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sldIdLst>
    <p:sldId id="257" r:id="rId2"/>
    <p:sldId id="258" r:id="rId3"/>
    <p:sldId id="259" r:id="rId4"/>
    <p:sldId id="265" r:id="rId5"/>
    <p:sldId id="266" r:id="rId6"/>
    <p:sldId id="267" r:id="rId7"/>
    <p:sldId id="268" r:id="rId8"/>
    <p:sldId id="269" r:id="rId9"/>
    <p:sldId id="270" r:id="rId10"/>
    <p:sldId id="260" r:id="rId11"/>
    <p:sldId id="271" r:id="rId12"/>
    <p:sldId id="272" r:id="rId13"/>
    <p:sldId id="273" r:id="rId14"/>
    <p:sldId id="274" r:id="rId15"/>
    <p:sldId id="261" r:id="rId16"/>
    <p:sldId id="287" r:id="rId17"/>
    <p:sldId id="275" r:id="rId18"/>
    <p:sldId id="276" r:id="rId19"/>
    <p:sldId id="277" r:id="rId20"/>
    <p:sldId id="278" r:id="rId21"/>
    <p:sldId id="279" r:id="rId22"/>
    <p:sldId id="285" r:id="rId23"/>
    <p:sldId id="280" r:id="rId24"/>
    <p:sldId id="262" r:id="rId25"/>
    <p:sldId id="281" r:id="rId26"/>
    <p:sldId id="282" r:id="rId27"/>
    <p:sldId id="283" r:id="rId28"/>
    <p:sldId id="284" r:id="rId29"/>
    <p:sldId id="286" r:id="rId30"/>
    <p:sldId id="292" r:id="rId31"/>
    <p:sldId id="263" r:id="rId32"/>
    <p:sldId id="293" r:id="rId3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Impact" panose="020B0806030902050204" pitchFamily="34" charset="0"/>
      <p:regular r:id="rId38"/>
    </p:embeddedFont>
    <p:embeddedFont>
      <p:font typeface="Microsoft YaHei UI" panose="020B0503020204020204" pitchFamily="34" charset="-122"/>
      <p:regular r:id="rId39"/>
      <p:bold r:id="rId40"/>
    </p:embeddedFont>
    <p:embeddedFont>
      <p:font typeface="微软雅黑" panose="020B0503020204020204" pitchFamily="34" charset="-122"/>
      <p:regular r:id="rId41"/>
      <p:bold r:id="rId42"/>
    </p:embeddedFont>
  </p:embeddedFont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94660"/>
  </p:normalViewPr>
  <p:slideViewPr>
    <p:cSldViewPr snapToGrid="0">
      <p:cViewPr>
        <p:scale>
          <a:sx n="75" d="100"/>
          <a:sy n="75" d="100"/>
        </p:scale>
        <p:origin x="1854" y="10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5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227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85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609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3689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9721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1585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68486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19527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71271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33170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0056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965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291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28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6143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038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622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2250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952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67EA0-F08C-4FB1-A093-0D33524BD38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0F00E-B582-475B-A69D-91029570F56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918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0"/>
          <a:stretch>
            <a:fillRect/>
          </a:stretch>
        </p:blipFill>
        <p:spPr>
          <a:xfrm>
            <a:off x="3639741" y="0"/>
            <a:ext cx="5504259" cy="3664744"/>
          </a:xfrm>
          <a:custGeom>
            <a:avLst/>
            <a:gdLst>
              <a:gd name="connsiteX0" fmla="*/ 0 w 7339012"/>
              <a:gd name="connsiteY0" fmla="*/ 0 h 4886325"/>
              <a:gd name="connsiteX1" fmla="*/ 7339012 w 7339012"/>
              <a:gd name="connsiteY1" fmla="*/ 0 h 4886325"/>
              <a:gd name="connsiteX2" fmla="*/ 5860732 w 7339012"/>
              <a:gd name="connsiteY2" fmla="*/ 4886325 h 4886325"/>
              <a:gd name="connsiteX3" fmla="*/ 1425892 w 7339012"/>
              <a:gd name="connsiteY3" fmla="*/ 4886325 h 4886325"/>
              <a:gd name="connsiteX4" fmla="*/ 0 w 7339012"/>
              <a:gd name="connsiteY4" fmla="*/ 173164 h 488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39012" h="4886325">
                <a:moveTo>
                  <a:pt x="0" y="0"/>
                </a:moveTo>
                <a:lnTo>
                  <a:pt x="7339012" y="0"/>
                </a:lnTo>
                <a:lnTo>
                  <a:pt x="5860732" y="4886325"/>
                </a:lnTo>
                <a:lnTo>
                  <a:pt x="1425892" y="4886325"/>
                </a:lnTo>
                <a:lnTo>
                  <a:pt x="0" y="173164"/>
                </a:lnTo>
                <a:close/>
              </a:path>
            </a:pathLst>
          </a:custGeom>
        </p:spPr>
      </p:pic>
      <p:sp>
        <p:nvSpPr>
          <p:cNvPr id="5" name="出自【趣你的PPT】(微信:qunideppt)：最优质的PPT资源库"/>
          <p:cNvSpPr/>
          <p:nvPr/>
        </p:nvSpPr>
        <p:spPr>
          <a:xfrm>
            <a:off x="6847284" y="2902271"/>
            <a:ext cx="1296591" cy="1117751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0046512" flipV="1">
            <a:off x="8535317" y="2671819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6088260" y="3692856"/>
            <a:ext cx="759024" cy="654331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3352843">
            <a:off x="8438369" y="3214068"/>
            <a:ext cx="414703" cy="35750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295475" y="1347624"/>
            <a:ext cx="349232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700" dirty="0">
                <a:solidFill>
                  <a:srgbClr val="4472C4">
                    <a:lumMod val="60000"/>
                    <a:lumOff val="40000"/>
                  </a:srgb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ANNUAL REPORT</a:t>
            </a: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91886" y="1271423"/>
            <a:ext cx="990600" cy="0"/>
          </a:xfrm>
          <a:prstGeom prst="line">
            <a:avLst/>
          </a:prstGeom>
          <a:ln w="3492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出自【趣你的PPT】(微信:qunideppt)：最优质的PPT资源库"/>
          <p:cNvSpPr/>
          <p:nvPr/>
        </p:nvSpPr>
        <p:spPr>
          <a:xfrm>
            <a:off x="295475" y="1781614"/>
            <a:ext cx="34264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POWERPOINT TEMPLATE</a:t>
            </a: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flipH="1">
            <a:off x="-1" y="3467001"/>
            <a:ext cx="2898059" cy="1676499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1481 w 10000"/>
              <a:gd name="connsiteY0" fmla="*/ 180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481 w 10000"/>
              <a:gd name="connsiteY4" fmla="*/ 180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1481" y="180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1481" y="180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391886" y="3856638"/>
            <a:ext cx="186147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dirty="0">
                <a:solidFill>
                  <a:prstClr val="whit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2017</a:t>
            </a:r>
            <a:endParaRPr lang="zh-CN" altLang="en-US" sz="4500" dirty="0">
              <a:solidFill>
                <a:prstClr val="white"/>
              </a:solidFill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123628" y="4580860"/>
            <a:ext cx="251771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5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COMPANY PRESENTATION</a:t>
            </a: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 rot="20046512" flipV="1">
            <a:off x="3546680" y="3570947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3352843">
            <a:off x="3449731" y="4113196"/>
            <a:ext cx="414703" cy="35750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295475" y="2322105"/>
            <a:ext cx="3625898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该原创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PPT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模板来自公众号：趣你的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PPT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。我们制作的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PPT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教程视频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《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趣你的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PPT》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，播放量已超过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500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+mn-ea"/>
                <a:cs typeface="Adobe Naskh Medium" panose="01010101010101010101" pitchFamily="50" charset="-78"/>
              </a:rPr>
              <a:t>万次。</a:t>
            </a:r>
          </a:p>
        </p:txBody>
      </p:sp>
    </p:spTree>
    <p:extLst>
      <p:ext uri="{BB962C8B-B14F-4D97-AF65-F5344CB8AC3E}">
        <p14:creationId xmlns:p14="http://schemas.microsoft.com/office/powerpoint/2010/main" val="3663045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 rot="19877152">
            <a:off x="264085" y="3910871"/>
            <a:ext cx="780362" cy="78036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 rot="20046512" flipV="1">
            <a:off x="3898290" y="844267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 flipV="1">
            <a:off x="1496904" y="0"/>
            <a:ext cx="1551096" cy="782240"/>
          </a:xfrm>
          <a:prstGeom prst="triangle">
            <a:avLst>
              <a:gd name="adj" fmla="val 40175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8666" y="-14817"/>
            <a:ext cx="5158317" cy="5158317"/>
          </a:xfrm>
          <a:prstGeom prst="diagStripe">
            <a:avLst/>
          </a:prstGeom>
          <a:solidFill>
            <a:schemeClr val="accent1">
              <a:lumMod val="40000"/>
              <a:lumOff val="6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1946322" y="1883228"/>
            <a:ext cx="3333250" cy="1317172"/>
          </a:xfrm>
          <a:prstGeom prst="rect">
            <a:avLst/>
          </a:prstGeom>
          <a:solidFill>
            <a:schemeClr val="accent1">
              <a:lumMod val="40000"/>
              <a:lumOff val="6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flipV="1">
            <a:off x="0" y="-14817"/>
            <a:ext cx="5158317" cy="5158317"/>
          </a:xfrm>
          <a:prstGeom prst="diagStripe">
            <a:avLst/>
          </a:prstGeom>
          <a:solidFill>
            <a:schemeClr val="accent1">
              <a:lumMod val="40000"/>
              <a:lumOff val="6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0046512" flipV="1">
            <a:off x="8062076" y="4548372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3352843">
            <a:off x="8672358" y="3994736"/>
            <a:ext cx="414703" cy="35750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19779927">
            <a:off x="1263865" y="4380993"/>
            <a:ext cx="434299" cy="43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23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16" t="7661"/>
          <a:stretch>
            <a:fillRect/>
          </a:stretch>
        </p:blipFill>
        <p:spPr>
          <a:xfrm>
            <a:off x="5175648" y="-1"/>
            <a:ext cx="3968353" cy="3947494"/>
          </a:xfrm>
          <a:custGeom>
            <a:avLst/>
            <a:gdLst>
              <a:gd name="connsiteX0" fmla="*/ 0 w 6224585"/>
              <a:gd name="connsiteY0" fmla="*/ 0 h 6191866"/>
              <a:gd name="connsiteX1" fmla="*/ 6224585 w 6224585"/>
              <a:gd name="connsiteY1" fmla="*/ 0 h 6191866"/>
              <a:gd name="connsiteX2" fmla="*/ 6224585 w 6224585"/>
              <a:gd name="connsiteY2" fmla="*/ 4679157 h 6191866"/>
              <a:gd name="connsiteX3" fmla="*/ 4711876 w 6224585"/>
              <a:gd name="connsiteY3" fmla="*/ 6191866 h 6191866"/>
              <a:gd name="connsiteX4" fmla="*/ 1512710 w 6224585"/>
              <a:gd name="connsiteY4" fmla="*/ 6191866 h 6191866"/>
              <a:gd name="connsiteX5" fmla="*/ 0 w 6224585"/>
              <a:gd name="connsiteY5" fmla="*/ 4679157 h 619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24585" h="6191866">
                <a:moveTo>
                  <a:pt x="0" y="0"/>
                </a:moveTo>
                <a:lnTo>
                  <a:pt x="6224585" y="0"/>
                </a:lnTo>
                <a:lnTo>
                  <a:pt x="6224585" y="4679157"/>
                </a:lnTo>
                <a:lnTo>
                  <a:pt x="4711876" y="6191866"/>
                </a:lnTo>
                <a:lnTo>
                  <a:pt x="1512710" y="6191866"/>
                </a:lnTo>
                <a:lnTo>
                  <a:pt x="0" y="4679157"/>
                </a:lnTo>
                <a:close/>
              </a:path>
            </a:pathLst>
          </a:custGeom>
          <a:ln>
            <a:noFill/>
          </a:ln>
        </p:spPr>
      </p:pic>
      <p:sp>
        <p:nvSpPr>
          <p:cNvPr id="24" name="出自【趣你的PPT】(微信:qunideppt)：最优质的PPT资源库"/>
          <p:cNvSpPr/>
          <p:nvPr/>
        </p:nvSpPr>
        <p:spPr>
          <a:xfrm>
            <a:off x="6847452" y="4196228"/>
            <a:ext cx="907399" cy="782240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749117" y="1998493"/>
            <a:ext cx="1188541" cy="10386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solidFill>
                  <a:prstClr val="black">
                    <a:lumMod val="65000"/>
                    <a:lumOff val="35000"/>
                  </a:prst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02</a:t>
            </a:r>
            <a:endParaRPr lang="zh-CN" altLang="en-US" sz="6000" dirty="0">
              <a:solidFill>
                <a:prstClr val="black">
                  <a:lumMod val="65000"/>
                  <a:lumOff val="35000"/>
                </a:prstClr>
              </a:solidFill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cxnSp>
        <p:nvCxnSpPr>
          <p:cNvPr id="34" name="出自【趣你的PPT】(微信:qunideppt)：最优质的PPT资源库"/>
          <p:cNvCxnSpPr/>
          <p:nvPr/>
        </p:nvCxnSpPr>
        <p:spPr>
          <a:xfrm>
            <a:off x="3876142" y="3477004"/>
            <a:ext cx="1110344" cy="1110344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出自【趣你的PPT】(微信:qunideppt)：最优质的PPT资源库"/>
          <p:cNvCxnSpPr/>
          <p:nvPr/>
        </p:nvCxnSpPr>
        <p:spPr>
          <a:xfrm>
            <a:off x="4439979" y="3868124"/>
            <a:ext cx="1110344" cy="1110344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出自【趣你的PPT】(微信:qunideppt)：最优质的PPT资源库"/>
          <p:cNvSpPr/>
          <p:nvPr/>
        </p:nvSpPr>
        <p:spPr>
          <a:xfrm>
            <a:off x="2226693" y="2275429"/>
            <a:ext cx="2802755" cy="507831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zh-CN" altLang="en-US" sz="2700" dirty="0">
                <a:solidFill>
                  <a:srgbClr val="595959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3278475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135718" y="1216450"/>
            <a:ext cx="6872566" cy="3371570"/>
            <a:chOff x="1575670" y="1621933"/>
            <a:chExt cx="9163421" cy="4495427"/>
          </a:xfrm>
        </p:grpSpPr>
        <p:sp>
          <p:nvSpPr>
            <p:cNvPr id="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78992" y="3320068"/>
              <a:ext cx="2611617" cy="2045503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30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92767" y="3141979"/>
              <a:ext cx="2611617" cy="2223591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30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99654" y="4096125"/>
              <a:ext cx="2611617" cy="1269446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30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72105" y="3619054"/>
              <a:ext cx="2611617" cy="1746518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30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65217" y="4224294"/>
              <a:ext cx="2611617" cy="1141278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30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5879" y="2648162"/>
              <a:ext cx="2611617" cy="2717409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30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1575670" y="5545623"/>
              <a:ext cx="210825" cy="210825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3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2" name="出自【趣你的PPT】(微信:qunideppt)：最优质的PPT资源库"/>
            <p:cNvSpPr txBox="1"/>
            <p:nvPr/>
          </p:nvSpPr>
          <p:spPr>
            <a:xfrm>
              <a:off x="1811713" y="5434525"/>
              <a:ext cx="1296837" cy="4678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请编辑内容</a:t>
              </a:r>
              <a:endPara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13" name="出自【趣你的PPT】(微信:qunideppt)：最优质的PPT资源库"/>
            <p:cNvSpPr txBox="1"/>
            <p:nvPr/>
          </p:nvSpPr>
          <p:spPr>
            <a:xfrm>
              <a:off x="1811714" y="5667604"/>
              <a:ext cx="1296836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输入数字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>
              <a:off x="3100086" y="5544821"/>
              <a:ext cx="210825" cy="210825"/>
            </a:xfrm>
            <a:prstGeom prst="ellipse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3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7" name="出自【趣你的PPT】(微信:qunideppt)：最优质的PPT资源库"/>
            <p:cNvSpPr txBox="1"/>
            <p:nvPr/>
          </p:nvSpPr>
          <p:spPr>
            <a:xfrm>
              <a:off x="3336129" y="5432049"/>
              <a:ext cx="1296837" cy="4678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请编辑内容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3361349" y="5681317"/>
              <a:ext cx="1296836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输入数字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4624501" y="5544822"/>
              <a:ext cx="210825" cy="210825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3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4860543" y="5432046"/>
              <a:ext cx="1296837" cy="4678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请编辑内容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4860545" y="5681317"/>
              <a:ext cx="1296836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输入数字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6148916" y="5544827"/>
              <a:ext cx="210825" cy="210825"/>
            </a:xfrm>
            <a:prstGeom prst="ellipse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3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7" name="出自【趣你的PPT】(微信:qunideppt)：最优质的PPT资源库"/>
            <p:cNvSpPr txBox="1"/>
            <p:nvPr/>
          </p:nvSpPr>
          <p:spPr>
            <a:xfrm>
              <a:off x="6384958" y="5432052"/>
              <a:ext cx="1296837" cy="4678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请编辑内容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6384960" y="5692628"/>
              <a:ext cx="1296836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输入数字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7673331" y="5544821"/>
              <a:ext cx="210825" cy="210825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3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7909372" y="5432047"/>
              <a:ext cx="1296837" cy="4678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请编辑内容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3" name="出自【趣你的PPT】(微信:qunideppt)：最优质的PPT资源库"/>
            <p:cNvSpPr txBox="1"/>
            <p:nvPr/>
          </p:nvSpPr>
          <p:spPr>
            <a:xfrm>
              <a:off x="7909375" y="5692627"/>
              <a:ext cx="1296836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输入数字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>
              <a:off x="9206211" y="5541596"/>
              <a:ext cx="210825" cy="210825"/>
            </a:xfrm>
            <a:prstGeom prst="ellipse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3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7" name="出自【趣你的PPT】(微信:qunideppt)：最优质的PPT资源库"/>
            <p:cNvSpPr txBox="1"/>
            <p:nvPr/>
          </p:nvSpPr>
          <p:spPr>
            <a:xfrm>
              <a:off x="9442252" y="5432047"/>
              <a:ext cx="1296837" cy="4678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请编辑内容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8" name="出自【趣你的PPT】(微信:qunideppt)：最优质的PPT资源库"/>
            <p:cNvSpPr txBox="1"/>
            <p:nvPr/>
          </p:nvSpPr>
          <p:spPr>
            <a:xfrm>
              <a:off x="9442255" y="5692627"/>
              <a:ext cx="1296836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输入数字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grpSp>
          <p:nvGrpSpPr>
            <p:cNvPr id="39" name="Group 80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3284358" y="3185002"/>
              <a:ext cx="579704" cy="873456"/>
              <a:chOff x="0" y="0"/>
              <a:chExt cx="300" cy="450"/>
            </a:xfrm>
          </p:grpSpPr>
          <p:sp>
            <p:nvSpPr>
              <p:cNvPr id="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300" cy="45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10800" y="21600"/>
                    </a:moveTo>
                    <a:lnTo>
                      <a:pt x="1501" y="10863"/>
                    </a:lnTo>
                    <a:cubicBezTo>
                      <a:pt x="566" y="9783"/>
                      <a:pt x="0" y="8538"/>
                      <a:pt x="0" y="7200"/>
                    </a:cubicBezTo>
                    <a:cubicBezTo>
                      <a:pt x="0" y="3223"/>
                      <a:pt x="4836" y="0"/>
                      <a:pt x="10800" y="0"/>
                    </a:cubicBezTo>
                    <a:cubicBezTo>
                      <a:pt x="16765" y="0"/>
                      <a:pt x="21600" y="3223"/>
                      <a:pt x="21600" y="7200"/>
                    </a:cubicBezTo>
                    <a:cubicBezTo>
                      <a:pt x="21600" y="8538"/>
                      <a:pt x="21035" y="9783"/>
                      <a:pt x="20099" y="10863"/>
                    </a:cubicBezTo>
                    <a:lnTo>
                      <a:pt x="10800" y="21600"/>
                    </a:lnTo>
                    <a:close/>
                    <a:moveTo>
                      <a:pt x="10800" y="21600"/>
                    </a:move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24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" y="21"/>
                <a:ext cx="257" cy="257"/>
              </a:xfrm>
              <a:custGeom>
                <a:avLst/>
                <a:gdLst>
                  <a:gd name="T0" fmla="*/ 0 w 21598"/>
                  <a:gd name="T1" fmla="*/ 0 h 21598"/>
                  <a:gd name="T2" fmla="*/ 0 w 21598"/>
                  <a:gd name="T3" fmla="*/ 0 h 21598"/>
                  <a:gd name="T4" fmla="*/ 0 w 21598"/>
                  <a:gd name="T5" fmla="*/ 0 h 21598"/>
                  <a:gd name="T6" fmla="*/ 0 w 21598"/>
                  <a:gd name="T7" fmla="*/ 0 h 21598"/>
                  <a:gd name="T8" fmla="*/ 0 w 21598"/>
                  <a:gd name="T9" fmla="*/ 0 h 21598"/>
                  <a:gd name="T10" fmla="*/ 0 w 21598"/>
                  <a:gd name="T11" fmla="*/ 0 h 21598"/>
                  <a:gd name="T12" fmla="*/ 0 w 21598"/>
                  <a:gd name="T13" fmla="*/ 0 h 21598"/>
                  <a:gd name="T14" fmla="*/ 0 w 21598"/>
                  <a:gd name="T15" fmla="*/ 0 h 21598"/>
                  <a:gd name="T16" fmla="*/ 0 w 21598"/>
                  <a:gd name="T17" fmla="*/ 0 h 21598"/>
                  <a:gd name="T18" fmla="*/ 0 w 21598"/>
                  <a:gd name="T19" fmla="*/ 0 h 21598"/>
                  <a:gd name="T20" fmla="*/ 0 w 21598"/>
                  <a:gd name="T21" fmla="*/ 0 h 21598"/>
                  <a:gd name="T22" fmla="*/ 0 w 21598"/>
                  <a:gd name="T23" fmla="*/ 0 h 21598"/>
                  <a:gd name="T24" fmla="*/ 0 w 21598"/>
                  <a:gd name="T25" fmla="*/ 0 h 21598"/>
                  <a:gd name="T26" fmla="*/ 0 w 21598"/>
                  <a:gd name="T27" fmla="*/ 0 h 21598"/>
                  <a:gd name="T28" fmla="*/ 0 w 21598"/>
                  <a:gd name="T29" fmla="*/ 0 h 21598"/>
                  <a:gd name="T30" fmla="*/ 0 w 21598"/>
                  <a:gd name="T31" fmla="*/ 0 h 21598"/>
                  <a:gd name="T32" fmla="*/ 0 w 21598"/>
                  <a:gd name="T33" fmla="*/ 0 h 21598"/>
                  <a:gd name="T34" fmla="*/ 0 w 21598"/>
                  <a:gd name="T35" fmla="*/ 0 h 2159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1598" h="21598">
                    <a:moveTo>
                      <a:pt x="21598" y="10799"/>
                    </a:moveTo>
                    <a:cubicBezTo>
                      <a:pt x="21599" y="9385"/>
                      <a:pt x="21318" y="7972"/>
                      <a:pt x="20776" y="6666"/>
                    </a:cubicBezTo>
                    <a:cubicBezTo>
                      <a:pt x="20236" y="5360"/>
                      <a:pt x="19435" y="4162"/>
                      <a:pt x="18435" y="3163"/>
                    </a:cubicBezTo>
                    <a:cubicBezTo>
                      <a:pt x="17436" y="2163"/>
                      <a:pt x="16238" y="1362"/>
                      <a:pt x="14932" y="822"/>
                    </a:cubicBezTo>
                    <a:cubicBezTo>
                      <a:pt x="13626" y="280"/>
                      <a:pt x="12213" y="-1"/>
                      <a:pt x="10799" y="0"/>
                    </a:cubicBezTo>
                    <a:cubicBezTo>
                      <a:pt x="9385" y="-1"/>
                      <a:pt x="7972" y="280"/>
                      <a:pt x="6666" y="822"/>
                    </a:cubicBezTo>
                    <a:cubicBezTo>
                      <a:pt x="5360" y="1362"/>
                      <a:pt x="4162" y="2163"/>
                      <a:pt x="3163" y="3163"/>
                    </a:cubicBezTo>
                    <a:cubicBezTo>
                      <a:pt x="2163" y="4162"/>
                      <a:pt x="1362" y="5360"/>
                      <a:pt x="822" y="6666"/>
                    </a:cubicBezTo>
                    <a:cubicBezTo>
                      <a:pt x="280" y="7972"/>
                      <a:pt x="-1" y="9385"/>
                      <a:pt x="0" y="10799"/>
                    </a:cubicBezTo>
                    <a:cubicBezTo>
                      <a:pt x="-1" y="12213"/>
                      <a:pt x="280" y="13626"/>
                      <a:pt x="822" y="14932"/>
                    </a:cubicBezTo>
                    <a:cubicBezTo>
                      <a:pt x="1362" y="16238"/>
                      <a:pt x="2163" y="17436"/>
                      <a:pt x="3163" y="18435"/>
                    </a:cubicBezTo>
                    <a:cubicBezTo>
                      <a:pt x="4162" y="19435"/>
                      <a:pt x="5360" y="20236"/>
                      <a:pt x="6666" y="20776"/>
                    </a:cubicBezTo>
                    <a:cubicBezTo>
                      <a:pt x="7972" y="21318"/>
                      <a:pt x="9385" y="21599"/>
                      <a:pt x="10799" y="21598"/>
                    </a:cubicBezTo>
                    <a:cubicBezTo>
                      <a:pt x="12213" y="21599"/>
                      <a:pt x="13626" y="21318"/>
                      <a:pt x="14932" y="20776"/>
                    </a:cubicBezTo>
                    <a:cubicBezTo>
                      <a:pt x="16238" y="20236"/>
                      <a:pt x="17436" y="19435"/>
                      <a:pt x="18435" y="18435"/>
                    </a:cubicBezTo>
                    <a:cubicBezTo>
                      <a:pt x="19435" y="17436"/>
                      <a:pt x="20236" y="16238"/>
                      <a:pt x="20776" y="14932"/>
                    </a:cubicBezTo>
                    <a:cubicBezTo>
                      <a:pt x="21318" y="13626"/>
                      <a:pt x="21599" y="12213"/>
                      <a:pt x="21598" y="10799"/>
                    </a:cubicBezTo>
                    <a:close/>
                    <a:moveTo>
                      <a:pt x="21598" y="10799"/>
                    </a:move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1013" dirty="0">
                    <a:solidFill>
                      <a:prstClr val="black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40%</a:t>
                </a:r>
              </a:p>
            </p:txBody>
          </p:sp>
        </p:grpSp>
        <p:grpSp>
          <p:nvGrpSpPr>
            <p:cNvPr id="42" name="Group 80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4291950" y="2623556"/>
              <a:ext cx="579704" cy="873456"/>
              <a:chOff x="0" y="0"/>
              <a:chExt cx="300" cy="450"/>
            </a:xfrm>
          </p:grpSpPr>
          <p:sp>
            <p:nvSpPr>
              <p:cNvPr id="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300" cy="45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10800" y="21600"/>
                    </a:moveTo>
                    <a:lnTo>
                      <a:pt x="1501" y="10863"/>
                    </a:lnTo>
                    <a:cubicBezTo>
                      <a:pt x="566" y="9783"/>
                      <a:pt x="0" y="8538"/>
                      <a:pt x="0" y="7200"/>
                    </a:cubicBezTo>
                    <a:cubicBezTo>
                      <a:pt x="0" y="3223"/>
                      <a:pt x="4836" y="0"/>
                      <a:pt x="10800" y="0"/>
                    </a:cubicBezTo>
                    <a:cubicBezTo>
                      <a:pt x="16765" y="0"/>
                      <a:pt x="21600" y="3223"/>
                      <a:pt x="21600" y="7200"/>
                    </a:cubicBezTo>
                    <a:cubicBezTo>
                      <a:pt x="21600" y="8538"/>
                      <a:pt x="21035" y="9783"/>
                      <a:pt x="20099" y="10863"/>
                    </a:cubicBezTo>
                    <a:lnTo>
                      <a:pt x="10800" y="21600"/>
                    </a:lnTo>
                    <a:close/>
                    <a:moveTo>
                      <a:pt x="10800" y="21600"/>
                    </a:move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" y="21"/>
                <a:ext cx="257" cy="257"/>
              </a:xfrm>
              <a:custGeom>
                <a:avLst/>
                <a:gdLst>
                  <a:gd name="T0" fmla="*/ 0 w 21598"/>
                  <a:gd name="T1" fmla="*/ 0 h 21598"/>
                  <a:gd name="T2" fmla="*/ 0 w 21598"/>
                  <a:gd name="T3" fmla="*/ 0 h 21598"/>
                  <a:gd name="T4" fmla="*/ 0 w 21598"/>
                  <a:gd name="T5" fmla="*/ 0 h 21598"/>
                  <a:gd name="T6" fmla="*/ 0 w 21598"/>
                  <a:gd name="T7" fmla="*/ 0 h 21598"/>
                  <a:gd name="T8" fmla="*/ 0 w 21598"/>
                  <a:gd name="T9" fmla="*/ 0 h 21598"/>
                  <a:gd name="T10" fmla="*/ 0 w 21598"/>
                  <a:gd name="T11" fmla="*/ 0 h 21598"/>
                  <a:gd name="T12" fmla="*/ 0 w 21598"/>
                  <a:gd name="T13" fmla="*/ 0 h 21598"/>
                  <a:gd name="T14" fmla="*/ 0 w 21598"/>
                  <a:gd name="T15" fmla="*/ 0 h 21598"/>
                  <a:gd name="T16" fmla="*/ 0 w 21598"/>
                  <a:gd name="T17" fmla="*/ 0 h 21598"/>
                  <a:gd name="T18" fmla="*/ 0 w 21598"/>
                  <a:gd name="T19" fmla="*/ 0 h 21598"/>
                  <a:gd name="T20" fmla="*/ 0 w 21598"/>
                  <a:gd name="T21" fmla="*/ 0 h 21598"/>
                  <a:gd name="T22" fmla="*/ 0 w 21598"/>
                  <a:gd name="T23" fmla="*/ 0 h 21598"/>
                  <a:gd name="T24" fmla="*/ 0 w 21598"/>
                  <a:gd name="T25" fmla="*/ 0 h 21598"/>
                  <a:gd name="T26" fmla="*/ 0 w 21598"/>
                  <a:gd name="T27" fmla="*/ 0 h 21598"/>
                  <a:gd name="T28" fmla="*/ 0 w 21598"/>
                  <a:gd name="T29" fmla="*/ 0 h 21598"/>
                  <a:gd name="T30" fmla="*/ 0 w 21598"/>
                  <a:gd name="T31" fmla="*/ 0 h 21598"/>
                  <a:gd name="T32" fmla="*/ 0 w 21598"/>
                  <a:gd name="T33" fmla="*/ 0 h 21598"/>
                  <a:gd name="T34" fmla="*/ 0 w 21598"/>
                  <a:gd name="T35" fmla="*/ 0 h 2159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1598" h="21598">
                    <a:moveTo>
                      <a:pt x="21598" y="10799"/>
                    </a:moveTo>
                    <a:cubicBezTo>
                      <a:pt x="21599" y="9385"/>
                      <a:pt x="21318" y="7972"/>
                      <a:pt x="20776" y="6666"/>
                    </a:cubicBezTo>
                    <a:cubicBezTo>
                      <a:pt x="20236" y="5360"/>
                      <a:pt x="19435" y="4162"/>
                      <a:pt x="18435" y="3163"/>
                    </a:cubicBezTo>
                    <a:cubicBezTo>
                      <a:pt x="17436" y="2163"/>
                      <a:pt x="16238" y="1362"/>
                      <a:pt x="14932" y="822"/>
                    </a:cubicBezTo>
                    <a:cubicBezTo>
                      <a:pt x="13626" y="280"/>
                      <a:pt x="12213" y="-1"/>
                      <a:pt x="10799" y="0"/>
                    </a:cubicBezTo>
                    <a:cubicBezTo>
                      <a:pt x="9385" y="-1"/>
                      <a:pt x="7972" y="280"/>
                      <a:pt x="6666" y="822"/>
                    </a:cubicBezTo>
                    <a:cubicBezTo>
                      <a:pt x="5360" y="1362"/>
                      <a:pt x="4162" y="2163"/>
                      <a:pt x="3163" y="3163"/>
                    </a:cubicBezTo>
                    <a:cubicBezTo>
                      <a:pt x="2163" y="4162"/>
                      <a:pt x="1362" y="5360"/>
                      <a:pt x="822" y="6666"/>
                    </a:cubicBezTo>
                    <a:cubicBezTo>
                      <a:pt x="280" y="7972"/>
                      <a:pt x="-1" y="9385"/>
                      <a:pt x="0" y="10799"/>
                    </a:cubicBezTo>
                    <a:cubicBezTo>
                      <a:pt x="-1" y="12213"/>
                      <a:pt x="280" y="13626"/>
                      <a:pt x="822" y="14932"/>
                    </a:cubicBezTo>
                    <a:cubicBezTo>
                      <a:pt x="1362" y="16238"/>
                      <a:pt x="2163" y="17436"/>
                      <a:pt x="3163" y="18435"/>
                    </a:cubicBezTo>
                    <a:cubicBezTo>
                      <a:pt x="4162" y="19435"/>
                      <a:pt x="5360" y="20236"/>
                      <a:pt x="6666" y="20776"/>
                    </a:cubicBezTo>
                    <a:cubicBezTo>
                      <a:pt x="7972" y="21318"/>
                      <a:pt x="9385" y="21599"/>
                      <a:pt x="10799" y="21598"/>
                    </a:cubicBezTo>
                    <a:cubicBezTo>
                      <a:pt x="12213" y="21599"/>
                      <a:pt x="13626" y="21318"/>
                      <a:pt x="14932" y="20776"/>
                    </a:cubicBezTo>
                    <a:cubicBezTo>
                      <a:pt x="16238" y="20236"/>
                      <a:pt x="17436" y="19435"/>
                      <a:pt x="18435" y="18435"/>
                    </a:cubicBezTo>
                    <a:cubicBezTo>
                      <a:pt x="19435" y="17436"/>
                      <a:pt x="20236" y="16238"/>
                      <a:pt x="20776" y="14932"/>
                    </a:cubicBezTo>
                    <a:cubicBezTo>
                      <a:pt x="21318" y="13626"/>
                      <a:pt x="21599" y="12213"/>
                      <a:pt x="21598" y="10799"/>
                    </a:cubicBezTo>
                    <a:close/>
                    <a:moveTo>
                      <a:pt x="21598" y="10799"/>
                    </a:move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1013" dirty="0">
                    <a:solidFill>
                      <a:prstClr val="black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50%</a:t>
                </a:r>
              </a:p>
            </p:txBody>
          </p:sp>
        </p:grpSp>
        <p:grpSp>
          <p:nvGrpSpPr>
            <p:cNvPr id="45" name="Group 80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5300649" y="2297119"/>
              <a:ext cx="579704" cy="873456"/>
              <a:chOff x="0" y="0"/>
              <a:chExt cx="300" cy="450"/>
            </a:xfrm>
          </p:grpSpPr>
          <p:sp>
            <p:nvSpPr>
              <p:cNvPr id="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300" cy="45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10800" y="21600"/>
                    </a:moveTo>
                    <a:lnTo>
                      <a:pt x="1501" y="10863"/>
                    </a:lnTo>
                    <a:cubicBezTo>
                      <a:pt x="566" y="9783"/>
                      <a:pt x="0" y="8538"/>
                      <a:pt x="0" y="7200"/>
                    </a:cubicBezTo>
                    <a:cubicBezTo>
                      <a:pt x="0" y="3223"/>
                      <a:pt x="4836" y="0"/>
                      <a:pt x="10800" y="0"/>
                    </a:cubicBezTo>
                    <a:cubicBezTo>
                      <a:pt x="16765" y="0"/>
                      <a:pt x="21600" y="3223"/>
                      <a:pt x="21600" y="7200"/>
                    </a:cubicBezTo>
                    <a:cubicBezTo>
                      <a:pt x="21600" y="8538"/>
                      <a:pt x="21035" y="9783"/>
                      <a:pt x="20099" y="10863"/>
                    </a:cubicBezTo>
                    <a:lnTo>
                      <a:pt x="10800" y="21600"/>
                    </a:lnTo>
                    <a:close/>
                    <a:moveTo>
                      <a:pt x="10800" y="21600"/>
                    </a:move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4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" y="21"/>
                <a:ext cx="257" cy="257"/>
              </a:xfrm>
              <a:custGeom>
                <a:avLst/>
                <a:gdLst>
                  <a:gd name="T0" fmla="*/ 0 w 21598"/>
                  <a:gd name="T1" fmla="*/ 0 h 21598"/>
                  <a:gd name="T2" fmla="*/ 0 w 21598"/>
                  <a:gd name="T3" fmla="*/ 0 h 21598"/>
                  <a:gd name="T4" fmla="*/ 0 w 21598"/>
                  <a:gd name="T5" fmla="*/ 0 h 21598"/>
                  <a:gd name="T6" fmla="*/ 0 w 21598"/>
                  <a:gd name="T7" fmla="*/ 0 h 21598"/>
                  <a:gd name="T8" fmla="*/ 0 w 21598"/>
                  <a:gd name="T9" fmla="*/ 0 h 21598"/>
                  <a:gd name="T10" fmla="*/ 0 w 21598"/>
                  <a:gd name="T11" fmla="*/ 0 h 21598"/>
                  <a:gd name="T12" fmla="*/ 0 w 21598"/>
                  <a:gd name="T13" fmla="*/ 0 h 21598"/>
                  <a:gd name="T14" fmla="*/ 0 w 21598"/>
                  <a:gd name="T15" fmla="*/ 0 h 21598"/>
                  <a:gd name="T16" fmla="*/ 0 w 21598"/>
                  <a:gd name="T17" fmla="*/ 0 h 21598"/>
                  <a:gd name="T18" fmla="*/ 0 w 21598"/>
                  <a:gd name="T19" fmla="*/ 0 h 21598"/>
                  <a:gd name="T20" fmla="*/ 0 w 21598"/>
                  <a:gd name="T21" fmla="*/ 0 h 21598"/>
                  <a:gd name="T22" fmla="*/ 0 w 21598"/>
                  <a:gd name="T23" fmla="*/ 0 h 21598"/>
                  <a:gd name="T24" fmla="*/ 0 w 21598"/>
                  <a:gd name="T25" fmla="*/ 0 h 21598"/>
                  <a:gd name="T26" fmla="*/ 0 w 21598"/>
                  <a:gd name="T27" fmla="*/ 0 h 21598"/>
                  <a:gd name="T28" fmla="*/ 0 w 21598"/>
                  <a:gd name="T29" fmla="*/ 0 h 21598"/>
                  <a:gd name="T30" fmla="*/ 0 w 21598"/>
                  <a:gd name="T31" fmla="*/ 0 h 21598"/>
                  <a:gd name="T32" fmla="*/ 0 w 21598"/>
                  <a:gd name="T33" fmla="*/ 0 h 21598"/>
                  <a:gd name="T34" fmla="*/ 0 w 21598"/>
                  <a:gd name="T35" fmla="*/ 0 h 2159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1598" h="21598">
                    <a:moveTo>
                      <a:pt x="21598" y="10799"/>
                    </a:moveTo>
                    <a:cubicBezTo>
                      <a:pt x="21599" y="9385"/>
                      <a:pt x="21318" y="7972"/>
                      <a:pt x="20776" y="6666"/>
                    </a:cubicBezTo>
                    <a:cubicBezTo>
                      <a:pt x="20236" y="5360"/>
                      <a:pt x="19435" y="4162"/>
                      <a:pt x="18435" y="3163"/>
                    </a:cubicBezTo>
                    <a:cubicBezTo>
                      <a:pt x="17436" y="2163"/>
                      <a:pt x="16238" y="1362"/>
                      <a:pt x="14932" y="822"/>
                    </a:cubicBezTo>
                    <a:cubicBezTo>
                      <a:pt x="13626" y="280"/>
                      <a:pt x="12213" y="-1"/>
                      <a:pt x="10799" y="0"/>
                    </a:cubicBezTo>
                    <a:cubicBezTo>
                      <a:pt x="9385" y="-1"/>
                      <a:pt x="7972" y="280"/>
                      <a:pt x="6666" y="822"/>
                    </a:cubicBezTo>
                    <a:cubicBezTo>
                      <a:pt x="5360" y="1362"/>
                      <a:pt x="4162" y="2163"/>
                      <a:pt x="3163" y="3163"/>
                    </a:cubicBezTo>
                    <a:cubicBezTo>
                      <a:pt x="2163" y="4162"/>
                      <a:pt x="1362" y="5360"/>
                      <a:pt x="822" y="6666"/>
                    </a:cubicBezTo>
                    <a:cubicBezTo>
                      <a:pt x="280" y="7972"/>
                      <a:pt x="-1" y="9385"/>
                      <a:pt x="0" y="10799"/>
                    </a:cubicBezTo>
                    <a:cubicBezTo>
                      <a:pt x="-1" y="12213"/>
                      <a:pt x="280" y="13626"/>
                      <a:pt x="822" y="14932"/>
                    </a:cubicBezTo>
                    <a:cubicBezTo>
                      <a:pt x="1362" y="16238"/>
                      <a:pt x="2163" y="17436"/>
                      <a:pt x="3163" y="18435"/>
                    </a:cubicBezTo>
                    <a:cubicBezTo>
                      <a:pt x="4162" y="19435"/>
                      <a:pt x="5360" y="20236"/>
                      <a:pt x="6666" y="20776"/>
                    </a:cubicBezTo>
                    <a:cubicBezTo>
                      <a:pt x="7972" y="21318"/>
                      <a:pt x="9385" y="21599"/>
                      <a:pt x="10799" y="21598"/>
                    </a:cubicBezTo>
                    <a:cubicBezTo>
                      <a:pt x="12213" y="21599"/>
                      <a:pt x="13626" y="21318"/>
                      <a:pt x="14932" y="20776"/>
                    </a:cubicBezTo>
                    <a:cubicBezTo>
                      <a:pt x="16238" y="20236"/>
                      <a:pt x="17436" y="19435"/>
                      <a:pt x="18435" y="18435"/>
                    </a:cubicBezTo>
                    <a:cubicBezTo>
                      <a:pt x="19435" y="17436"/>
                      <a:pt x="20236" y="16238"/>
                      <a:pt x="20776" y="14932"/>
                    </a:cubicBezTo>
                    <a:cubicBezTo>
                      <a:pt x="21318" y="13626"/>
                      <a:pt x="21599" y="12213"/>
                      <a:pt x="21598" y="10799"/>
                    </a:cubicBezTo>
                    <a:close/>
                    <a:moveTo>
                      <a:pt x="21598" y="10799"/>
                    </a:move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1013" dirty="0">
                    <a:solidFill>
                      <a:prstClr val="black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60%</a:t>
                </a:r>
              </a:p>
            </p:txBody>
          </p:sp>
        </p:grpSp>
        <p:grpSp>
          <p:nvGrpSpPr>
            <p:cNvPr id="48" name="Group 80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6302015" y="1621933"/>
              <a:ext cx="579704" cy="873456"/>
              <a:chOff x="0" y="0"/>
              <a:chExt cx="300" cy="450"/>
            </a:xfrm>
          </p:grpSpPr>
          <p:sp>
            <p:nvSpPr>
              <p:cNvPr id="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300" cy="45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10800" y="21600"/>
                    </a:moveTo>
                    <a:lnTo>
                      <a:pt x="1501" y="10863"/>
                    </a:lnTo>
                    <a:cubicBezTo>
                      <a:pt x="566" y="9783"/>
                      <a:pt x="0" y="8538"/>
                      <a:pt x="0" y="7200"/>
                    </a:cubicBezTo>
                    <a:cubicBezTo>
                      <a:pt x="0" y="3223"/>
                      <a:pt x="4836" y="0"/>
                      <a:pt x="10800" y="0"/>
                    </a:cubicBezTo>
                    <a:cubicBezTo>
                      <a:pt x="16765" y="0"/>
                      <a:pt x="21600" y="3223"/>
                      <a:pt x="21600" y="7200"/>
                    </a:cubicBezTo>
                    <a:cubicBezTo>
                      <a:pt x="21600" y="8538"/>
                      <a:pt x="21035" y="9783"/>
                      <a:pt x="20099" y="10863"/>
                    </a:cubicBezTo>
                    <a:lnTo>
                      <a:pt x="10800" y="21600"/>
                    </a:lnTo>
                    <a:close/>
                    <a:moveTo>
                      <a:pt x="10800" y="21600"/>
                    </a:move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" y="21"/>
                <a:ext cx="257" cy="257"/>
              </a:xfrm>
              <a:custGeom>
                <a:avLst/>
                <a:gdLst>
                  <a:gd name="T0" fmla="*/ 0 w 21598"/>
                  <a:gd name="T1" fmla="*/ 0 h 21598"/>
                  <a:gd name="T2" fmla="*/ 0 w 21598"/>
                  <a:gd name="T3" fmla="*/ 0 h 21598"/>
                  <a:gd name="T4" fmla="*/ 0 w 21598"/>
                  <a:gd name="T5" fmla="*/ 0 h 21598"/>
                  <a:gd name="T6" fmla="*/ 0 w 21598"/>
                  <a:gd name="T7" fmla="*/ 0 h 21598"/>
                  <a:gd name="T8" fmla="*/ 0 w 21598"/>
                  <a:gd name="T9" fmla="*/ 0 h 21598"/>
                  <a:gd name="T10" fmla="*/ 0 w 21598"/>
                  <a:gd name="T11" fmla="*/ 0 h 21598"/>
                  <a:gd name="T12" fmla="*/ 0 w 21598"/>
                  <a:gd name="T13" fmla="*/ 0 h 21598"/>
                  <a:gd name="T14" fmla="*/ 0 w 21598"/>
                  <a:gd name="T15" fmla="*/ 0 h 21598"/>
                  <a:gd name="T16" fmla="*/ 0 w 21598"/>
                  <a:gd name="T17" fmla="*/ 0 h 21598"/>
                  <a:gd name="T18" fmla="*/ 0 w 21598"/>
                  <a:gd name="T19" fmla="*/ 0 h 21598"/>
                  <a:gd name="T20" fmla="*/ 0 w 21598"/>
                  <a:gd name="T21" fmla="*/ 0 h 21598"/>
                  <a:gd name="T22" fmla="*/ 0 w 21598"/>
                  <a:gd name="T23" fmla="*/ 0 h 21598"/>
                  <a:gd name="T24" fmla="*/ 0 w 21598"/>
                  <a:gd name="T25" fmla="*/ 0 h 21598"/>
                  <a:gd name="T26" fmla="*/ 0 w 21598"/>
                  <a:gd name="T27" fmla="*/ 0 h 21598"/>
                  <a:gd name="T28" fmla="*/ 0 w 21598"/>
                  <a:gd name="T29" fmla="*/ 0 h 21598"/>
                  <a:gd name="T30" fmla="*/ 0 w 21598"/>
                  <a:gd name="T31" fmla="*/ 0 h 21598"/>
                  <a:gd name="T32" fmla="*/ 0 w 21598"/>
                  <a:gd name="T33" fmla="*/ 0 h 21598"/>
                  <a:gd name="T34" fmla="*/ 0 w 21598"/>
                  <a:gd name="T35" fmla="*/ 0 h 2159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1598" h="21598">
                    <a:moveTo>
                      <a:pt x="21598" y="10799"/>
                    </a:moveTo>
                    <a:cubicBezTo>
                      <a:pt x="21599" y="9385"/>
                      <a:pt x="21318" y="7972"/>
                      <a:pt x="20776" y="6666"/>
                    </a:cubicBezTo>
                    <a:cubicBezTo>
                      <a:pt x="20236" y="5360"/>
                      <a:pt x="19435" y="4162"/>
                      <a:pt x="18435" y="3163"/>
                    </a:cubicBezTo>
                    <a:cubicBezTo>
                      <a:pt x="17436" y="2163"/>
                      <a:pt x="16238" y="1362"/>
                      <a:pt x="14932" y="822"/>
                    </a:cubicBezTo>
                    <a:cubicBezTo>
                      <a:pt x="13626" y="280"/>
                      <a:pt x="12213" y="-1"/>
                      <a:pt x="10799" y="0"/>
                    </a:cubicBezTo>
                    <a:cubicBezTo>
                      <a:pt x="9385" y="-1"/>
                      <a:pt x="7972" y="280"/>
                      <a:pt x="6666" y="822"/>
                    </a:cubicBezTo>
                    <a:cubicBezTo>
                      <a:pt x="5360" y="1362"/>
                      <a:pt x="4162" y="2163"/>
                      <a:pt x="3163" y="3163"/>
                    </a:cubicBezTo>
                    <a:cubicBezTo>
                      <a:pt x="2163" y="4162"/>
                      <a:pt x="1362" y="5360"/>
                      <a:pt x="822" y="6666"/>
                    </a:cubicBezTo>
                    <a:cubicBezTo>
                      <a:pt x="280" y="7972"/>
                      <a:pt x="-1" y="9385"/>
                      <a:pt x="0" y="10799"/>
                    </a:cubicBezTo>
                    <a:cubicBezTo>
                      <a:pt x="-1" y="12213"/>
                      <a:pt x="280" y="13626"/>
                      <a:pt x="822" y="14932"/>
                    </a:cubicBezTo>
                    <a:cubicBezTo>
                      <a:pt x="1362" y="16238"/>
                      <a:pt x="2163" y="17436"/>
                      <a:pt x="3163" y="18435"/>
                    </a:cubicBezTo>
                    <a:cubicBezTo>
                      <a:pt x="4162" y="19435"/>
                      <a:pt x="5360" y="20236"/>
                      <a:pt x="6666" y="20776"/>
                    </a:cubicBezTo>
                    <a:cubicBezTo>
                      <a:pt x="7972" y="21318"/>
                      <a:pt x="9385" y="21599"/>
                      <a:pt x="10799" y="21598"/>
                    </a:cubicBezTo>
                    <a:cubicBezTo>
                      <a:pt x="12213" y="21599"/>
                      <a:pt x="13626" y="21318"/>
                      <a:pt x="14932" y="20776"/>
                    </a:cubicBezTo>
                    <a:cubicBezTo>
                      <a:pt x="16238" y="20236"/>
                      <a:pt x="17436" y="19435"/>
                      <a:pt x="18435" y="18435"/>
                    </a:cubicBezTo>
                    <a:cubicBezTo>
                      <a:pt x="19435" y="17436"/>
                      <a:pt x="20236" y="16238"/>
                      <a:pt x="20776" y="14932"/>
                    </a:cubicBezTo>
                    <a:cubicBezTo>
                      <a:pt x="21318" y="13626"/>
                      <a:pt x="21599" y="12213"/>
                      <a:pt x="21598" y="10799"/>
                    </a:cubicBezTo>
                    <a:close/>
                    <a:moveTo>
                      <a:pt x="21598" y="10799"/>
                    </a:move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1013" dirty="0">
                    <a:solidFill>
                      <a:prstClr val="black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80%</a:t>
                </a:r>
              </a:p>
            </p:txBody>
          </p:sp>
        </p:grpSp>
        <p:grpSp>
          <p:nvGrpSpPr>
            <p:cNvPr id="51" name="Group 80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7310714" y="2138915"/>
              <a:ext cx="579704" cy="873456"/>
              <a:chOff x="0" y="0"/>
              <a:chExt cx="300" cy="450"/>
            </a:xfrm>
          </p:grpSpPr>
          <p:sp>
            <p:nvSpPr>
              <p:cNvPr id="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300" cy="45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10800" y="21600"/>
                    </a:moveTo>
                    <a:lnTo>
                      <a:pt x="1501" y="10863"/>
                    </a:lnTo>
                    <a:cubicBezTo>
                      <a:pt x="566" y="9783"/>
                      <a:pt x="0" y="8538"/>
                      <a:pt x="0" y="7200"/>
                    </a:cubicBezTo>
                    <a:cubicBezTo>
                      <a:pt x="0" y="3223"/>
                      <a:pt x="4836" y="0"/>
                      <a:pt x="10800" y="0"/>
                    </a:cubicBezTo>
                    <a:cubicBezTo>
                      <a:pt x="16765" y="0"/>
                      <a:pt x="21600" y="3223"/>
                      <a:pt x="21600" y="7200"/>
                    </a:cubicBezTo>
                    <a:cubicBezTo>
                      <a:pt x="21600" y="8538"/>
                      <a:pt x="21035" y="9783"/>
                      <a:pt x="20099" y="10863"/>
                    </a:cubicBezTo>
                    <a:lnTo>
                      <a:pt x="10800" y="21600"/>
                    </a:lnTo>
                    <a:close/>
                    <a:moveTo>
                      <a:pt x="10800" y="21600"/>
                    </a:move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" y="21"/>
                <a:ext cx="257" cy="257"/>
              </a:xfrm>
              <a:custGeom>
                <a:avLst/>
                <a:gdLst>
                  <a:gd name="T0" fmla="*/ 0 w 21598"/>
                  <a:gd name="T1" fmla="*/ 0 h 21598"/>
                  <a:gd name="T2" fmla="*/ 0 w 21598"/>
                  <a:gd name="T3" fmla="*/ 0 h 21598"/>
                  <a:gd name="T4" fmla="*/ 0 w 21598"/>
                  <a:gd name="T5" fmla="*/ 0 h 21598"/>
                  <a:gd name="T6" fmla="*/ 0 w 21598"/>
                  <a:gd name="T7" fmla="*/ 0 h 21598"/>
                  <a:gd name="T8" fmla="*/ 0 w 21598"/>
                  <a:gd name="T9" fmla="*/ 0 h 21598"/>
                  <a:gd name="T10" fmla="*/ 0 w 21598"/>
                  <a:gd name="T11" fmla="*/ 0 h 21598"/>
                  <a:gd name="T12" fmla="*/ 0 w 21598"/>
                  <a:gd name="T13" fmla="*/ 0 h 21598"/>
                  <a:gd name="T14" fmla="*/ 0 w 21598"/>
                  <a:gd name="T15" fmla="*/ 0 h 21598"/>
                  <a:gd name="T16" fmla="*/ 0 w 21598"/>
                  <a:gd name="T17" fmla="*/ 0 h 21598"/>
                  <a:gd name="T18" fmla="*/ 0 w 21598"/>
                  <a:gd name="T19" fmla="*/ 0 h 21598"/>
                  <a:gd name="T20" fmla="*/ 0 w 21598"/>
                  <a:gd name="T21" fmla="*/ 0 h 21598"/>
                  <a:gd name="T22" fmla="*/ 0 w 21598"/>
                  <a:gd name="T23" fmla="*/ 0 h 21598"/>
                  <a:gd name="T24" fmla="*/ 0 w 21598"/>
                  <a:gd name="T25" fmla="*/ 0 h 21598"/>
                  <a:gd name="T26" fmla="*/ 0 w 21598"/>
                  <a:gd name="T27" fmla="*/ 0 h 21598"/>
                  <a:gd name="T28" fmla="*/ 0 w 21598"/>
                  <a:gd name="T29" fmla="*/ 0 h 21598"/>
                  <a:gd name="T30" fmla="*/ 0 w 21598"/>
                  <a:gd name="T31" fmla="*/ 0 h 21598"/>
                  <a:gd name="T32" fmla="*/ 0 w 21598"/>
                  <a:gd name="T33" fmla="*/ 0 h 21598"/>
                  <a:gd name="T34" fmla="*/ 0 w 21598"/>
                  <a:gd name="T35" fmla="*/ 0 h 2159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1598" h="21598">
                    <a:moveTo>
                      <a:pt x="21598" y="10799"/>
                    </a:moveTo>
                    <a:cubicBezTo>
                      <a:pt x="21599" y="9385"/>
                      <a:pt x="21318" y="7972"/>
                      <a:pt x="20776" y="6666"/>
                    </a:cubicBezTo>
                    <a:cubicBezTo>
                      <a:pt x="20236" y="5360"/>
                      <a:pt x="19435" y="4162"/>
                      <a:pt x="18435" y="3163"/>
                    </a:cubicBezTo>
                    <a:cubicBezTo>
                      <a:pt x="17436" y="2163"/>
                      <a:pt x="16238" y="1362"/>
                      <a:pt x="14932" y="822"/>
                    </a:cubicBezTo>
                    <a:cubicBezTo>
                      <a:pt x="13626" y="280"/>
                      <a:pt x="12213" y="-1"/>
                      <a:pt x="10799" y="0"/>
                    </a:cubicBezTo>
                    <a:cubicBezTo>
                      <a:pt x="9385" y="-1"/>
                      <a:pt x="7972" y="280"/>
                      <a:pt x="6666" y="822"/>
                    </a:cubicBezTo>
                    <a:cubicBezTo>
                      <a:pt x="5360" y="1362"/>
                      <a:pt x="4162" y="2163"/>
                      <a:pt x="3163" y="3163"/>
                    </a:cubicBezTo>
                    <a:cubicBezTo>
                      <a:pt x="2163" y="4162"/>
                      <a:pt x="1362" y="5360"/>
                      <a:pt x="822" y="6666"/>
                    </a:cubicBezTo>
                    <a:cubicBezTo>
                      <a:pt x="280" y="7972"/>
                      <a:pt x="-1" y="9385"/>
                      <a:pt x="0" y="10799"/>
                    </a:cubicBezTo>
                    <a:cubicBezTo>
                      <a:pt x="-1" y="12213"/>
                      <a:pt x="280" y="13626"/>
                      <a:pt x="822" y="14932"/>
                    </a:cubicBezTo>
                    <a:cubicBezTo>
                      <a:pt x="1362" y="16238"/>
                      <a:pt x="2163" y="17436"/>
                      <a:pt x="3163" y="18435"/>
                    </a:cubicBezTo>
                    <a:cubicBezTo>
                      <a:pt x="4162" y="19435"/>
                      <a:pt x="5360" y="20236"/>
                      <a:pt x="6666" y="20776"/>
                    </a:cubicBezTo>
                    <a:cubicBezTo>
                      <a:pt x="7972" y="21318"/>
                      <a:pt x="9385" y="21599"/>
                      <a:pt x="10799" y="21598"/>
                    </a:cubicBezTo>
                    <a:cubicBezTo>
                      <a:pt x="12213" y="21599"/>
                      <a:pt x="13626" y="21318"/>
                      <a:pt x="14932" y="20776"/>
                    </a:cubicBezTo>
                    <a:cubicBezTo>
                      <a:pt x="16238" y="20236"/>
                      <a:pt x="17436" y="19435"/>
                      <a:pt x="18435" y="18435"/>
                    </a:cubicBezTo>
                    <a:cubicBezTo>
                      <a:pt x="19435" y="17436"/>
                      <a:pt x="20236" y="16238"/>
                      <a:pt x="20776" y="14932"/>
                    </a:cubicBezTo>
                    <a:cubicBezTo>
                      <a:pt x="21318" y="13626"/>
                      <a:pt x="21599" y="12213"/>
                      <a:pt x="21598" y="10799"/>
                    </a:cubicBezTo>
                    <a:close/>
                    <a:moveTo>
                      <a:pt x="21598" y="10799"/>
                    </a:move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1013" dirty="0">
                    <a:solidFill>
                      <a:prstClr val="black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66%</a:t>
                </a:r>
              </a:p>
            </p:txBody>
          </p:sp>
        </p:grpSp>
        <p:grpSp>
          <p:nvGrpSpPr>
            <p:cNvPr id="54" name="Group 80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8317399" y="3046638"/>
              <a:ext cx="579704" cy="873456"/>
              <a:chOff x="0" y="0"/>
              <a:chExt cx="300" cy="450"/>
            </a:xfrm>
          </p:grpSpPr>
          <p:sp>
            <p:nvSpPr>
              <p:cNvPr id="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300" cy="45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10800" y="21600"/>
                    </a:moveTo>
                    <a:lnTo>
                      <a:pt x="1501" y="10863"/>
                    </a:lnTo>
                    <a:cubicBezTo>
                      <a:pt x="566" y="9783"/>
                      <a:pt x="0" y="8538"/>
                      <a:pt x="0" y="7200"/>
                    </a:cubicBezTo>
                    <a:cubicBezTo>
                      <a:pt x="0" y="3223"/>
                      <a:pt x="4836" y="0"/>
                      <a:pt x="10800" y="0"/>
                    </a:cubicBezTo>
                    <a:cubicBezTo>
                      <a:pt x="16765" y="0"/>
                      <a:pt x="21600" y="3223"/>
                      <a:pt x="21600" y="7200"/>
                    </a:cubicBezTo>
                    <a:cubicBezTo>
                      <a:pt x="21600" y="8538"/>
                      <a:pt x="21035" y="9783"/>
                      <a:pt x="20099" y="10863"/>
                    </a:cubicBezTo>
                    <a:lnTo>
                      <a:pt x="10800" y="21600"/>
                    </a:lnTo>
                    <a:close/>
                    <a:moveTo>
                      <a:pt x="10800" y="21600"/>
                    </a:move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" y="21"/>
                <a:ext cx="257" cy="257"/>
              </a:xfrm>
              <a:custGeom>
                <a:avLst/>
                <a:gdLst>
                  <a:gd name="T0" fmla="*/ 0 w 21598"/>
                  <a:gd name="T1" fmla="*/ 0 h 21598"/>
                  <a:gd name="T2" fmla="*/ 0 w 21598"/>
                  <a:gd name="T3" fmla="*/ 0 h 21598"/>
                  <a:gd name="T4" fmla="*/ 0 w 21598"/>
                  <a:gd name="T5" fmla="*/ 0 h 21598"/>
                  <a:gd name="T6" fmla="*/ 0 w 21598"/>
                  <a:gd name="T7" fmla="*/ 0 h 21598"/>
                  <a:gd name="T8" fmla="*/ 0 w 21598"/>
                  <a:gd name="T9" fmla="*/ 0 h 21598"/>
                  <a:gd name="T10" fmla="*/ 0 w 21598"/>
                  <a:gd name="T11" fmla="*/ 0 h 21598"/>
                  <a:gd name="T12" fmla="*/ 0 w 21598"/>
                  <a:gd name="T13" fmla="*/ 0 h 21598"/>
                  <a:gd name="T14" fmla="*/ 0 w 21598"/>
                  <a:gd name="T15" fmla="*/ 0 h 21598"/>
                  <a:gd name="T16" fmla="*/ 0 w 21598"/>
                  <a:gd name="T17" fmla="*/ 0 h 21598"/>
                  <a:gd name="T18" fmla="*/ 0 w 21598"/>
                  <a:gd name="T19" fmla="*/ 0 h 21598"/>
                  <a:gd name="T20" fmla="*/ 0 w 21598"/>
                  <a:gd name="T21" fmla="*/ 0 h 21598"/>
                  <a:gd name="T22" fmla="*/ 0 w 21598"/>
                  <a:gd name="T23" fmla="*/ 0 h 21598"/>
                  <a:gd name="T24" fmla="*/ 0 w 21598"/>
                  <a:gd name="T25" fmla="*/ 0 h 21598"/>
                  <a:gd name="T26" fmla="*/ 0 w 21598"/>
                  <a:gd name="T27" fmla="*/ 0 h 21598"/>
                  <a:gd name="T28" fmla="*/ 0 w 21598"/>
                  <a:gd name="T29" fmla="*/ 0 h 21598"/>
                  <a:gd name="T30" fmla="*/ 0 w 21598"/>
                  <a:gd name="T31" fmla="*/ 0 h 21598"/>
                  <a:gd name="T32" fmla="*/ 0 w 21598"/>
                  <a:gd name="T33" fmla="*/ 0 h 21598"/>
                  <a:gd name="T34" fmla="*/ 0 w 21598"/>
                  <a:gd name="T35" fmla="*/ 0 h 2159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1598" h="21598">
                    <a:moveTo>
                      <a:pt x="21598" y="10799"/>
                    </a:moveTo>
                    <a:cubicBezTo>
                      <a:pt x="21599" y="9385"/>
                      <a:pt x="21318" y="7972"/>
                      <a:pt x="20776" y="6666"/>
                    </a:cubicBezTo>
                    <a:cubicBezTo>
                      <a:pt x="20236" y="5360"/>
                      <a:pt x="19435" y="4162"/>
                      <a:pt x="18435" y="3163"/>
                    </a:cubicBezTo>
                    <a:cubicBezTo>
                      <a:pt x="17436" y="2163"/>
                      <a:pt x="16238" y="1362"/>
                      <a:pt x="14932" y="822"/>
                    </a:cubicBezTo>
                    <a:cubicBezTo>
                      <a:pt x="13626" y="280"/>
                      <a:pt x="12213" y="-1"/>
                      <a:pt x="10799" y="0"/>
                    </a:cubicBezTo>
                    <a:cubicBezTo>
                      <a:pt x="9385" y="-1"/>
                      <a:pt x="7972" y="280"/>
                      <a:pt x="6666" y="822"/>
                    </a:cubicBezTo>
                    <a:cubicBezTo>
                      <a:pt x="5360" y="1362"/>
                      <a:pt x="4162" y="2163"/>
                      <a:pt x="3163" y="3163"/>
                    </a:cubicBezTo>
                    <a:cubicBezTo>
                      <a:pt x="2163" y="4162"/>
                      <a:pt x="1362" y="5360"/>
                      <a:pt x="822" y="6666"/>
                    </a:cubicBezTo>
                    <a:cubicBezTo>
                      <a:pt x="280" y="7972"/>
                      <a:pt x="-1" y="9385"/>
                      <a:pt x="0" y="10799"/>
                    </a:cubicBezTo>
                    <a:cubicBezTo>
                      <a:pt x="-1" y="12213"/>
                      <a:pt x="280" y="13626"/>
                      <a:pt x="822" y="14932"/>
                    </a:cubicBezTo>
                    <a:cubicBezTo>
                      <a:pt x="1362" y="16238"/>
                      <a:pt x="2163" y="17436"/>
                      <a:pt x="3163" y="18435"/>
                    </a:cubicBezTo>
                    <a:cubicBezTo>
                      <a:pt x="4162" y="19435"/>
                      <a:pt x="5360" y="20236"/>
                      <a:pt x="6666" y="20776"/>
                    </a:cubicBezTo>
                    <a:cubicBezTo>
                      <a:pt x="7972" y="21318"/>
                      <a:pt x="9385" y="21599"/>
                      <a:pt x="10799" y="21598"/>
                    </a:cubicBezTo>
                    <a:cubicBezTo>
                      <a:pt x="12213" y="21599"/>
                      <a:pt x="13626" y="21318"/>
                      <a:pt x="14932" y="20776"/>
                    </a:cubicBezTo>
                    <a:cubicBezTo>
                      <a:pt x="16238" y="20236"/>
                      <a:pt x="17436" y="19435"/>
                      <a:pt x="18435" y="18435"/>
                    </a:cubicBezTo>
                    <a:cubicBezTo>
                      <a:pt x="19435" y="17436"/>
                      <a:pt x="20236" y="16238"/>
                      <a:pt x="20776" y="14932"/>
                    </a:cubicBezTo>
                    <a:cubicBezTo>
                      <a:pt x="21318" y="13626"/>
                      <a:pt x="21599" y="12213"/>
                      <a:pt x="21598" y="10799"/>
                    </a:cubicBezTo>
                    <a:close/>
                    <a:moveTo>
                      <a:pt x="21598" y="10799"/>
                    </a:move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1013" dirty="0">
                    <a:solidFill>
                      <a:prstClr val="black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42%</a:t>
                </a:r>
              </a:p>
            </p:txBody>
          </p:sp>
        </p:grpSp>
      </p:grpSp>
      <p:grpSp>
        <p:nvGrpSpPr>
          <p:cNvPr id="57" name="Group 56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58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9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60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178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092493" y="1293388"/>
            <a:ext cx="6959015" cy="3052025"/>
            <a:chOff x="1456657" y="1724516"/>
            <a:chExt cx="9278686" cy="4069367"/>
          </a:xfrm>
        </p:grpSpPr>
        <p:cxnSp>
          <p:nvCxnSpPr>
            <p:cNvPr id="3" name="出自【趣你的PPT】(微信:qunideppt)：最优质的PPT资源库"/>
            <p:cNvCxnSpPr/>
            <p:nvPr/>
          </p:nvCxnSpPr>
          <p:spPr>
            <a:xfrm>
              <a:off x="2364373" y="2696684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出自【趣你的PPT】(微信:qunideppt)：最优质的PPT资源库"/>
            <p:cNvCxnSpPr/>
            <p:nvPr/>
          </p:nvCxnSpPr>
          <p:spPr>
            <a:xfrm>
              <a:off x="2364373" y="1875704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出自【趣你的PPT】(微信:qunideppt)：最优质的PPT资源库"/>
            <p:cNvCxnSpPr/>
            <p:nvPr/>
          </p:nvCxnSpPr>
          <p:spPr>
            <a:xfrm>
              <a:off x="2364373" y="3517663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出自【趣你的PPT】(微信:qunideppt)：最优质的PPT资源库"/>
            <p:cNvCxnSpPr/>
            <p:nvPr/>
          </p:nvCxnSpPr>
          <p:spPr>
            <a:xfrm>
              <a:off x="2364373" y="4338643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出自【趣你的PPT】(微信:qunideppt)：最优质的PPT资源库"/>
            <p:cNvCxnSpPr/>
            <p:nvPr/>
          </p:nvCxnSpPr>
          <p:spPr>
            <a:xfrm>
              <a:off x="2364373" y="5159623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2711366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2711366" y="4296491"/>
              <a:ext cx="426137" cy="105355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18%</a:t>
              </a: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3623590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4535814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4535814" y="3889631"/>
              <a:ext cx="426137" cy="146041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40%</a:t>
              </a: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5448039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6360263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6360263" y="3322670"/>
              <a:ext cx="426137" cy="202737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62%</a:t>
              </a: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7272488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8184712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8197412" y="3348070"/>
              <a:ext cx="426137" cy="202737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64%</a:t>
              </a: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9096940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9096940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2018</a:t>
              </a: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8184712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2017</a:t>
              </a: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7277162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2016</a:t>
              </a: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6360262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2015</a:t>
              </a: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5443363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2014</a:t>
              </a: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4526463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2013</a:t>
              </a: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3609564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2012</a:t>
              </a: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2724975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2011</a:t>
              </a: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>
              <a:off x="1456657" y="1724516"/>
              <a:ext cx="790979" cy="3570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100%</a:t>
              </a: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1456657" y="2554281"/>
              <a:ext cx="790979" cy="3570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75%</a:t>
              </a:r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1456657" y="3384045"/>
              <a:ext cx="790979" cy="3570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50%</a:t>
              </a:r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>
              <a:off x="1456657" y="5043578"/>
              <a:ext cx="790979" cy="3570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0%</a:t>
              </a:r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1456657" y="4213811"/>
              <a:ext cx="790979" cy="3570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25%</a:t>
              </a: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10009168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>
              <a:off x="10009168" y="2797070"/>
              <a:ext cx="426137" cy="255297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80%</a:t>
              </a:r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>
              <a:off x="10009168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2019</a:t>
              </a:r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>
            <a:xfrm>
              <a:off x="9122340" y="2247929"/>
              <a:ext cx="426137" cy="3152913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94%</a:t>
              </a:r>
            </a:p>
          </p:txBody>
        </p:sp>
        <p:sp>
          <p:nvSpPr>
            <p:cNvPr id="44" name="出自【趣你的PPT】(微信:qunideppt)：最优质的PPT资源库"/>
            <p:cNvSpPr/>
            <p:nvPr/>
          </p:nvSpPr>
          <p:spPr>
            <a:xfrm>
              <a:off x="3636290" y="3749687"/>
              <a:ext cx="426137" cy="163845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45%</a:t>
              </a: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5460739" y="3066154"/>
              <a:ext cx="426137" cy="2271189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68%</a:t>
              </a: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7259788" y="2822470"/>
              <a:ext cx="426137" cy="255297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80%</a:t>
              </a:r>
            </a:p>
          </p:txBody>
        </p:sp>
      </p:grpSp>
      <p:grpSp>
        <p:nvGrpSpPr>
          <p:cNvPr id="40" name="Group 39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41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2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47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775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882138" y="1276904"/>
            <a:ext cx="7379724" cy="2837343"/>
            <a:chOff x="1176184" y="1702538"/>
            <a:chExt cx="9839632" cy="3783124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1176184" y="2908349"/>
              <a:ext cx="3127078" cy="28541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 rot="5400000">
              <a:off x="3371119" y="1143971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>
              <a:off x="1244826" y="3270263"/>
              <a:ext cx="4056498" cy="34991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85%</a:t>
              </a: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2338096" y="1751705"/>
              <a:ext cx="3093116" cy="3447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1244826" y="1702538"/>
              <a:ext cx="951032" cy="9510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prstClr val="white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6344679" y="1702538"/>
              <a:ext cx="951032" cy="95103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prstClr val="white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1176184" y="3841092"/>
              <a:ext cx="3127078" cy="36191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 rot="5400000">
              <a:off x="3371119" y="2076715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1244827" y="4203007"/>
              <a:ext cx="2644604" cy="34991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55%</a:t>
              </a: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1176184" y="4773836"/>
              <a:ext cx="3127078" cy="36191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 rot="5400000">
              <a:off x="3371119" y="3009458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1244826" y="5135750"/>
              <a:ext cx="4222507" cy="34991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90%</a:t>
              </a: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6344679" y="2908349"/>
              <a:ext cx="3127078" cy="28541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 rot="5400000">
              <a:off x="8539613" y="1143971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6413320" y="3270263"/>
              <a:ext cx="4056498" cy="34991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85%</a:t>
              </a: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6344679" y="3841092"/>
              <a:ext cx="3127078" cy="36191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 rot="5400000">
              <a:off x="8539613" y="2076715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6413321" y="4203007"/>
              <a:ext cx="2644604" cy="34991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55%</a:t>
              </a: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6344679" y="4773836"/>
              <a:ext cx="3127078" cy="36191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 rot="5400000">
              <a:off x="8539613" y="3009458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6413320" y="5135750"/>
              <a:ext cx="4222507" cy="34991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90%</a:t>
              </a: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2342872" y="2041341"/>
              <a:ext cx="3093116" cy="6182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>
              <a:off x="7433673" y="1751705"/>
              <a:ext cx="3093116" cy="3447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7438451" y="2041341"/>
              <a:ext cx="3093116" cy="6182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" name="出自【趣你的PPT】(微信:qunideppt)：最优质的PPT资源库"/>
            <p:cNvSpPr txBox="1"/>
            <p:nvPr/>
          </p:nvSpPr>
          <p:spPr>
            <a:xfrm>
              <a:off x="6514665" y="1898633"/>
              <a:ext cx="65453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2</a:t>
              </a:r>
            </a:p>
          </p:txBody>
        </p:sp>
        <p:sp>
          <p:nvSpPr>
            <p:cNvPr id="35" name="出自【趣你的PPT】(微信:qunideppt)：最优质的PPT资源库"/>
            <p:cNvSpPr txBox="1"/>
            <p:nvPr/>
          </p:nvSpPr>
          <p:spPr>
            <a:xfrm>
              <a:off x="1393075" y="1898633"/>
              <a:ext cx="65453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1</a:t>
              </a:r>
            </a:p>
          </p:txBody>
        </p:sp>
      </p:grpSp>
      <p:grpSp>
        <p:nvGrpSpPr>
          <p:cNvPr id="34" name="Group 33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36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8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8064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598968" y="501318"/>
            <a:ext cx="7946066" cy="4642182"/>
            <a:chOff x="1031188" y="668424"/>
            <a:chExt cx="10594755" cy="6189576"/>
          </a:xfrm>
        </p:grpSpPr>
        <p:sp>
          <p:nvSpPr>
            <p:cNvPr id="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92571" y="241252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07787" y="3020832"/>
              <a:ext cx="851505" cy="693649"/>
            </a:xfrm>
            <a:custGeom>
              <a:avLst/>
              <a:gdLst>
                <a:gd name="T0" fmla="*/ 280 w 280"/>
                <a:gd name="T1" fmla="*/ 27 h 228"/>
                <a:gd name="T2" fmla="*/ 247 w 280"/>
                <a:gd name="T3" fmla="*/ 36 h 228"/>
                <a:gd name="T4" fmla="*/ 272 w 280"/>
                <a:gd name="T5" fmla="*/ 5 h 228"/>
                <a:gd name="T6" fmla="*/ 236 w 280"/>
                <a:gd name="T7" fmla="*/ 19 h 228"/>
                <a:gd name="T8" fmla="*/ 194 w 280"/>
                <a:gd name="T9" fmla="*/ 0 h 228"/>
                <a:gd name="T10" fmla="*/ 136 w 280"/>
                <a:gd name="T11" fmla="*/ 58 h 228"/>
                <a:gd name="T12" fmla="*/ 138 w 280"/>
                <a:gd name="T13" fmla="*/ 71 h 228"/>
                <a:gd name="T14" fmla="*/ 19 w 280"/>
                <a:gd name="T15" fmla="*/ 11 h 228"/>
                <a:gd name="T16" fmla="*/ 12 w 280"/>
                <a:gd name="T17" fmla="*/ 40 h 228"/>
                <a:gd name="T18" fmla="*/ 37 w 280"/>
                <a:gd name="T19" fmla="*/ 88 h 228"/>
                <a:gd name="T20" fmla="*/ 11 w 280"/>
                <a:gd name="T21" fmla="*/ 80 h 228"/>
                <a:gd name="T22" fmla="*/ 11 w 280"/>
                <a:gd name="T23" fmla="*/ 81 h 228"/>
                <a:gd name="T24" fmla="*/ 57 w 280"/>
                <a:gd name="T25" fmla="*/ 138 h 228"/>
                <a:gd name="T26" fmla="*/ 42 w 280"/>
                <a:gd name="T27" fmla="*/ 140 h 228"/>
                <a:gd name="T28" fmla="*/ 31 w 280"/>
                <a:gd name="T29" fmla="*/ 139 h 228"/>
                <a:gd name="T30" fmla="*/ 85 w 280"/>
                <a:gd name="T31" fmla="*/ 178 h 228"/>
                <a:gd name="T32" fmla="*/ 14 w 280"/>
                <a:gd name="T33" fmla="*/ 203 h 228"/>
                <a:gd name="T34" fmla="*/ 0 w 280"/>
                <a:gd name="T35" fmla="*/ 202 h 228"/>
                <a:gd name="T36" fmla="*/ 88 w 280"/>
                <a:gd name="T37" fmla="*/ 228 h 228"/>
                <a:gd name="T38" fmla="*/ 251 w 280"/>
                <a:gd name="T39" fmla="*/ 65 h 228"/>
                <a:gd name="T40" fmla="*/ 251 w 280"/>
                <a:gd name="T41" fmla="*/ 57 h 228"/>
                <a:gd name="T42" fmla="*/ 280 w 280"/>
                <a:gd name="T43" fmla="*/ 2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0" h="228">
                  <a:moveTo>
                    <a:pt x="280" y="27"/>
                  </a:moveTo>
                  <a:cubicBezTo>
                    <a:pt x="270" y="32"/>
                    <a:pt x="259" y="35"/>
                    <a:pt x="247" y="36"/>
                  </a:cubicBezTo>
                  <a:cubicBezTo>
                    <a:pt x="259" y="29"/>
                    <a:pt x="268" y="18"/>
                    <a:pt x="272" y="5"/>
                  </a:cubicBezTo>
                  <a:cubicBezTo>
                    <a:pt x="261" y="11"/>
                    <a:pt x="249" y="16"/>
                    <a:pt x="236" y="19"/>
                  </a:cubicBezTo>
                  <a:cubicBezTo>
                    <a:pt x="225" y="7"/>
                    <a:pt x="210" y="0"/>
                    <a:pt x="194" y="0"/>
                  </a:cubicBezTo>
                  <a:cubicBezTo>
                    <a:pt x="162" y="0"/>
                    <a:pt x="136" y="26"/>
                    <a:pt x="136" y="58"/>
                  </a:cubicBezTo>
                  <a:cubicBezTo>
                    <a:pt x="136" y="62"/>
                    <a:pt x="137" y="67"/>
                    <a:pt x="138" y="71"/>
                  </a:cubicBezTo>
                  <a:cubicBezTo>
                    <a:pt x="90" y="69"/>
                    <a:pt x="48" y="46"/>
                    <a:pt x="19" y="11"/>
                  </a:cubicBezTo>
                  <a:cubicBezTo>
                    <a:pt x="14" y="19"/>
                    <a:pt x="12" y="29"/>
                    <a:pt x="12" y="40"/>
                  </a:cubicBezTo>
                  <a:cubicBezTo>
                    <a:pt x="12" y="60"/>
                    <a:pt x="22" y="77"/>
                    <a:pt x="37" y="88"/>
                  </a:cubicBezTo>
                  <a:cubicBezTo>
                    <a:pt x="28" y="87"/>
                    <a:pt x="19" y="85"/>
                    <a:pt x="11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109"/>
                    <a:pt x="31" y="132"/>
                    <a:pt x="57" y="138"/>
                  </a:cubicBezTo>
                  <a:cubicBezTo>
                    <a:pt x="52" y="139"/>
                    <a:pt x="47" y="140"/>
                    <a:pt x="42" y="140"/>
                  </a:cubicBezTo>
                  <a:cubicBezTo>
                    <a:pt x="38" y="140"/>
                    <a:pt x="35" y="139"/>
                    <a:pt x="31" y="139"/>
                  </a:cubicBezTo>
                  <a:cubicBezTo>
                    <a:pt x="39" y="161"/>
                    <a:pt x="60" y="178"/>
                    <a:pt x="85" y="178"/>
                  </a:cubicBezTo>
                  <a:cubicBezTo>
                    <a:pt x="65" y="194"/>
                    <a:pt x="40" y="203"/>
                    <a:pt x="14" y="203"/>
                  </a:cubicBezTo>
                  <a:cubicBezTo>
                    <a:pt x="9" y="203"/>
                    <a:pt x="4" y="203"/>
                    <a:pt x="0" y="202"/>
                  </a:cubicBezTo>
                  <a:cubicBezTo>
                    <a:pt x="25" y="219"/>
                    <a:pt x="55" y="228"/>
                    <a:pt x="88" y="228"/>
                  </a:cubicBezTo>
                  <a:cubicBezTo>
                    <a:pt x="194" y="228"/>
                    <a:pt x="251" y="140"/>
                    <a:pt x="251" y="65"/>
                  </a:cubicBezTo>
                  <a:cubicBezTo>
                    <a:pt x="251" y="62"/>
                    <a:pt x="251" y="60"/>
                    <a:pt x="251" y="57"/>
                  </a:cubicBezTo>
                  <a:cubicBezTo>
                    <a:pt x="263" y="49"/>
                    <a:pt x="272" y="39"/>
                    <a:pt x="280" y="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06414" y="2797564"/>
              <a:ext cx="2363514" cy="4060436"/>
            </a:xfrm>
            <a:custGeom>
              <a:avLst/>
              <a:gdLst>
                <a:gd name="T0" fmla="*/ 470 w 588"/>
                <a:gd name="T1" fmla="*/ 274 h 1010"/>
                <a:gd name="T2" fmla="*/ 543 w 588"/>
                <a:gd name="T3" fmla="*/ 164 h 1010"/>
                <a:gd name="T4" fmla="*/ 588 w 588"/>
                <a:gd name="T5" fmla="*/ 13 h 1010"/>
                <a:gd name="T6" fmla="*/ 580 w 588"/>
                <a:gd name="T7" fmla="*/ 9 h 1010"/>
                <a:gd name="T8" fmla="*/ 531 w 588"/>
                <a:gd name="T9" fmla="*/ 143 h 1010"/>
                <a:gd name="T10" fmla="*/ 456 w 588"/>
                <a:gd name="T11" fmla="*/ 237 h 1010"/>
                <a:gd name="T12" fmla="*/ 454 w 588"/>
                <a:gd name="T13" fmla="*/ 238 h 1010"/>
                <a:gd name="T14" fmla="*/ 310 w 588"/>
                <a:gd name="T15" fmla="*/ 0 h 1010"/>
                <a:gd name="T16" fmla="*/ 272 w 588"/>
                <a:gd name="T17" fmla="*/ 25 h 1010"/>
                <a:gd name="T18" fmla="*/ 401 w 588"/>
                <a:gd name="T19" fmla="*/ 434 h 1010"/>
                <a:gd name="T20" fmla="*/ 234 w 588"/>
                <a:gd name="T21" fmla="*/ 365 h 1010"/>
                <a:gd name="T22" fmla="*/ 106 w 588"/>
                <a:gd name="T23" fmla="*/ 257 h 1010"/>
                <a:gd name="T24" fmla="*/ 12 w 588"/>
                <a:gd name="T25" fmla="*/ 95 h 1010"/>
                <a:gd name="T26" fmla="*/ 0 w 588"/>
                <a:gd name="T27" fmla="*/ 101 h 1010"/>
                <a:gd name="T28" fmla="*/ 90 w 588"/>
                <a:gd name="T29" fmla="*/ 284 h 1010"/>
                <a:gd name="T30" fmla="*/ 218 w 588"/>
                <a:gd name="T31" fmla="*/ 413 h 1010"/>
                <a:gd name="T32" fmla="*/ 406 w 588"/>
                <a:gd name="T33" fmla="*/ 511 h 1010"/>
                <a:gd name="T34" fmla="*/ 331 w 588"/>
                <a:gd name="T35" fmla="*/ 1010 h 1010"/>
                <a:gd name="T36" fmla="*/ 557 w 588"/>
                <a:gd name="T37" fmla="*/ 1010 h 1010"/>
                <a:gd name="T38" fmla="*/ 546 w 588"/>
                <a:gd name="T39" fmla="*/ 509 h 1010"/>
                <a:gd name="T40" fmla="*/ 470 w 588"/>
                <a:gd name="T41" fmla="*/ 274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8" h="1010">
                  <a:moveTo>
                    <a:pt x="470" y="274"/>
                  </a:moveTo>
                  <a:cubicBezTo>
                    <a:pt x="498" y="243"/>
                    <a:pt x="523" y="207"/>
                    <a:pt x="543" y="164"/>
                  </a:cubicBezTo>
                  <a:cubicBezTo>
                    <a:pt x="564" y="120"/>
                    <a:pt x="581" y="71"/>
                    <a:pt x="588" y="13"/>
                  </a:cubicBezTo>
                  <a:cubicBezTo>
                    <a:pt x="580" y="9"/>
                    <a:pt x="580" y="9"/>
                    <a:pt x="580" y="9"/>
                  </a:cubicBezTo>
                  <a:cubicBezTo>
                    <a:pt x="571" y="60"/>
                    <a:pt x="552" y="106"/>
                    <a:pt x="531" y="143"/>
                  </a:cubicBezTo>
                  <a:cubicBezTo>
                    <a:pt x="509" y="181"/>
                    <a:pt x="483" y="212"/>
                    <a:pt x="456" y="237"/>
                  </a:cubicBezTo>
                  <a:cubicBezTo>
                    <a:pt x="455" y="238"/>
                    <a:pt x="455" y="238"/>
                    <a:pt x="454" y="238"/>
                  </a:cubicBezTo>
                  <a:cubicBezTo>
                    <a:pt x="415" y="153"/>
                    <a:pt x="366" y="73"/>
                    <a:pt x="310" y="0"/>
                  </a:cubicBezTo>
                  <a:cubicBezTo>
                    <a:pt x="272" y="25"/>
                    <a:pt x="272" y="25"/>
                    <a:pt x="272" y="25"/>
                  </a:cubicBezTo>
                  <a:cubicBezTo>
                    <a:pt x="346" y="158"/>
                    <a:pt x="386" y="295"/>
                    <a:pt x="401" y="434"/>
                  </a:cubicBezTo>
                  <a:cubicBezTo>
                    <a:pt x="344" y="419"/>
                    <a:pt x="287" y="397"/>
                    <a:pt x="234" y="365"/>
                  </a:cubicBezTo>
                  <a:cubicBezTo>
                    <a:pt x="188" y="337"/>
                    <a:pt x="145" y="301"/>
                    <a:pt x="106" y="257"/>
                  </a:cubicBezTo>
                  <a:cubicBezTo>
                    <a:pt x="68" y="212"/>
                    <a:pt x="32" y="157"/>
                    <a:pt x="12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8" y="172"/>
                    <a:pt x="52" y="232"/>
                    <a:pt x="90" y="284"/>
                  </a:cubicBezTo>
                  <a:cubicBezTo>
                    <a:pt x="128" y="335"/>
                    <a:pt x="172" y="378"/>
                    <a:pt x="218" y="413"/>
                  </a:cubicBezTo>
                  <a:cubicBezTo>
                    <a:pt x="278" y="457"/>
                    <a:pt x="341" y="489"/>
                    <a:pt x="406" y="511"/>
                  </a:cubicBezTo>
                  <a:cubicBezTo>
                    <a:pt x="412" y="679"/>
                    <a:pt x="383" y="847"/>
                    <a:pt x="331" y="1010"/>
                  </a:cubicBezTo>
                  <a:cubicBezTo>
                    <a:pt x="557" y="1010"/>
                    <a:pt x="557" y="1010"/>
                    <a:pt x="557" y="1010"/>
                  </a:cubicBezTo>
                  <a:cubicBezTo>
                    <a:pt x="583" y="820"/>
                    <a:pt x="587" y="695"/>
                    <a:pt x="546" y="509"/>
                  </a:cubicBezTo>
                  <a:cubicBezTo>
                    <a:pt x="528" y="428"/>
                    <a:pt x="503" y="349"/>
                    <a:pt x="470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346023" y="2207066"/>
              <a:ext cx="459615" cy="458092"/>
            </a:xfrm>
            <a:custGeom>
              <a:avLst/>
              <a:gdLst>
                <a:gd name="T0" fmla="*/ 106 w 114"/>
                <a:gd name="T1" fmla="*/ 0 h 114"/>
                <a:gd name="T2" fmla="*/ 8 w 114"/>
                <a:gd name="T3" fmla="*/ 0 h 114"/>
                <a:gd name="T4" fmla="*/ 0 w 114"/>
                <a:gd name="T5" fmla="*/ 8 h 114"/>
                <a:gd name="T6" fmla="*/ 0 w 114"/>
                <a:gd name="T7" fmla="*/ 106 h 114"/>
                <a:gd name="T8" fmla="*/ 8 w 114"/>
                <a:gd name="T9" fmla="*/ 114 h 114"/>
                <a:gd name="T10" fmla="*/ 106 w 114"/>
                <a:gd name="T11" fmla="*/ 114 h 114"/>
                <a:gd name="T12" fmla="*/ 114 w 114"/>
                <a:gd name="T13" fmla="*/ 106 h 114"/>
                <a:gd name="T14" fmla="*/ 114 w 114"/>
                <a:gd name="T15" fmla="*/ 8 h 114"/>
                <a:gd name="T16" fmla="*/ 106 w 114"/>
                <a:gd name="T17" fmla="*/ 0 h 114"/>
                <a:gd name="T18" fmla="*/ 35 w 114"/>
                <a:gd name="T19" fmla="*/ 96 h 114"/>
                <a:gd name="T20" fmla="*/ 17 w 114"/>
                <a:gd name="T21" fmla="*/ 96 h 114"/>
                <a:gd name="T22" fmla="*/ 17 w 114"/>
                <a:gd name="T23" fmla="*/ 44 h 114"/>
                <a:gd name="T24" fmla="*/ 35 w 114"/>
                <a:gd name="T25" fmla="*/ 44 h 114"/>
                <a:gd name="T26" fmla="*/ 35 w 114"/>
                <a:gd name="T27" fmla="*/ 96 h 114"/>
                <a:gd name="T28" fmla="*/ 26 w 114"/>
                <a:gd name="T29" fmla="*/ 37 h 114"/>
                <a:gd name="T30" fmla="*/ 26 w 114"/>
                <a:gd name="T31" fmla="*/ 37 h 114"/>
                <a:gd name="T32" fmla="*/ 16 w 114"/>
                <a:gd name="T33" fmla="*/ 28 h 114"/>
                <a:gd name="T34" fmla="*/ 26 w 114"/>
                <a:gd name="T35" fmla="*/ 19 h 114"/>
                <a:gd name="T36" fmla="*/ 36 w 114"/>
                <a:gd name="T37" fmla="*/ 28 h 114"/>
                <a:gd name="T38" fmla="*/ 26 w 114"/>
                <a:gd name="T39" fmla="*/ 37 h 114"/>
                <a:gd name="T40" fmla="*/ 97 w 114"/>
                <a:gd name="T41" fmla="*/ 96 h 114"/>
                <a:gd name="T42" fmla="*/ 80 w 114"/>
                <a:gd name="T43" fmla="*/ 96 h 114"/>
                <a:gd name="T44" fmla="*/ 80 w 114"/>
                <a:gd name="T45" fmla="*/ 68 h 114"/>
                <a:gd name="T46" fmla="*/ 71 w 114"/>
                <a:gd name="T47" fmla="*/ 56 h 114"/>
                <a:gd name="T48" fmla="*/ 62 w 114"/>
                <a:gd name="T49" fmla="*/ 63 h 114"/>
                <a:gd name="T50" fmla="*/ 61 w 114"/>
                <a:gd name="T51" fmla="*/ 67 h 114"/>
                <a:gd name="T52" fmla="*/ 61 w 114"/>
                <a:gd name="T53" fmla="*/ 96 h 114"/>
                <a:gd name="T54" fmla="*/ 44 w 114"/>
                <a:gd name="T55" fmla="*/ 96 h 114"/>
                <a:gd name="T56" fmla="*/ 44 w 114"/>
                <a:gd name="T57" fmla="*/ 44 h 114"/>
                <a:gd name="T58" fmla="*/ 61 w 114"/>
                <a:gd name="T59" fmla="*/ 44 h 114"/>
                <a:gd name="T60" fmla="*/ 61 w 114"/>
                <a:gd name="T61" fmla="*/ 51 h 114"/>
                <a:gd name="T62" fmla="*/ 77 w 114"/>
                <a:gd name="T63" fmla="*/ 43 h 114"/>
                <a:gd name="T64" fmla="*/ 97 w 114"/>
                <a:gd name="T65" fmla="*/ 66 h 114"/>
                <a:gd name="T66" fmla="*/ 97 w 114"/>
                <a:gd name="T67" fmla="*/ 9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4" h="114">
                  <a:moveTo>
                    <a:pt x="10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1"/>
                    <a:pt x="4" y="114"/>
                    <a:pt x="8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10" y="114"/>
                    <a:pt x="114" y="111"/>
                    <a:pt x="114" y="106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3"/>
                    <a:pt x="110" y="0"/>
                    <a:pt x="106" y="0"/>
                  </a:cubicBezTo>
                  <a:close/>
                  <a:moveTo>
                    <a:pt x="35" y="96"/>
                  </a:moveTo>
                  <a:cubicBezTo>
                    <a:pt x="17" y="96"/>
                    <a:pt x="17" y="96"/>
                    <a:pt x="17" y="96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35" y="44"/>
                    <a:pt x="35" y="44"/>
                    <a:pt x="35" y="44"/>
                  </a:cubicBezTo>
                  <a:lnTo>
                    <a:pt x="35" y="96"/>
                  </a:lnTo>
                  <a:close/>
                  <a:moveTo>
                    <a:pt x="26" y="37"/>
                  </a:moveTo>
                  <a:cubicBezTo>
                    <a:pt x="26" y="37"/>
                    <a:pt x="26" y="37"/>
                    <a:pt x="26" y="37"/>
                  </a:cubicBezTo>
                  <a:cubicBezTo>
                    <a:pt x="20" y="37"/>
                    <a:pt x="16" y="33"/>
                    <a:pt x="16" y="28"/>
                  </a:cubicBezTo>
                  <a:cubicBezTo>
                    <a:pt x="16" y="23"/>
                    <a:pt x="20" y="19"/>
                    <a:pt x="26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6" y="37"/>
                  </a:cubicBezTo>
                  <a:close/>
                  <a:moveTo>
                    <a:pt x="97" y="96"/>
                  </a:moveTo>
                  <a:cubicBezTo>
                    <a:pt x="80" y="96"/>
                    <a:pt x="80" y="96"/>
                    <a:pt x="80" y="96"/>
                  </a:cubicBezTo>
                  <a:cubicBezTo>
                    <a:pt x="80" y="68"/>
                    <a:pt x="80" y="68"/>
                    <a:pt x="80" y="68"/>
                  </a:cubicBezTo>
                  <a:cubicBezTo>
                    <a:pt x="80" y="61"/>
                    <a:pt x="77" y="56"/>
                    <a:pt x="71" y="56"/>
                  </a:cubicBezTo>
                  <a:cubicBezTo>
                    <a:pt x="66" y="56"/>
                    <a:pt x="63" y="59"/>
                    <a:pt x="62" y="63"/>
                  </a:cubicBezTo>
                  <a:cubicBezTo>
                    <a:pt x="61" y="64"/>
                    <a:pt x="61" y="65"/>
                    <a:pt x="61" y="67"/>
                  </a:cubicBezTo>
                  <a:cubicBezTo>
                    <a:pt x="61" y="96"/>
                    <a:pt x="61" y="96"/>
                    <a:pt x="61" y="96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4" y="96"/>
                    <a:pt x="44" y="49"/>
                    <a:pt x="44" y="44"/>
                  </a:cubicBezTo>
                  <a:cubicBezTo>
                    <a:pt x="61" y="44"/>
                    <a:pt x="61" y="44"/>
                    <a:pt x="61" y="44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4" y="48"/>
                    <a:pt x="68" y="43"/>
                    <a:pt x="77" y="43"/>
                  </a:cubicBezTo>
                  <a:cubicBezTo>
                    <a:pt x="88" y="43"/>
                    <a:pt x="97" y="50"/>
                    <a:pt x="97" y="66"/>
                  </a:cubicBezTo>
                  <a:lnTo>
                    <a:pt x="97" y="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34" name="Group 33出自【趣你的PPT】(微信:qunideppt)：最优质的PPT资源库"/>
            <p:cNvGrpSpPr/>
            <p:nvPr/>
          </p:nvGrpSpPr>
          <p:grpSpPr>
            <a:xfrm>
              <a:off x="10254709" y="4173364"/>
              <a:ext cx="872050" cy="872049"/>
              <a:chOff x="4127501" y="4194175"/>
              <a:chExt cx="909638" cy="909637"/>
            </a:xfrm>
            <a:solidFill>
              <a:schemeClr val="accent2"/>
            </a:solidFill>
          </p:grpSpPr>
          <p:sp>
            <p:nvSpPr>
              <p:cNvPr id="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86263" y="4659313"/>
                <a:ext cx="96838" cy="192087"/>
              </a:xfrm>
              <a:custGeom>
                <a:avLst/>
                <a:gdLst>
                  <a:gd name="T0" fmla="*/ 0 w 61"/>
                  <a:gd name="T1" fmla="*/ 18 h 121"/>
                  <a:gd name="T2" fmla="*/ 22 w 61"/>
                  <a:gd name="T3" fmla="*/ 18 h 121"/>
                  <a:gd name="T4" fmla="*/ 22 w 61"/>
                  <a:gd name="T5" fmla="*/ 121 h 121"/>
                  <a:gd name="T6" fmla="*/ 40 w 61"/>
                  <a:gd name="T7" fmla="*/ 121 h 121"/>
                  <a:gd name="T8" fmla="*/ 40 w 61"/>
                  <a:gd name="T9" fmla="*/ 18 h 121"/>
                  <a:gd name="T10" fmla="*/ 61 w 61"/>
                  <a:gd name="T11" fmla="*/ 18 h 121"/>
                  <a:gd name="T12" fmla="*/ 61 w 61"/>
                  <a:gd name="T13" fmla="*/ 0 h 121"/>
                  <a:gd name="T14" fmla="*/ 0 w 61"/>
                  <a:gd name="T15" fmla="*/ 0 h 121"/>
                  <a:gd name="T16" fmla="*/ 0 w 61"/>
                  <a:gd name="T17" fmla="*/ 18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121">
                    <a:moveTo>
                      <a:pt x="0" y="18"/>
                    </a:moveTo>
                    <a:lnTo>
                      <a:pt x="22" y="18"/>
                    </a:lnTo>
                    <a:lnTo>
                      <a:pt x="22" y="121"/>
                    </a:lnTo>
                    <a:lnTo>
                      <a:pt x="40" y="121"/>
                    </a:lnTo>
                    <a:lnTo>
                      <a:pt x="40" y="18"/>
                    </a:lnTo>
                    <a:lnTo>
                      <a:pt x="61" y="18"/>
                    </a:lnTo>
                    <a:lnTo>
                      <a:pt x="61" y="0"/>
                    </a:lnTo>
                    <a:lnTo>
                      <a:pt x="0" y="0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72001" y="4440238"/>
                <a:ext cx="25400" cy="109537"/>
              </a:xfrm>
              <a:custGeom>
                <a:avLst/>
                <a:gdLst>
                  <a:gd name="T0" fmla="*/ 3 w 6"/>
                  <a:gd name="T1" fmla="*/ 26 h 26"/>
                  <a:gd name="T2" fmla="*/ 5 w 6"/>
                  <a:gd name="T3" fmla="*/ 25 h 26"/>
                  <a:gd name="T4" fmla="*/ 6 w 6"/>
                  <a:gd name="T5" fmla="*/ 23 h 26"/>
                  <a:gd name="T6" fmla="*/ 6 w 6"/>
                  <a:gd name="T7" fmla="*/ 3 h 26"/>
                  <a:gd name="T8" fmla="*/ 5 w 6"/>
                  <a:gd name="T9" fmla="*/ 1 h 26"/>
                  <a:gd name="T10" fmla="*/ 3 w 6"/>
                  <a:gd name="T11" fmla="*/ 0 h 26"/>
                  <a:gd name="T12" fmla="*/ 0 w 6"/>
                  <a:gd name="T13" fmla="*/ 1 h 26"/>
                  <a:gd name="T14" fmla="*/ 0 w 6"/>
                  <a:gd name="T15" fmla="*/ 3 h 26"/>
                  <a:gd name="T16" fmla="*/ 0 w 6"/>
                  <a:gd name="T17" fmla="*/ 23 h 26"/>
                  <a:gd name="T18" fmla="*/ 0 w 6"/>
                  <a:gd name="T19" fmla="*/ 25 h 26"/>
                  <a:gd name="T20" fmla="*/ 3 w 6"/>
                  <a:gd name="T21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26">
                    <a:moveTo>
                      <a:pt x="3" y="26"/>
                    </a:moveTo>
                    <a:cubicBezTo>
                      <a:pt x="4" y="26"/>
                      <a:pt x="5" y="26"/>
                      <a:pt x="5" y="25"/>
                    </a:cubicBezTo>
                    <a:cubicBezTo>
                      <a:pt x="6" y="25"/>
                      <a:pt x="6" y="24"/>
                      <a:pt x="6" y="2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1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1" y="26"/>
                      <a:pt x="2" y="26"/>
                      <a:pt x="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00576" y="4659313"/>
                <a:ext cx="79375" cy="192087"/>
              </a:xfrm>
              <a:custGeom>
                <a:avLst/>
                <a:gdLst>
                  <a:gd name="T0" fmla="*/ 13 w 19"/>
                  <a:gd name="T1" fmla="*/ 12 h 46"/>
                  <a:gd name="T2" fmla="*/ 9 w 19"/>
                  <a:gd name="T3" fmla="*/ 12 h 46"/>
                  <a:gd name="T4" fmla="*/ 6 w 19"/>
                  <a:gd name="T5" fmla="*/ 15 h 46"/>
                  <a:gd name="T6" fmla="*/ 6 w 19"/>
                  <a:gd name="T7" fmla="*/ 0 h 46"/>
                  <a:gd name="T8" fmla="*/ 0 w 19"/>
                  <a:gd name="T9" fmla="*/ 0 h 46"/>
                  <a:gd name="T10" fmla="*/ 0 w 19"/>
                  <a:gd name="T11" fmla="*/ 46 h 46"/>
                  <a:gd name="T12" fmla="*/ 6 w 19"/>
                  <a:gd name="T13" fmla="*/ 46 h 46"/>
                  <a:gd name="T14" fmla="*/ 6 w 19"/>
                  <a:gd name="T15" fmla="*/ 43 h 46"/>
                  <a:gd name="T16" fmla="*/ 9 w 19"/>
                  <a:gd name="T17" fmla="*/ 45 h 46"/>
                  <a:gd name="T18" fmla="*/ 13 w 19"/>
                  <a:gd name="T19" fmla="*/ 46 h 46"/>
                  <a:gd name="T20" fmla="*/ 18 w 19"/>
                  <a:gd name="T21" fmla="*/ 44 h 46"/>
                  <a:gd name="T22" fmla="*/ 19 w 19"/>
                  <a:gd name="T23" fmla="*/ 39 h 46"/>
                  <a:gd name="T24" fmla="*/ 19 w 19"/>
                  <a:gd name="T25" fmla="*/ 20 h 46"/>
                  <a:gd name="T26" fmla="*/ 17 w 19"/>
                  <a:gd name="T27" fmla="*/ 14 h 46"/>
                  <a:gd name="T28" fmla="*/ 13 w 19"/>
                  <a:gd name="T29" fmla="*/ 12 h 46"/>
                  <a:gd name="T30" fmla="*/ 12 w 19"/>
                  <a:gd name="T31" fmla="*/ 38 h 46"/>
                  <a:gd name="T32" fmla="*/ 12 w 19"/>
                  <a:gd name="T33" fmla="*/ 40 h 46"/>
                  <a:gd name="T34" fmla="*/ 10 w 19"/>
                  <a:gd name="T35" fmla="*/ 41 h 46"/>
                  <a:gd name="T36" fmla="*/ 8 w 19"/>
                  <a:gd name="T37" fmla="*/ 41 h 46"/>
                  <a:gd name="T38" fmla="*/ 6 w 19"/>
                  <a:gd name="T39" fmla="*/ 39 h 46"/>
                  <a:gd name="T40" fmla="*/ 6 w 19"/>
                  <a:gd name="T41" fmla="*/ 18 h 46"/>
                  <a:gd name="T42" fmla="*/ 8 w 19"/>
                  <a:gd name="T43" fmla="*/ 17 h 46"/>
                  <a:gd name="T44" fmla="*/ 9 w 19"/>
                  <a:gd name="T45" fmla="*/ 17 h 46"/>
                  <a:gd name="T46" fmla="*/ 11 w 19"/>
                  <a:gd name="T47" fmla="*/ 18 h 46"/>
                  <a:gd name="T48" fmla="*/ 12 w 19"/>
                  <a:gd name="T49" fmla="*/ 20 h 46"/>
                  <a:gd name="T50" fmla="*/ 12 w 19"/>
                  <a:gd name="T51" fmla="*/ 3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46">
                    <a:moveTo>
                      <a:pt x="13" y="12"/>
                    </a:moveTo>
                    <a:cubicBezTo>
                      <a:pt x="11" y="12"/>
                      <a:pt x="10" y="12"/>
                      <a:pt x="9" y="12"/>
                    </a:cubicBezTo>
                    <a:cubicBezTo>
                      <a:pt x="8" y="13"/>
                      <a:pt x="7" y="14"/>
                      <a:pt x="6" y="1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7" y="44"/>
                      <a:pt x="8" y="45"/>
                      <a:pt x="9" y="45"/>
                    </a:cubicBezTo>
                    <a:cubicBezTo>
                      <a:pt x="10" y="46"/>
                      <a:pt x="12" y="46"/>
                      <a:pt x="13" y="46"/>
                    </a:cubicBezTo>
                    <a:cubicBezTo>
                      <a:pt x="15" y="46"/>
                      <a:pt x="16" y="46"/>
                      <a:pt x="18" y="44"/>
                    </a:cubicBezTo>
                    <a:cubicBezTo>
                      <a:pt x="19" y="43"/>
                      <a:pt x="19" y="41"/>
                      <a:pt x="19" y="39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7"/>
                      <a:pt x="19" y="15"/>
                      <a:pt x="17" y="14"/>
                    </a:cubicBezTo>
                    <a:cubicBezTo>
                      <a:pt x="16" y="12"/>
                      <a:pt x="15" y="12"/>
                      <a:pt x="13" y="12"/>
                    </a:cubicBezTo>
                    <a:close/>
                    <a:moveTo>
                      <a:pt x="12" y="38"/>
                    </a:moveTo>
                    <a:cubicBezTo>
                      <a:pt x="12" y="39"/>
                      <a:pt x="12" y="40"/>
                      <a:pt x="12" y="40"/>
                    </a:cubicBezTo>
                    <a:cubicBezTo>
                      <a:pt x="11" y="41"/>
                      <a:pt x="11" y="41"/>
                      <a:pt x="10" y="41"/>
                    </a:cubicBezTo>
                    <a:cubicBezTo>
                      <a:pt x="9" y="41"/>
                      <a:pt x="9" y="41"/>
                      <a:pt x="8" y="41"/>
                    </a:cubicBezTo>
                    <a:cubicBezTo>
                      <a:pt x="8" y="40"/>
                      <a:pt x="7" y="40"/>
                      <a:pt x="6" y="3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7" y="18"/>
                      <a:pt x="7" y="17"/>
                      <a:pt x="8" y="17"/>
                    </a:cubicBezTo>
                    <a:cubicBezTo>
                      <a:pt x="8" y="17"/>
                      <a:pt x="9" y="17"/>
                      <a:pt x="9" y="17"/>
                    </a:cubicBezTo>
                    <a:cubicBezTo>
                      <a:pt x="10" y="17"/>
                      <a:pt x="11" y="17"/>
                      <a:pt x="11" y="18"/>
                    </a:cubicBezTo>
                    <a:cubicBezTo>
                      <a:pt x="12" y="18"/>
                      <a:pt x="12" y="19"/>
                      <a:pt x="12" y="20"/>
                    </a:cubicBezTo>
                    <a:lnTo>
                      <a:pt x="12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95801" y="4710113"/>
                <a:ext cx="84138" cy="141287"/>
              </a:xfrm>
              <a:custGeom>
                <a:avLst/>
                <a:gdLst>
                  <a:gd name="T0" fmla="*/ 13 w 20"/>
                  <a:gd name="T1" fmla="*/ 26 h 34"/>
                  <a:gd name="T2" fmla="*/ 11 w 20"/>
                  <a:gd name="T3" fmla="*/ 27 h 34"/>
                  <a:gd name="T4" fmla="*/ 9 w 20"/>
                  <a:gd name="T5" fmla="*/ 28 h 34"/>
                  <a:gd name="T6" fmla="*/ 7 w 20"/>
                  <a:gd name="T7" fmla="*/ 28 h 34"/>
                  <a:gd name="T8" fmla="*/ 7 w 20"/>
                  <a:gd name="T9" fmla="*/ 26 h 34"/>
                  <a:gd name="T10" fmla="*/ 7 w 20"/>
                  <a:gd name="T11" fmla="*/ 0 h 34"/>
                  <a:gd name="T12" fmla="*/ 0 w 20"/>
                  <a:gd name="T13" fmla="*/ 0 h 34"/>
                  <a:gd name="T14" fmla="*/ 0 w 20"/>
                  <a:gd name="T15" fmla="*/ 28 h 34"/>
                  <a:gd name="T16" fmla="*/ 1 w 20"/>
                  <a:gd name="T17" fmla="*/ 33 h 34"/>
                  <a:gd name="T18" fmla="*/ 5 w 20"/>
                  <a:gd name="T19" fmla="*/ 34 h 34"/>
                  <a:gd name="T20" fmla="*/ 9 w 20"/>
                  <a:gd name="T21" fmla="*/ 33 h 34"/>
                  <a:gd name="T22" fmla="*/ 13 w 20"/>
                  <a:gd name="T23" fmla="*/ 30 h 34"/>
                  <a:gd name="T24" fmla="*/ 13 w 20"/>
                  <a:gd name="T25" fmla="*/ 34 h 34"/>
                  <a:gd name="T26" fmla="*/ 20 w 20"/>
                  <a:gd name="T27" fmla="*/ 34 h 34"/>
                  <a:gd name="T28" fmla="*/ 20 w 20"/>
                  <a:gd name="T29" fmla="*/ 0 h 34"/>
                  <a:gd name="T30" fmla="*/ 13 w 20"/>
                  <a:gd name="T31" fmla="*/ 0 h 34"/>
                  <a:gd name="T32" fmla="*/ 13 w 20"/>
                  <a:gd name="T33" fmla="*/ 2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34">
                    <a:moveTo>
                      <a:pt x="13" y="26"/>
                    </a:moveTo>
                    <a:cubicBezTo>
                      <a:pt x="12" y="26"/>
                      <a:pt x="11" y="27"/>
                      <a:pt x="11" y="27"/>
                    </a:cubicBezTo>
                    <a:cubicBezTo>
                      <a:pt x="10" y="28"/>
                      <a:pt x="9" y="28"/>
                      <a:pt x="9" y="28"/>
                    </a:cubicBezTo>
                    <a:cubicBezTo>
                      <a:pt x="8" y="28"/>
                      <a:pt x="8" y="28"/>
                      <a:pt x="7" y="28"/>
                    </a:cubicBezTo>
                    <a:cubicBezTo>
                      <a:pt x="7" y="27"/>
                      <a:pt x="7" y="27"/>
                      <a:pt x="7" y="26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0"/>
                      <a:pt x="1" y="32"/>
                      <a:pt x="1" y="33"/>
                    </a:cubicBezTo>
                    <a:cubicBezTo>
                      <a:pt x="2" y="34"/>
                      <a:pt x="3" y="34"/>
                      <a:pt x="5" y="34"/>
                    </a:cubicBezTo>
                    <a:cubicBezTo>
                      <a:pt x="6" y="34"/>
                      <a:pt x="8" y="34"/>
                      <a:pt x="9" y="33"/>
                    </a:cubicBezTo>
                    <a:cubicBezTo>
                      <a:pt x="10" y="32"/>
                      <a:pt x="12" y="31"/>
                      <a:pt x="13" y="30"/>
                    </a:cubicBezTo>
                    <a:cubicBezTo>
                      <a:pt x="13" y="34"/>
                      <a:pt x="13" y="34"/>
                      <a:pt x="13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3" y="0"/>
                      <a:pt x="13" y="0"/>
                      <a:pt x="13" y="0"/>
                    </a:cubicBezTo>
                    <a:lnTo>
                      <a:pt x="13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127501" y="4194175"/>
                <a:ext cx="909638" cy="909637"/>
              </a:xfrm>
              <a:custGeom>
                <a:avLst/>
                <a:gdLst>
                  <a:gd name="T0" fmla="*/ 108 w 217"/>
                  <a:gd name="T1" fmla="*/ 0 h 217"/>
                  <a:gd name="T2" fmla="*/ 0 w 217"/>
                  <a:gd name="T3" fmla="*/ 108 h 217"/>
                  <a:gd name="T4" fmla="*/ 108 w 217"/>
                  <a:gd name="T5" fmla="*/ 217 h 217"/>
                  <a:gd name="T6" fmla="*/ 217 w 217"/>
                  <a:gd name="T7" fmla="*/ 108 h 217"/>
                  <a:gd name="T8" fmla="*/ 108 w 217"/>
                  <a:gd name="T9" fmla="*/ 0 h 217"/>
                  <a:gd name="T10" fmla="*/ 126 w 217"/>
                  <a:gd name="T11" fmla="*/ 53 h 217"/>
                  <a:gd name="T12" fmla="*/ 134 w 217"/>
                  <a:gd name="T13" fmla="*/ 53 h 217"/>
                  <a:gd name="T14" fmla="*/ 134 w 217"/>
                  <a:gd name="T15" fmla="*/ 82 h 217"/>
                  <a:gd name="T16" fmla="*/ 134 w 217"/>
                  <a:gd name="T17" fmla="*/ 84 h 217"/>
                  <a:gd name="T18" fmla="*/ 136 w 217"/>
                  <a:gd name="T19" fmla="*/ 84 h 217"/>
                  <a:gd name="T20" fmla="*/ 138 w 217"/>
                  <a:gd name="T21" fmla="*/ 84 h 217"/>
                  <a:gd name="T22" fmla="*/ 140 w 217"/>
                  <a:gd name="T23" fmla="*/ 82 h 217"/>
                  <a:gd name="T24" fmla="*/ 140 w 217"/>
                  <a:gd name="T25" fmla="*/ 53 h 217"/>
                  <a:gd name="T26" fmla="*/ 148 w 217"/>
                  <a:gd name="T27" fmla="*/ 53 h 217"/>
                  <a:gd name="T28" fmla="*/ 148 w 217"/>
                  <a:gd name="T29" fmla="*/ 91 h 217"/>
                  <a:gd name="T30" fmla="*/ 140 w 217"/>
                  <a:gd name="T31" fmla="*/ 91 h 217"/>
                  <a:gd name="T32" fmla="*/ 140 w 217"/>
                  <a:gd name="T33" fmla="*/ 86 h 217"/>
                  <a:gd name="T34" fmla="*/ 136 w 217"/>
                  <a:gd name="T35" fmla="*/ 90 h 217"/>
                  <a:gd name="T36" fmla="*/ 131 w 217"/>
                  <a:gd name="T37" fmla="*/ 91 h 217"/>
                  <a:gd name="T38" fmla="*/ 127 w 217"/>
                  <a:gd name="T39" fmla="*/ 89 h 217"/>
                  <a:gd name="T40" fmla="*/ 126 w 217"/>
                  <a:gd name="T41" fmla="*/ 84 h 217"/>
                  <a:gd name="T42" fmla="*/ 126 w 217"/>
                  <a:gd name="T43" fmla="*/ 53 h 217"/>
                  <a:gd name="T44" fmla="*/ 98 w 217"/>
                  <a:gd name="T45" fmla="*/ 62 h 217"/>
                  <a:gd name="T46" fmla="*/ 101 w 217"/>
                  <a:gd name="T47" fmla="*/ 55 h 217"/>
                  <a:gd name="T48" fmla="*/ 109 w 217"/>
                  <a:gd name="T49" fmla="*/ 52 h 217"/>
                  <a:gd name="T50" fmla="*/ 117 w 217"/>
                  <a:gd name="T51" fmla="*/ 55 h 217"/>
                  <a:gd name="T52" fmla="*/ 120 w 217"/>
                  <a:gd name="T53" fmla="*/ 62 h 217"/>
                  <a:gd name="T54" fmla="*/ 120 w 217"/>
                  <a:gd name="T55" fmla="*/ 81 h 217"/>
                  <a:gd name="T56" fmla="*/ 117 w 217"/>
                  <a:gd name="T57" fmla="*/ 89 h 217"/>
                  <a:gd name="T58" fmla="*/ 109 w 217"/>
                  <a:gd name="T59" fmla="*/ 91 h 217"/>
                  <a:gd name="T60" fmla="*/ 101 w 217"/>
                  <a:gd name="T61" fmla="*/ 89 h 217"/>
                  <a:gd name="T62" fmla="*/ 98 w 217"/>
                  <a:gd name="T63" fmla="*/ 81 h 217"/>
                  <a:gd name="T64" fmla="*/ 98 w 217"/>
                  <a:gd name="T65" fmla="*/ 62 h 217"/>
                  <a:gd name="T66" fmla="*/ 77 w 217"/>
                  <a:gd name="T67" fmla="*/ 40 h 217"/>
                  <a:gd name="T68" fmla="*/ 83 w 217"/>
                  <a:gd name="T69" fmla="*/ 60 h 217"/>
                  <a:gd name="T70" fmla="*/ 83 w 217"/>
                  <a:gd name="T71" fmla="*/ 60 h 217"/>
                  <a:gd name="T72" fmla="*/ 88 w 217"/>
                  <a:gd name="T73" fmla="*/ 40 h 217"/>
                  <a:gd name="T74" fmla="*/ 97 w 217"/>
                  <a:gd name="T75" fmla="*/ 40 h 217"/>
                  <a:gd name="T76" fmla="*/ 87 w 217"/>
                  <a:gd name="T77" fmla="*/ 70 h 217"/>
                  <a:gd name="T78" fmla="*/ 87 w 217"/>
                  <a:gd name="T79" fmla="*/ 91 h 217"/>
                  <a:gd name="T80" fmla="*/ 79 w 217"/>
                  <a:gd name="T81" fmla="*/ 91 h 217"/>
                  <a:gd name="T82" fmla="*/ 79 w 217"/>
                  <a:gd name="T83" fmla="*/ 71 h 217"/>
                  <a:gd name="T84" fmla="*/ 68 w 217"/>
                  <a:gd name="T85" fmla="*/ 40 h 217"/>
                  <a:gd name="T86" fmla="*/ 77 w 217"/>
                  <a:gd name="T87" fmla="*/ 40 h 217"/>
                  <a:gd name="T88" fmla="*/ 177 w 217"/>
                  <a:gd name="T89" fmla="*/ 146 h 217"/>
                  <a:gd name="T90" fmla="*/ 152 w 217"/>
                  <a:gd name="T91" fmla="*/ 171 h 217"/>
                  <a:gd name="T92" fmla="*/ 68 w 217"/>
                  <a:gd name="T93" fmla="*/ 171 h 217"/>
                  <a:gd name="T94" fmla="*/ 43 w 217"/>
                  <a:gd name="T95" fmla="*/ 146 h 217"/>
                  <a:gd name="T96" fmla="*/ 43 w 217"/>
                  <a:gd name="T97" fmla="*/ 127 h 217"/>
                  <a:gd name="T98" fmla="*/ 68 w 217"/>
                  <a:gd name="T99" fmla="*/ 102 h 217"/>
                  <a:gd name="T100" fmla="*/ 152 w 217"/>
                  <a:gd name="T101" fmla="*/ 102 h 217"/>
                  <a:gd name="T102" fmla="*/ 177 w 217"/>
                  <a:gd name="T103" fmla="*/ 127 h 217"/>
                  <a:gd name="T104" fmla="*/ 177 w 217"/>
                  <a:gd name="T105" fmla="*/ 146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7" h="217">
                    <a:moveTo>
                      <a:pt x="108" y="0"/>
                    </a:moveTo>
                    <a:cubicBezTo>
                      <a:pt x="48" y="0"/>
                      <a:pt x="0" y="48"/>
                      <a:pt x="0" y="108"/>
                    </a:cubicBezTo>
                    <a:cubicBezTo>
                      <a:pt x="0" y="169"/>
                      <a:pt x="48" y="217"/>
                      <a:pt x="108" y="217"/>
                    </a:cubicBezTo>
                    <a:cubicBezTo>
                      <a:pt x="169" y="217"/>
                      <a:pt x="217" y="169"/>
                      <a:pt x="217" y="108"/>
                    </a:cubicBezTo>
                    <a:cubicBezTo>
                      <a:pt x="217" y="48"/>
                      <a:pt x="169" y="0"/>
                      <a:pt x="108" y="0"/>
                    </a:cubicBezTo>
                    <a:close/>
                    <a:moveTo>
                      <a:pt x="126" y="53"/>
                    </a:move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82"/>
                      <a:pt x="134" y="82"/>
                      <a:pt x="134" y="82"/>
                    </a:cubicBezTo>
                    <a:cubicBezTo>
                      <a:pt x="134" y="83"/>
                      <a:pt x="134" y="83"/>
                      <a:pt x="134" y="84"/>
                    </a:cubicBezTo>
                    <a:cubicBezTo>
                      <a:pt x="134" y="84"/>
                      <a:pt x="135" y="84"/>
                      <a:pt x="136" y="84"/>
                    </a:cubicBezTo>
                    <a:cubicBezTo>
                      <a:pt x="136" y="84"/>
                      <a:pt x="137" y="84"/>
                      <a:pt x="138" y="84"/>
                    </a:cubicBezTo>
                    <a:cubicBezTo>
                      <a:pt x="139" y="83"/>
                      <a:pt x="139" y="82"/>
                      <a:pt x="140" y="82"/>
                    </a:cubicBezTo>
                    <a:cubicBezTo>
                      <a:pt x="140" y="53"/>
                      <a:pt x="140" y="53"/>
                      <a:pt x="140" y="53"/>
                    </a:cubicBezTo>
                    <a:cubicBezTo>
                      <a:pt x="148" y="53"/>
                      <a:pt x="148" y="53"/>
                      <a:pt x="148" y="53"/>
                    </a:cubicBezTo>
                    <a:cubicBezTo>
                      <a:pt x="148" y="91"/>
                      <a:pt x="148" y="91"/>
                      <a:pt x="148" y="91"/>
                    </a:cubicBezTo>
                    <a:cubicBezTo>
                      <a:pt x="140" y="91"/>
                      <a:pt x="140" y="91"/>
                      <a:pt x="140" y="91"/>
                    </a:cubicBezTo>
                    <a:cubicBezTo>
                      <a:pt x="140" y="86"/>
                      <a:pt x="140" y="86"/>
                      <a:pt x="140" y="86"/>
                    </a:cubicBezTo>
                    <a:cubicBezTo>
                      <a:pt x="139" y="88"/>
                      <a:pt x="137" y="89"/>
                      <a:pt x="136" y="90"/>
                    </a:cubicBezTo>
                    <a:cubicBezTo>
                      <a:pt x="134" y="91"/>
                      <a:pt x="133" y="91"/>
                      <a:pt x="131" y="91"/>
                    </a:cubicBezTo>
                    <a:cubicBezTo>
                      <a:pt x="130" y="91"/>
                      <a:pt x="128" y="91"/>
                      <a:pt x="127" y="89"/>
                    </a:cubicBezTo>
                    <a:cubicBezTo>
                      <a:pt x="126" y="88"/>
                      <a:pt x="126" y="87"/>
                      <a:pt x="126" y="84"/>
                    </a:cubicBezTo>
                    <a:lnTo>
                      <a:pt x="126" y="53"/>
                    </a:lnTo>
                    <a:close/>
                    <a:moveTo>
                      <a:pt x="98" y="62"/>
                    </a:moveTo>
                    <a:cubicBezTo>
                      <a:pt x="98" y="59"/>
                      <a:pt x="99" y="57"/>
                      <a:pt x="101" y="55"/>
                    </a:cubicBezTo>
                    <a:cubicBezTo>
                      <a:pt x="103" y="53"/>
                      <a:pt x="106" y="52"/>
                      <a:pt x="109" y="52"/>
                    </a:cubicBezTo>
                    <a:cubicBezTo>
                      <a:pt x="112" y="52"/>
                      <a:pt x="115" y="53"/>
                      <a:pt x="117" y="55"/>
                    </a:cubicBezTo>
                    <a:cubicBezTo>
                      <a:pt x="119" y="57"/>
                      <a:pt x="120" y="59"/>
                      <a:pt x="120" y="62"/>
                    </a:cubicBezTo>
                    <a:cubicBezTo>
                      <a:pt x="120" y="81"/>
                      <a:pt x="120" y="81"/>
                      <a:pt x="120" y="81"/>
                    </a:cubicBezTo>
                    <a:cubicBezTo>
                      <a:pt x="120" y="84"/>
                      <a:pt x="119" y="87"/>
                      <a:pt x="117" y="89"/>
                    </a:cubicBezTo>
                    <a:cubicBezTo>
                      <a:pt x="115" y="91"/>
                      <a:pt x="112" y="91"/>
                      <a:pt x="109" y="91"/>
                    </a:cubicBezTo>
                    <a:cubicBezTo>
                      <a:pt x="105" y="91"/>
                      <a:pt x="103" y="91"/>
                      <a:pt x="101" y="89"/>
                    </a:cubicBezTo>
                    <a:cubicBezTo>
                      <a:pt x="99" y="87"/>
                      <a:pt x="98" y="84"/>
                      <a:pt x="98" y="81"/>
                    </a:cubicBezTo>
                    <a:lnTo>
                      <a:pt x="98" y="62"/>
                    </a:lnTo>
                    <a:close/>
                    <a:moveTo>
                      <a:pt x="77" y="40"/>
                    </a:moveTo>
                    <a:cubicBezTo>
                      <a:pt x="83" y="60"/>
                      <a:pt x="83" y="60"/>
                      <a:pt x="83" y="60"/>
                    </a:cubicBezTo>
                    <a:cubicBezTo>
                      <a:pt x="83" y="60"/>
                      <a:pt x="83" y="60"/>
                      <a:pt x="83" y="60"/>
                    </a:cubicBezTo>
                    <a:cubicBezTo>
                      <a:pt x="88" y="40"/>
                      <a:pt x="88" y="40"/>
                      <a:pt x="88" y="40"/>
                    </a:cubicBezTo>
                    <a:cubicBezTo>
                      <a:pt x="97" y="40"/>
                      <a:pt x="97" y="40"/>
                      <a:pt x="97" y="40"/>
                    </a:cubicBezTo>
                    <a:cubicBezTo>
                      <a:pt x="87" y="70"/>
                      <a:pt x="87" y="70"/>
                      <a:pt x="87" y="70"/>
                    </a:cubicBezTo>
                    <a:cubicBezTo>
                      <a:pt x="87" y="91"/>
                      <a:pt x="87" y="91"/>
                      <a:pt x="87" y="91"/>
                    </a:cubicBezTo>
                    <a:cubicBezTo>
                      <a:pt x="79" y="91"/>
                      <a:pt x="79" y="91"/>
                      <a:pt x="79" y="91"/>
                    </a:cubicBezTo>
                    <a:cubicBezTo>
                      <a:pt x="79" y="71"/>
                      <a:pt x="79" y="71"/>
                      <a:pt x="79" y="71"/>
                    </a:cubicBezTo>
                    <a:cubicBezTo>
                      <a:pt x="68" y="40"/>
                      <a:pt x="68" y="40"/>
                      <a:pt x="68" y="40"/>
                    </a:cubicBezTo>
                    <a:lnTo>
                      <a:pt x="77" y="40"/>
                    </a:lnTo>
                    <a:close/>
                    <a:moveTo>
                      <a:pt x="177" y="146"/>
                    </a:moveTo>
                    <a:cubicBezTo>
                      <a:pt x="177" y="160"/>
                      <a:pt x="166" y="171"/>
                      <a:pt x="152" y="171"/>
                    </a:cubicBezTo>
                    <a:cubicBezTo>
                      <a:pt x="68" y="171"/>
                      <a:pt x="68" y="171"/>
                      <a:pt x="68" y="171"/>
                    </a:cubicBezTo>
                    <a:cubicBezTo>
                      <a:pt x="54" y="171"/>
                      <a:pt x="43" y="160"/>
                      <a:pt x="43" y="146"/>
                    </a:cubicBezTo>
                    <a:cubicBezTo>
                      <a:pt x="43" y="127"/>
                      <a:pt x="43" y="127"/>
                      <a:pt x="43" y="127"/>
                    </a:cubicBezTo>
                    <a:cubicBezTo>
                      <a:pt x="43" y="113"/>
                      <a:pt x="54" y="102"/>
                      <a:pt x="68" y="102"/>
                    </a:cubicBezTo>
                    <a:cubicBezTo>
                      <a:pt x="152" y="102"/>
                      <a:pt x="152" y="102"/>
                      <a:pt x="152" y="102"/>
                    </a:cubicBezTo>
                    <a:cubicBezTo>
                      <a:pt x="166" y="102"/>
                      <a:pt x="177" y="113"/>
                      <a:pt x="177" y="127"/>
                    </a:cubicBezTo>
                    <a:lnTo>
                      <a:pt x="177" y="1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97413" y="4705350"/>
                <a:ext cx="84138" cy="150812"/>
              </a:xfrm>
              <a:custGeom>
                <a:avLst/>
                <a:gdLst>
                  <a:gd name="T0" fmla="*/ 10 w 20"/>
                  <a:gd name="T1" fmla="*/ 0 h 36"/>
                  <a:gd name="T2" fmla="*/ 3 w 20"/>
                  <a:gd name="T3" fmla="*/ 3 h 36"/>
                  <a:gd name="T4" fmla="*/ 0 w 20"/>
                  <a:gd name="T5" fmla="*/ 10 h 36"/>
                  <a:gd name="T6" fmla="*/ 0 w 20"/>
                  <a:gd name="T7" fmla="*/ 25 h 36"/>
                  <a:gd name="T8" fmla="*/ 2 w 20"/>
                  <a:gd name="T9" fmla="*/ 33 h 36"/>
                  <a:gd name="T10" fmla="*/ 9 w 20"/>
                  <a:gd name="T11" fmla="*/ 36 h 36"/>
                  <a:gd name="T12" fmla="*/ 17 w 20"/>
                  <a:gd name="T13" fmla="*/ 33 h 36"/>
                  <a:gd name="T14" fmla="*/ 20 w 20"/>
                  <a:gd name="T15" fmla="*/ 25 h 36"/>
                  <a:gd name="T16" fmla="*/ 20 w 20"/>
                  <a:gd name="T17" fmla="*/ 23 h 36"/>
                  <a:gd name="T18" fmla="*/ 13 w 20"/>
                  <a:gd name="T19" fmla="*/ 23 h 36"/>
                  <a:gd name="T20" fmla="*/ 13 w 20"/>
                  <a:gd name="T21" fmla="*/ 25 h 36"/>
                  <a:gd name="T22" fmla="*/ 12 w 20"/>
                  <a:gd name="T23" fmla="*/ 29 h 36"/>
                  <a:gd name="T24" fmla="*/ 10 w 20"/>
                  <a:gd name="T25" fmla="*/ 30 h 36"/>
                  <a:gd name="T26" fmla="*/ 7 w 20"/>
                  <a:gd name="T27" fmla="*/ 29 h 36"/>
                  <a:gd name="T28" fmla="*/ 7 w 20"/>
                  <a:gd name="T29" fmla="*/ 25 h 36"/>
                  <a:gd name="T30" fmla="*/ 7 w 20"/>
                  <a:gd name="T31" fmla="*/ 19 h 36"/>
                  <a:gd name="T32" fmla="*/ 20 w 20"/>
                  <a:gd name="T33" fmla="*/ 19 h 36"/>
                  <a:gd name="T34" fmla="*/ 20 w 20"/>
                  <a:gd name="T35" fmla="*/ 10 h 36"/>
                  <a:gd name="T36" fmla="*/ 17 w 20"/>
                  <a:gd name="T37" fmla="*/ 3 h 36"/>
                  <a:gd name="T38" fmla="*/ 10 w 20"/>
                  <a:gd name="T39" fmla="*/ 0 h 36"/>
                  <a:gd name="T40" fmla="*/ 13 w 20"/>
                  <a:gd name="T41" fmla="*/ 13 h 36"/>
                  <a:gd name="T42" fmla="*/ 7 w 20"/>
                  <a:gd name="T43" fmla="*/ 13 h 36"/>
                  <a:gd name="T44" fmla="*/ 7 w 20"/>
                  <a:gd name="T45" fmla="*/ 10 h 36"/>
                  <a:gd name="T46" fmla="*/ 7 w 20"/>
                  <a:gd name="T47" fmla="*/ 7 h 36"/>
                  <a:gd name="T48" fmla="*/ 10 w 20"/>
                  <a:gd name="T49" fmla="*/ 6 h 36"/>
                  <a:gd name="T50" fmla="*/ 12 w 20"/>
                  <a:gd name="T51" fmla="*/ 7 h 36"/>
                  <a:gd name="T52" fmla="*/ 13 w 20"/>
                  <a:gd name="T53" fmla="*/ 10 h 36"/>
                  <a:gd name="T54" fmla="*/ 13 w 20"/>
                  <a:gd name="T55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0" h="36">
                    <a:moveTo>
                      <a:pt x="10" y="0"/>
                    </a:moveTo>
                    <a:cubicBezTo>
                      <a:pt x="7" y="0"/>
                      <a:pt x="4" y="1"/>
                      <a:pt x="3" y="3"/>
                    </a:cubicBezTo>
                    <a:cubicBezTo>
                      <a:pt x="1" y="5"/>
                      <a:pt x="0" y="7"/>
                      <a:pt x="0" y="1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8"/>
                      <a:pt x="1" y="31"/>
                      <a:pt x="2" y="33"/>
                    </a:cubicBezTo>
                    <a:cubicBezTo>
                      <a:pt x="4" y="35"/>
                      <a:pt x="6" y="36"/>
                      <a:pt x="9" y="36"/>
                    </a:cubicBezTo>
                    <a:cubicBezTo>
                      <a:pt x="13" y="36"/>
                      <a:pt x="15" y="35"/>
                      <a:pt x="17" y="33"/>
                    </a:cubicBezTo>
                    <a:cubicBezTo>
                      <a:pt x="19" y="31"/>
                      <a:pt x="20" y="29"/>
                      <a:pt x="20" y="25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7"/>
                      <a:pt x="12" y="28"/>
                      <a:pt x="12" y="29"/>
                    </a:cubicBezTo>
                    <a:cubicBezTo>
                      <a:pt x="11" y="29"/>
                      <a:pt x="11" y="30"/>
                      <a:pt x="10" y="30"/>
                    </a:cubicBezTo>
                    <a:cubicBezTo>
                      <a:pt x="8" y="30"/>
                      <a:pt x="8" y="29"/>
                      <a:pt x="7" y="29"/>
                    </a:cubicBezTo>
                    <a:cubicBezTo>
                      <a:pt x="7" y="28"/>
                      <a:pt x="7" y="27"/>
                      <a:pt x="7" y="25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7"/>
                      <a:pt x="19" y="4"/>
                      <a:pt x="17" y="3"/>
                    </a:cubicBezTo>
                    <a:cubicBezTo>
                      <a:pt x="15" y="1"/>
                      <a:pt x="13" y="0"/>
                      <a:pt x="10" y="0"/>
                    </a:cubicBezTo>
                    <a:close/>
                    <a:moveTo>
                      <a:pt x="13" y="13"/>
                    </a:moveTo>
                    <a:cubicBezTo>
                      <a:pt x="7" y="13"/>
                      <a:pt x="7" y="13"/>
                      <a:pt x="7" y="13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9"/>
                      <a:pt x="7" y="8"/>
                      <a:pt x="7" y="7"/>
                    </a:cubicBezTo>
                    <a:cubicBezTo>
                      <a:pt x="8" y="6"/>
                      <a:pt x="9" y="6"/>
                      <a:pt x="10" y="6"/>
                    </a:cubicBezTo>
                    <a:cubicBezTo>
                      <a:pt x="11" y="6"/>
                      <a:pt x="11" y="6"/>
                      <a:pt x="12" y="7"/>
                    </a:cubicBezTo>
                    <a:cubicBezTo>
                      <a:pt x="12" y="8"/>
                      <a:pt x="13" y="9"/>
                      <a:pt x="13" y="10"/>
                    </a:cubicBezTo>
                    <a:lnTo>
                      <a:pt x="13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5" name="Group 34出自【趣你的PPT】(微信:qunideppt)：最优质的PPT资源库"/>
            <p:cNvGrpSpPr/>
            <p:nvPr/>
          </p:nvGrpSpPr>
          <p:grpSpPr>
            <a:xfrm>
              <a:off x="10861947" y="1773325"/>
              <a:ext cx="534188" cy="534188"/>
              <a:chOff x="11395868" y="1690688"/>
              <a:chExt cx="557213" cy="557212"/>
            </a:xfrm>
            <a:solidFill>
              <a:schemeClr val="accent2"/>
            </a:solidFill>
          </p:grpSpPr>
          <p:sp>
            <p:nvSpPr>
              <p:cNvPr id="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580018" y="1857375"/>
                <a:ext cx="71438" cy="93662"/>
              </a:xfrm>
              <a:custGeom>
                <a:avLst/>
                <a:gdLst>
                  <a:gd name="T0" fmla="*/ 10 w 17"/>
                  <a:gd name="T1" fmla="*/ 22 h 22"/>
                  <a:gd name="T2" fmla="*/ 14 w 17"/>
                  <a:gd name="T3" fmla="*/ 20 h 22"/>
                  <a:gd name="T4" fmla="*/ 16 w 17"/>
                  <a:gd name="T5" fmla="*/ 11 h 22"/>
                  <a:gd name="T6" fmla="*/ 6 w 17"/>
                  <a:gd name="T7" fmla="*/ 0 h 22"/>
                  <a:gd name="T8" fmla="*/ 6 w 17"/>
                  <a:gd name="T9" fmla="*/ 0 h 22"/>
                  <a:gd name="T10" fmla="*/ 2 w 17"/>
                  <a:gd name="T11" fmla="*/ 2 h 22"/>
                  <a:gd name="T12" fmla="*/ 0 w 17"/>
                  <a:gd name="T13" fmla="*/ 10 h 22"/>
                  <a:gd name="T14" fmla="*/ 10 w 17"/>
                  <a:gd name="T1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22">
                    <a:moveTo>
                      <a:pt x="10" y="22"/>
                    </a:moveTo>
                    <a:cubicBezTo>
                      <a:pt x="12" y="22"/>
                      <a:pt x="13" y="21"/>
                      <a:pt x="14" y="20"/>
                    </a:cubicBezTo>
                    <a:cubicBezTo>
                      <a:pt x="16" y="18"/>
                      <a:pt x="17" y="15"/>
                      <a:pt x="16" y="11"/>
                    </a:cubicBezTo>
                    <a:cubicBezTo>
                      <a:pt x="15" y="5"/>
                      <a:pt x="11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4"/>
                      <a:pt x="0" y="7"/>
                      <a:pt x="0" y="10"/>
                    </a:cubicBezTo>
                    <a:cubicBezTo>
                      <a:pt x="1" y="16"/>
                      <a:pt x="5" y="22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559381" y="2020888"/>
                <a:ext cx="107950" cy="76200"/>
              </a:xfrm>
              <a:custGeom>
                <a:avLst/>
                <a:gdLst>
                  <a:gd name="T0" fmla="*/ 20 w 26"/>
                  <a:gd name="T1" fmla="*/ 1 h 18"/>
                  <a:gd name="T2" fmla="*/ 19 w 26"/>
                  <a:gd name="T3" fmla="*/ 0 h 18"/>
                  <a:gd name="T4" fmla="*/ 14 w 26"/>
                  <a:gd name="T5" fmla="*/ 0 h 18"/>
                  <a:gd name="T6" fmla="*/ 14 w 26"/>
                  <a:gd name="T7" fmla="*/ 0 h 18"/>
                  <a:gd name="T8" fmla="*/ 0 w 26"/>
                  <a:gd name="T9" fmla="*/ 9 h 18"/>
                  <a:gd name="T10" fmla="*/ 13 w 26"/>
                  <a:gd name="T11" fmla="*/ 18 h 18"/>
                  <a:gd name="T12" fmla="*/ 26 w 26"/>
                  <a:gd name="T13" fmla="*/ 9 h 18"/>
                  <a:gd name="T14" fmla="*/ 26 w 26"/>
                  <a:gd name="T15" fmla="*/ 7 h 18"/>
                  <a:gd name="T16" fmla="*/ 20 w 26"/>
                  <a:gd name="T17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18">
                    <a:moveTo>
                      <a:pt x="20" y="1"/>
                    </a:moveTo>
                    <a:cubicBezTo>
                      <a:pt x="19" y="1"/>
                      <a:pt x="19" y="1"/>
                      <a:pt x="19" y="0"/>
                    </a:cubicBezTo>
                    <a:cubicBezTo>
                      <a:pt x="17" y="0"/>
                      <a:pt x="16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7" y="0"/>
                      <a:pt x="0" y="4"/>
                      <a:pt x="0" y="9"/>
                    </a:cubicBezTo>
                    <a:cubicBezTo>
                      <a:pt x="0" y="14"/>
                      <a:pt x="6" y="18"/>
                      <a:pt x="13" y="18"/>
                    </a:cubicBezTo>
                    <a:cubicBezTo>
                      <a:pt x="22" y="18"/>
                      <a:pt x="26" y="15"/>
                      <a:pt x="26" y="9"/>
                    </a:cubicBezTo>
                    <a:cubicBezTo>
                      <a:pt x="26" y="9"/>
                      <a:pt x="26" y="8"/>
                      <a:pt x="26" y="7"/>
                    </a:cubicBezTo>
                    <a:cubicBezTo>
                      <a:pt x="25" y="5"/>
                      <a:pt x="23" y="4"/>
                      <a:pt x="2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11395868" y="1690688"/>
                <a:ext cx="557213" cy="557212"/>
              </a:xfrm>
              <a:custGeom>
                <a:avLst/>
                <a:gdLst>
                  <a:gd name="T0" fmla="*/ 66 w 133"/>
                  <a:gd name="T1" fmla="*/ 0 h 133"/>
                  <a:gd name="T2" fmla="*/ 0 w 133"/>
                  <a:gd name="T3" fmla="*/ 67 h 133"/>
                  <a:gd name="T4" fmla="*/ 66 w 133"/>
                  <a:gd name="T5" fmla="*/ 133 h 133"/>
                  <a:gd name="T6" fmla="*/ 133 w 133"/>
                  <a:gd name="T7" fmla="*/ 67 h 133"/>
                  <a:gd name="T8" fmla="*/ 66 w 133"/>
                  <a:gd name="T9" fmla="*/ 0 h 133"/>
                  <a:gd name="T10" fmla="*/ 60 w 133"/>
                  <a:gd name="T11" fmla="*/ 103 h 133"/>
                  <a:gd name="T12" fmla="*/ 52 w 133"/>
                  <a:gd name="T13" fmla="*/ 104 h 133"/>
                  <a:gd name="T14" fmla="*/ 42 w 133"/>
                  <a:gd name="T15" fmla="*/ 103 h 133"/>
                  <a:gd name="T16" fmla="*/ 30 w 133"/>
                  <a:gd name="T17" fmla="*/ 95 h 133"/>
                  <a:gd name="T18" fmla="*/ 29 w 133"/>
                  <a:gd name="T19" fmla="*/ 90 h 133"/>
                  <a:gd name="T20" fmla="*/ 30 w 133"/>
                  <a:gd name="T21" fmla="*/ 85 h 133"/>
                  <a:gd name="T22" fmla="*/ 51 w 133"/>
                  <a:gd name="T23" fmla="*/ 74 h 133"/>
                  <a:gd name="T24" fmla="*/ 51 w 133"/>
                  <a:gd name="T25" fmla="*/ 74 h 133"/>
                  <a:gd name="T26" fmla="*/ 50 w 133"/>
                  <a:gd name="T27" fmla="*/ 69 h 133"/>
                  <a:gd name="T28" fmla="*/ 50 w 133"/>
                  <a:gd name="T29" fmla="*/ 67 h 133"/>
                  <a:gd name="T30" fmla="*/ 33 w 133"/>
                  <a:gd name="T31" fmla="*/ 50 h 133"/>
                  <a:gd name="T32" fmla="*/ 46 w 133"/>
                  <a:gd name="T33" fmla="*/ 35 h 133"/>
                  <a:gd name="T34" fmla="*/ 53 w 133"/>
                  <a:gd name="T35" fmla="*/ 33 h 133"/>
                  <a:gd name="T36" fmla="*/ 74 w 133"/>
                  <a:gd name="T37" fmla="*/ 33 h 133"/>
                  <a:gd name="T38" fmla="*/ 75 w 133"/>
                  <a:gd name="T39" fmla="*/ 35 h 133"/>
                  <a:gd name="T40" fmla="*/ 75 w 133"/>
                  <a:gd name="T41" fmla="*/ 36 h 133"/>
                  <a:gd name="T42" fmla="*/ 70 w 133"/>
                  <a:gd name="T43" fmla="*/ 40 h 133"/>
                  <a:gd name="T44" fmla="*/ 69 w 133"/>
                  <a:gd name="T45" fmla="*/ 40 h 133"/>
                  <a:gd name="T46" fmla="*/ 68 w 133"/>
                  <a:gd name="T47" fmla="*/ 40 h 133"/>
                  <a:gd name="T48" fmla="*/ 71 w 133"/>
                  <a:gd name="T49" fmla="*/ 50 h 133"/>
                  <a:gd name="T50" fmla="*/ 64 w 133"/>
                  <a:gd name="T51" fmla="*/ 63 h 133"/>
                  <a:gd name="T52" fmla="*/ 61 w 133"/>
                  <a:gd name="T53" fmla="*/ 67 h 133"/>
                  <a:gd name="T54" fmla="*/ 66 w 133"/>
                  <a:gd name="T55" fmla="*/ 73 h 133"/>
                  <a:gd name="T56" fmla="*/ 74 w 133"/>
                  <a:gd name="T57" fmla="*/ 87 h 133"/>
                  <a:gd name="T58" fmla="*/ 60 w 133"/>
                  <a:gd name="T59" fmla="*/ 103 h 133"/>
                  <a:gd name="T60" fmla="*/ 107 w 133"/>
                  <a:gd name="T61" fmla="*/ 67 h 133"/>
                  <a:gd name="T62" fmla="*/ 106 w 133"/>
                  <a:gd name="T63" fmla="*/ 69 h 133"/>
                  <a:gd name="T64" fmla="*/ 94 w 133"/>
                  <a:gd name="T65" fmla="*/ 69 h 133"/>
                  <a:gd name="T66" fmla="*/ 94 w 133"/>
                  <a:gd name="T67" fmla="*/ 81 h 133"/>
                  <a:gd name="T68" fmla="*/ 92 w 133"/>
                  <a:gd name="T69" fmla="*/ 82 h 133"/>
                  <a:gd name="T70" fmla="*/ 89 w 133"/>
                  <a:gd name="T71" fmla="*/ 82 h 133"/>
                  <a:gd name="T72" fmla="*/ 87 w 133"/>
                  <a:gd name="T73" fmla="*/ 81 h 133"/>
                  <a:gd name="T74" fmla="*/ 87 w 133"/>
                  <a:gd name="T75" fmla="*/ 69 h 133"/>
                  <a:gd name="T76" fmla="*/ 75 w 133"/>
                  <a:gd name="T77" fmla="*/ 69 h 133"/>
                  <a:gd name="T78" fmla="*/ 74 w 133"/>
                  <a:gd name="T79" fmla="*/ 67 h 133"/>
                  <a:gd name="T80" fmla="*/ 74 w 133"/>
                  <a:gd name="T81" fmla="*/ 64 h 133"/>
                  <a:gd name="T82" fmla="*/ 75 w 133"/>
                  <a:gd name="T83" fmla="*/ 62 h 133"/>
                  <a:gd name="T84" fmla="*/ 87 w 133"/>
                  <a:gd name="T85" fmla="*/ 62 h 133"/>
                  <a:gd name="T86" fmla="*/ 87 w 133"/>
                  <a:gd name="T87" fmla="*/ 50 h 133"/>
                  <a:gd name="T88" fmla="*/ 89 w 133"/>
                  <a:gd name="T89" fmla="*/ 49 h 133"/>
                  <a:gd name="T90" fmla="*/ 92 w 133"/>
                  <a:gd name="T91" fmla="*/ 49 h 133"/>
                  <a:gd name="T92" fmla="*/ 94 w 133"/>
                  <a:gd name="T93" fmla="*/ 50 h 133"/>
                  <a:gd name="T94" fmla="*/ 94 w 133"/>
                  <a:gd name="T95" fmla="*/ 62 h 133"/>
                  <a:gd name="T96" fmla="*/ 106 w 133"/>
                  <a:gd name="T97" fmla="*/ 62 h 133"/>
                  <a:gd name="T98" fmla="*/ 107 w 133"/>
                  <a:gd name="T99" fmla="*/ 64 h 133"/>
                  <a:gd name="T100" fmla="*/ 107 w 133"/>
                  <a:gd name="T101" fmla="*/ 67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3" h="133">
                    <a:moveTo>
                      <a:pt x="66" y="0"/>
                    </a:moveTo>
                    <a:cubicBezTo>
                      <a:pt x="29" y="0"/>
                      <a:pt x="0" y="30"/>
                      <a:pt x="0" y="67"/>
                    </a:cubicBezTo>
                    <a:cubicBezTo>
                      <a:pt x="0" y="103"/>
                      <a:pt x="29" y="133"/>
                      <a:pt x="66" y="133"/>
                    </a:cubicBezTo>
                    <a:cubicBezTo>
                      <a:pt x="103" y="133"/>
                      <a:pt x="133" y="103"/>
                      <a:pt x="133" y="67"/>
                    </a:cubicBezTo>
                    <a:cubicBezTo>
                      <a:pt x="133" y="30"/>
                      <a:pt x="103" y="0"/>
                      <a:pt x="66" y="0"/>
                    </a:cubicBezTo>
                    <a:close/>
                    <a:moveTo>
                      <a:pt x="60" y="103"/>
                    </a:moveTo>
                    <a:cubicBezTo>
                      <a:pt x="58" y="104"/>
                      <a:pt x="55" y="104"/>
                      <a:pt x="52" y="104"/>
                    </a:cubicBezTo>
                    <a:cubicBezTo>
                      <a:pt x="48" y="104"/>
                      <a:pt x="45" y="104"/>
                      <a:pt x="42" y="103"/>
                    </a:cubicBezTo>
                    <a:cubicBezTo>
                      <a:pt x="36" y="101"/>
                      <a:pt x="32" y="99"/>
                      <a:pt x="30" y="95"/>
                    </a:cubicBezTo>
                    <a:cubicBezTo>
                      <a:pt x="29" y="94"/>
                      <a:pt x="29" y="92"/>
                      <a:pt x="29" y="90"/>
                    </a:cubicBezTo>
                    <a:cubicBezTo>
                      <a:pt x="29" y="88"/>
                      <a:pt x="29" y="87"/>
                      <a:pt x="30" y="85"/>
                    </a:cubicBezTo>
                    <a:cubicBezTo>
                      <a:pt x="33" y="78"/>
                      <a:pt x="42" y="74"/>
                      <a:pt x="51" y="74"/>
                    </a:cubicBezTo>
                    <a:cubicBezTo>
                      <a:pt x="51" y="74"/>
                      <a:pt x="51" y="74"/>
                      <a:pt x="51" y="74"/>
                    </a:cubicBezTo>
                    <a:cubicBezTo>
                      <a:pt x="50" y="72"/>
                      <a:pt x="50" y="71"/>
                      <a:pt x="50" y="69"/>
                    </a:cubicBezTo>
                    <a:cubicBezTo>
                      <a:pt x="50" y="69"/>
                      <a:pt x="50" y="68"/>
                      <a:pt x="50" y="67"/>
                    </a:cubicBezTo>
                    <a:cubicBezTo>
                      <a:pt x="40" y="67"/>
                      <a:pt x="33" y="60"/>
                      <a:pt x="33" y="50"/>
                    </a:cubicBezTo>
                    <a:cubicBezTo>
                      <a:pt x="33" y="44"/>
                      <a:pt x="39" y="37"/>
                      <a:pt x="46" y="35"/>
                    </a:cubicBezTo>
                    <a:cubicBezTo>
                      <a:pt x="48" y="34"/>
                      <a:pt x="51" y="33"/>
                      <a:pt x="53" y="33"/>
                    </a:cubicBezTo>
                    <a:cubicBezTo>
                      <a:pt x="74" y="33"/>
                      <a:pt x="74" y="33"/>
                      <a:pt x="74" y="33"/>
                    </a:cubicBezTo>
                    <a:cubicBezTo>
                      <a:pt x="75" y="33"/>
                      <a:pt x="75" y="34"/>
                      <a:pt x="75" y="35"/>
                    </a:cubicBezTo>
                    <a:cubicBezTo>
                      <a:pt x="76" y="35"/>
                      <a:pt x="75" y="36"/>
                      <a:pt x="75" y="36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70" y="40"/>
                      <a:pt x="70" y="40"/>
                      <a:pt x="69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70" y="43"/>
                      <a:pt x="71" y="46"/>
                      <a:pt x="71" y="50"/>
                    </a:cubicBezTo>
                    <a:cubicBezTo>
                      <a:pt x="71" y="55"/>
                      <a:pt x="69" y="59"/>
                      <a:pt x="64" y="63"/>
                    </a:cubicBezTo>
                    <a:cubicBezTo>
                      <a:pt x="61" y="65"/>
                      <a:pt x="61" y="66"/>
                      <a:pt x="61" y="67"/>
                    </a:cubicBezTo>
                    <a:cubicBezTo>
                      <a:pt x="61" y="68"/>
                      <a:pt x="63" y="71"/>
                      <a:pt x="66" y="73"/>
                    </a:cubicBezTo>
                    <a:cubicBezTo>
                      <a:pt x="72" y="77"/>
                      <a:pt x="74" y="81"/>
                      <a:pt x="74" y="87"/>
                    </a:cubicBezTo>
                    <a:cubicBezTo>
                      <a:pt x="74" y="94"/>
                      <a:pt x="69" y="101"/>
                      <a:pt x="60" y="103"/>
                    </a:cubicBezTo>
                    <a:close/>
                    <a:moveTo>
                      <a:pt x="107" y="67"/>
                    </a:moveTo>
                    <a:cubicBezTo>
                      <a:pt x="107" y="68"/>
                      <a:pt x="107" y="69"/>
                      <a:pt x="106" y="69"/>
                    </a:cubicBezTo>
                    <a:cubicBezTo>
                      <a:pt x="94" y="69"/>
                      <a:pt x="94" y="69"/>
                      <a:pt x="94" y="69"/>
                    </a:cubicBezTo>
                    <a:cubicBezTo>
                      <a:pt x="94" y="81"/>
                      <a:pt x="94" y="81"/>
                      <a:pt x="94" y="81"/>
                    </a:cubicBezTo>
                    <a:cubicBezTo>
                      <a:pt x="94" y="82"/>
                      <a:pt x="93" y="82"/>
                      <a:pt x="92" y="82"/>
                    </a:cubicBezTo>
                    <a:cubicBezTo>
                      <a:pt x="89" y="82"/>
                      <a:pt x="89" y="82"/>
                      <a:pt x="89" y="82"/>
                    </a:cubicBezTo>
                    <a:cubicBezTo>
                      <a:pt x="88" y="82"/>
                      <a:pt x="87" y="82"/>
                      <a:pt x="87" y="81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75" y="69"/>
                      <a:pt x="75" y="69"/>
                      <a:pt x="75" y="69"/>
                    </a:cubicBezTo>
                    <a:cubicBezTo>
                      <a:pt x="74" y="69"/>
                      <a:pt x="74" y="68"/>
                      <a:pt x="74" y="67"/>
                    </a:cubicBezTo>
                    <a:cubicBezTo>
                      <a:pt x="74" y="64"/>
                      <a:pt x="74" y="64"/>
                      <a:pt x="74" y="64"/>
                    </a:cubicBezTo>
                    <a:cubicBezTo>
                      <a:pt x="74" y="63"/>
                      <a:pt x="74" y="62"/>
                      <a:pt x="75" y="62"/>
                    </a:cubicBezTo>
                    <a:cubicBezTo>
                      <a:pt x="87" y="62"/>
                      <a:pt x="87" y="62"/>
                      <a:pt x="87" y="62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7" y="49"/>
                      <a:pt x="88" y="49"/>
                      <a:pt x="89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3" y="49"/>
                      <a:pt x="94" y="49"/>
                      <a:pt x="94" y="50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7" y="62"/>
                      <a:pt x="107" y="63"/>
                      <a:pt x="107" y="64"/>
                    </a:cubicBezTo>
                    <a:lnTo>
                      <a:pt x="107" y="67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002294" y="2797565"/>
              <a:ext cx="957277" cy="479399"/>
            </a:xfrm>
            <a:custGeom>
              <a:avLst/>
              <a:gdLst>
                <a:gd name="T0" fmla="*/ 101 w 238"/>
                <a:gd name="T1" fmla="*/ 35 h 119"/>
                <a:gd name="T2" fmla="*/ 190 w 238"/>
                <a:gd name="T3" fmla="*/ 50 h 119"/>
                <a:gd name="T4" fmla="*/ 157 w 238"/>
                <a:gd name="T5" fmla="*/ 59 h 119"/>
                <a:gd name="T6" fmla="*/ 147 w 238"/>
                <a:gd name="T7" fmla="*/ 41 h 119"/>
                <a:gd name="T8" fmla="*/ 116 w 238"/>
                <a:gd name="T9" fmla="*/ 41 h 119"/>
                <a:gd name="T10" fmla="*/ 139 w 238"/>
                <a:gd name="T11" fmla="*/ 87 h 119"/>
                <a:gd name="T12" fmla="*/ 238 w 238"/>
                <a:gd name="T13" fmla="*/ 59 h 119"/>
                <a:gd name="T14" fmla="*/ 95 w 238"/>
                <a:gd name="T15" fmla="*/ 21 h 119"/>
                <a:gd name="T16" fmla="*/ 93 w 238"/>
                <a:gd name="T17" fmla="*/ 21 h 119"/>
                <a:gd name="T18" fmla="*/ 83 w 238"/>
                <a:gd name="T19" fmla="*/ 0 h 119"/>
                <a:gd name="T20" fmla="*/ 52 w 238"/>
                <a:gd name="T21" fmla="*/ 4 h 119"/>
                <a:gd name="T22" fmla="*/ 65 w 238"/>
                <a:gd name="T23" fmla="*/ 29 h 119"/>
                <a:gd name="T24" fmla="*/ 29 w 238"/>
                <a:gd name="T25" fmla="*/ 119 h 119"/>
                <a:gd name="T26" fmla="*/ 128 w 238"/>
                <a:gd name="T27" fmla="*/ 91 h 119"/>
                <a:gd name="T28" fmla="*/ 101 w 238"/>
                <a:gd name="T29" fmla="*/ 35 h 119"/>
                <a:gd name="T30" fmla="*/ 56 w 238"/>
                <a:gd name="T31" fmla="*/ 86 h 119"/>
                <a:gd name="T32" fmla="*/ 74 w 238"/>
                <a:gd name="T33" fmla="*/ 47 h 119"/>
                <a:gd name="T34" fmla="*/ 89 w 238"/>
                <a:gd name="T35" fmla="*/ 78 h 119"/>
                <a:gd name="T36" fmla="*/ 56 w 238"/>
                <a:gd name="T37" fmla="*/ 8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8" h="119">
                  <a:moveTo>
                    <a:pt x="101" y="35"/>
                  </a:moveTo>
                  <a:cubicBezTo>
                    <a:pt x="149" y="21"/>
                    <a:pt x="190" y="50"/>
                    <a:pt x="190" y="50"/>
                  </a:cubicBezTo>
                  <a:cubicBezTo>
                    <a:pt x="157" y="59"/>
                    <a:pt x="157" y="59"/>
                    <a:pt x="157" y="59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38" y="40"/>
                    <a:pt x="127" y="39"/>
                    <a:pt x="116" y="41"/>
                  </a:cubicBezTo>
                  <a:cubicBezTo>
                    <a:pt x="139" y="87"/>
                    <a:pt x="139" y="87"/>
                    <a:pt x="139" y="87"/>
                  </a:cubicBezTo>
                  <a:cubicBezTo>
                    <a:pt x="238" y="59"/>
                    <a:pt x="238" y="59"/>
                    <a:pt x="238" y="59"/>
                  </a:cubicBezTo>
                  <a:cubicBezTo>
                    <a:pt x="238" y="59"/>
                    <a:pt x="202" y="3"/>
                    <a:pt x="95" y="21"/>
                  </a:cubicBezTo>
                  <a:cubicBezTo>
                    <a:pt x="95" y="21"/>
                    <a:pt x="94" y="21"/>
                    <a:pt x="93" y="21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0" y="56"/>
                    <a:pt x="29" y="119"/>
                    <a:pt x="29" y="119"/>
                  </a:cubicBezTo>
                  <a:cubicBezTo>
                    <a:pt x="128" y="91"/>
                    <a:pt x="128" y="91"/>
                    <a:pt x="128" y="91"/>
                  </a:cubicBezTo>
                  <a:lnTo>
                    <a:pt x="101" y="35"/>
                  </a:lnTo>
                  <a:close/>
                  <a:moveTo>
                    <a:pt x="56" y="86"/>
                  </a:moveTo>
                  <a:cubicBezTo>
                    <a:pt x="56" y="86"/>
                    <a:pt x="46" y="65"/>
                    <a:pt x="74" y="47"/>
                  </a:cubicBezTo>
                  <a:cubicBezTo>
                    <a:pt x="89" y="78"/>
                    <a:pt x="89" y="78"/>
                    <a:pt x="89" y="78"/>
                  </a:cubicBezTo>
                  <a:lnTo>
                    <a:pt x="56" y="8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37" name="Group 36出自【趣你的PPT】(微信:qunideppt)：最优质的PPT资源库"/>
            <p:cNvGrpSpPr/>
            <p:nvPr/>
          </p:nvGrpSpPr>
          <p:grpSpPr>
            <a:xfrm>
              <a:off x="10049252" y="3710706"/>
              <a:ext cx="590498" cy="369823"/>
              <a:chOff x="3913188" y="3711575"/>
              <a:chExt cx="615950" cy="385763"/>
            </a:xfrm>
            <a:solidFill>
              <a:schemeClr val="accent2"/>
            </a:solidFill>
          </p:grpSpPr>
          <p:sp>
            <p:nvSpPr>
              <p:cNvPr id="4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13188" y="3711575"/>
                <a:ext cx="314325" cy="377825"/>
              </a:xfrm>
              <a:custGeom>
                <a:avLst/>
                <a:gdLst>
                  <a:gd name="T0" fmla="*/ 57 w 75"/>
                  <a:gd name="T1" fmla="*/ 41 h 90"/>
                  <a:gd name="T2" fmla="*/ 71 w 75"/>
                  <a:gd name="T3" fmla="*/ 24 h 90"/>
                  <a:gd name="T4" fmla="*/ 46 w 75"/>
                  <a:gd name="T5" fmla="*/ 0 h 90"/>
                  <a:gd name="T6" fmla="*/ 20 w 75"/>
                  <a:gd name="T7" fmla="*/ 0 h 90"/>
                  <a:gd name="T8" fmla="*/ 19 w 75"/>
                  <a:gd name="T9" fmla="*/ 0 h 90"/>
                  <a:gd name="T10" fmla="*/ 0 w 75"/>
                  <a:gd name="T11" fmla="*/ 0 h 90"/>
                  <a:gd name="T12" fmla="*/ 0 w 75"/>
                  <a:gd name="T13" fmla="*/ 89 h 90"/>
                  <a:gd name="T14" fmla="*/ 19 w 75"/>
                  <a:gd name="T15" fmla="*/ 89 h 90"/>
                  <a:gd name="T16" fmla="*/ 20 w 75"/>
                  <a:gd name="T17" fmla="*/ 89 h 90"/>
                  <a:gd name="T18" fmla="*/ 46 w 75"/>
                  <a:gd name="T19" fmla="*/ 89 h 90"/>
                  <a:gd name="T20" fmla="*/ 74 w 75"/>
                  <a:gd name="T21" fmla="*/ 63 h 90"/>
                  <a:gd name="T22" fmla="*/ 57 w 75"/>
                  <a:gd name="T23" fmla="*/ 41 h 90"/>
                  <a:gd name="T24" fmla="*/ 20 w 75"/>
                  <a:gd name="T25" fmla="*/ 16 h 90"/>
                  <a:gd name="T26" fmla="*/ 42 w 75"/>
                  <a:gd name="T27" fmla="*/ 16 h 90"/>
                  <a:gd name="T28" fmla="*/ 46 w 75"/>
                  <a:gd name="T29" fmla="*/ 16 h 90"/>
                  <a:gd name="T30" fmla="*/ 52 w 75"/>
                  <a:gd name="T31" fmla="*/ 25 h 90"/>
                  <a:gd name="T32" fmla="*/ 44 w 75"/>
                  <a:gd name="T33" fmla="*/ 36 h 90"/>
                  <a:gd name="T34" fmla="*/ 20 w 75"/>
                  <a:gd name="T35" fmla="*/ 36 h 90"/>
                  <a:gd name="T36" fmla="*/ 20 w 75"/>
                  <a:gd name="T37" fmla="*/ 16 h 90"/>
                  <a:gd name="T38" fmla="*/ 44 w 75"/>
                  <a:gd name="T39" fmla="*/ 73 h 90"/>
                  <a:gd name="T40" fmla="*/ 43 w 75"/>
                  <a:gd name="T41" fmla="*/ 73 h 90"/>
                  <a:gd name="T42" fmla="*/ 20 w 75"/>
                  <a:gd name="T43" fmla="*/ 73 h 90"/>
                  <a:gd name="T44" fmla="*/ 20 w 75"/>
                  <a:gd name="T45" fmla="*/ 49 h 90"/>
                  <a:gd name="T46" fmla="*/ 46 w 75"/>
                  <a:gd name="T47" fmla="*/ 49 h 90"/>
                  <a:gd name="T48" fmla="*/ 55 w 75"/>
                  <a:gd name="T49" fmla="*/ 62 h 90"/>
                  <a:gd name="T50" fmla="*/ 44 w 75"/>
                  <a:gd name="T51" fmla="*/ 7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5" h="90">
                    <a:moveTo>
                      <a:pt x="57" y="41"/>
                    </a:moveTo>
                    <a:cubicBezTo>
                      <a:pt x="57" y="41"/>
                      <a:pt x="71" y="40"/>
                      <a:pt x="71" y="24"/>
                    </a:cubicBezTo>
                    <a:cubicBezTo>
                      <a:pt x="71" y="8"/>
                      <a:pt x="60" y="0"/>
                      <a:pt x="4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19" y="89"/>
                      <a:pt x="19" y="89"/>
                      <a:pt x="19" y="89"/>
                    </a:cubicBezTo>
                    <a:cubicBezTo>
                      <a:pt x="20" y="89"/>
                      <a:pt x="20" y="89"/>
                      <a:pt x="20" y="89"/>
                    </a:cubicBezTo>
                    <a:cubicBezTo>
                      <a:pt x="46" y="89"/>
                      <a:pt x="46" y="89"/>
                      <a:pt x="46" y="89"/>
                    </a:cubicBezTo>
                    <a:cubicBezTo>
                      <a:pt x="46" y="89"/>
                      <a:pt x="74" y="90"/>
                      <a:pt x="74" y="63"/>
                    </a:cubicBezTo>
                    <a:cubicBezTo>
                      <a:pt x="74" y="63"/>
                      <a:pt x="75" y="41"/>
                      <a:pt x="57" y="41"/>
                    </a:cubicBezTo>
                    <a:close/>
                    <a:moveTo>
                      <a:pt x="20" y="16"/>
                    </a:moveTo>
                    <a:cubicBezTo>
                      <a:pt x="42" y="16"/>
                      <a:pt x="42" y="16"/>
                      <a:pt x="42" y="16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6" y="16"/>
                      <a:pt x="52" y="16"/>
                      <a:pt x="52" y="25"/>
                    </a:cubicBezTo>
                    <a:cubicBezTo>
                      <a:pt x="52" y="34"/>
                      <a:pt x="48" y="36"/>
                      <a:pt x="44" y="36"/>
                    </a:cubicBezTo>
                    <a:cubicBezTo>
                      <a:pt x="20" y="36"/>
                      <a:pt x="20" y="36"/>
                      <a:pt x="20" y="36"/>
                    </a:cubicBezTo>
                    <a:lnTo>
                      <a:pt x="20" y="16"/>
                    </a:lnTo>
                    <a:close/>
                    <a:moveTo>
                      <a:pt x="44" y="73"/>
                    </a:moveTo>
                    <a:cubicBezTo>
                      <a:pt x="44" y="73"/>
                      <a:pt x="43" y="73"/>
                      <a:pt x="43" y="73"/>
                    </a:cubicBezTo>
                    <a:cubicBezTo>
                      <a:pt x="20" y="73"/>
                      <a:pt x="20" y="73"/>
                      <a:pt x="20" y="73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46" y="49"/>
                      <a:pt x="46" y="49"/>
                      <a:pt x="46" y="49"/>
                    </a:cubicBezTo>
                    <a:cubicBezTo>
                      <a:pt x="46" y="49"/>
                      <a:pt x="55" y="49"/>
                      <a:pt x="55" y="62"/>
                    </a:cubicBezTo>
                    <a:cubicBezTo>
                      <a:pt x="55" y="72"/>
                      <a:pt x="48" y="73"/>
                      <a:pt x="44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227513" y="3808413"/>
                <a:ext cx="301625" cy="288925"/>
              </a:xfrm>
              <a:custGeom>
                <a:avLst/>
                <a:gdLst>
                  <a:gd name="T0" fmla="*/ 36 w 72"/>
                  <a:gd name="T1" fmla="*/ 0 h 69"/>
                  <a:gd name="T2" fmla="*/ 2 w 72"/>
                  <a:gd name="T3" fmla="*/ 34 h 69"/>
                  <a:gd name="T4" fmla="*/ 36 w 72"/>
                  <a:gd name="T5" fmla="*/ 68 h 69"/>
                  <a:gd name="T6" fmla="*/ 66 w 72"/>
                  <a:gd name="T7" fmla="*/ 44 h 69"/>
                  <a:gd name="T8" fmla="*/ 51 w 72"/>
                  <a:gd name="T9" fmla="*/ 44 h 69"/>
                  <a:gd name="T10" fmla="*/ 37 w 72"/>
                  <a:gd name="T11" fmla="*/ 54 h 69"/>
                  <a:gd name="T12" fmla="*/ 21 w 72"/>
                  <a:gd name="T13" fmla="*/ 38 h 69"/>
                  <a:gd name="T14" fmla="*/ 67 w 72"/>
                  <a:gd name="T15" fmla="*/ 38 h 69"/>
                  <a:gd name="T16" fmla="*/ 36 w 72"/>
                  <a:gd name="T17" fmla="*/ 0 h 69"/>
                  <a:gd name="T18" fmla="*/ 21 w 72"/>
                  <a:gd name="T19" fmla="*/ 26 h 69"/>
                  <a:gd name="T20" fmla="*/ 37 w 72"/>
                  <a:gd name="T21" fmla="*/ 13 h 69"/>
                  <a:gd name="T22" fmla="*/ 50 w 72"/>
                  <a:gd name="T23" fmla="*/ 26 h 69"/>
                  <a:gd name="T24" fmla="*/ 21 w 72"/>
                  <a:gd name="T25" fmla="*/ 26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2" h="69">
                    <a:moveTo>
                      <a:pt x="36" y="0"/>
                    </a:moveTo>
                    <a:cubicBezTo>
                      <a:pt x="2" y="0"/>
                      <a:pt x="2" y="34"/>
                      <a:pt x="2" y="34"/>
                    </a:cubicBezTo>
                    <a:cubicBezTo>
                      <a:pt x="2" y="34"/>
                      <a:pt x="0" y="68"/>
                      <a:pt x="36" y="68"/>
                    </a:cubicBezTo>
                    <a:cubicBezTo>
                      <a:pt x="36" y="68"/>
                      <a:pt x="66" y="69"/>
                      <a:pt x="66" y="44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1" y="44"/>
                      <a:pt x="51" y="54"/>
                      <a:pt x="37" y="54"/>
                    </a:cubicBezTo>
                    <a:cubicBezTo>
                      <a:pt x="37" y="54"/>
                      <a:pt x="21" y="55"/>
                      <a:pt x="21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72" y="0"/>
                      <a:pt x="36" y="0"/>
                    </a:cubicBezTo>
                    <a:close/>
                    <a:moveTo>
                      <a:pt x="21" y="26"/>
                    </a:moveTo>
                    <a:cubicBezTo>
                      <a:pt x="21" y="26"/>
                      <a:pt x="23" y="13"/>
                      <a:pt x="37" y="13"/>
                    </a:cubicBezTo>
                    <a:cubicBezTo>
                      <a:pt x="50" y="13"/>
                      <a:pt x="50" y="26"/>
                      <a:pt x="50" y="26"/>
                    </a:cubicBezTo>
                    <a:lnTo>
                      <a:pt x="21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298951" y="3736975"/>
                <a:ext cx="155575" cy="412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29393" y="2449050"/>
              <a:ext cx="837046" cy="806608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39" name="Group 38出自【趣你的PPT】(微信:qunideppt)：最优质的PPT资源库"/>
            <p:cNvGrpSpPr/>
            <p:nvPr/>
          </p:nvGrpSpPr>
          <p:grpSpPr>
            <a:xfrm>
              <a:off x="7407230" y="1217830"/>
              <a:ext cx="905533" cy="905531"/>
              <a:chOff x="1157288" y="1111250"/>
              <a:chExt cx="944563" cy="944562"/>
            </a:xfrm>
            <a:solidFill>
              <a:schemeClr val="accent2"/>
            </a:solidFill>
          </p:grpSpPr>
          <p:sp>
            <p:nvSpPr>
              <p:cNvPr id="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63676" y="1111250"/>
                <a:ext cx="360363" cy="357187"/>
              </a:xfrm>
              <a:custGeom>
                <a:avLst/>
                <a:gdLst>
                  <a:gd name="T0" fmla="*/ 86 w 86"/>
                  <a:gd name="T1" fmla="*/ 10 h 85"/>
                  <a:gd name="T2" fmla="*/ 40 w 86"/>
                  <a:gd name="T3" fmla="*/ 0 h 85"/>
                  <a:gd name="T4" fmla="*/ 0 w 86"/>
                  <a:gd name="T5" fmla="*/ 8 h 85"/>
                  <a:gd name="T6" fmla="*/ 86 w 86"/>
                  <a:gd name="T7" fmla="*/ 85 h 85"/>
                  <a:gd name="T8" fmla="*/ 86 w 86"/>
                  <a:gd name="T9" fmla="*/ 1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85">
                    <a:moveTo>
                      <a:pt x="86" y="10"/>
                    </a:moveTo>
                    <a:cubicBezTo>
                      <a:pt x="71" y="4"/>
                      <a:pt x="56" y="0"/>
                      <a:pt x="40" y="0"/>
                    </a:cubicBezTo>
                    <a:cubicBezTo>
                      <a:pt x="26" y="0"/>
                      <a:pt x="13" y="3"/>
                      <a:pt x="0" y="8"/>
                    </a:cubicBezTo>
                    <a:cubicBezTo>
                      <a:pt x="3" y="10"/>
                      <a:pt x="82" y="82"/>
                      <a:pt x="86" y="85"/>
                    </a:cubicBezTo>
                    <a:cubicBezTo>
                      <a:pt x="86" y="80"/>
                      <a:pt x="86" y="12"/>
                      <a:pt x="8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90626" y="1581150"/>
                <a:ext cx="196850" cy="406400"/>
              </a:xfrm>
              <a:custGeom>
                <a:avLst/>
                <a:gdLst>
                  <a:gd name="T0" fmla="*/ 47 w 47"/>
                  <a:gd name="T1" fmla="*/ 97 h 97"/>
                  <a:gd name="T2" fmla="*/ 47 w 47"/>
                  <a:gd name="T3" fmla="*/ 0 h 97"/>
                  <a:gd name="T4" fmla="*/ 0 w 47"/>
                  <a:gd name="T5" fmla="*/ 42 h 97"/>
                  <a:gd name="T6" fmla="*/ 47 w 47"/>
                  <a:gd name="T7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" h="97">
                    <a:moveTo>
                      <a:pt x="47" y="97"/>
                    </a:moveTo>
                    <a:cubicBezTo>
                      <a:pt x="47" y="92"/>
                      <a:pt x="47" y="5"/>
                      <a:pt x="47" y="0"/>
                    </a:cubicBezTo>
                    <a:cubicBezTo>
                      <a:pt x="43" y="3"/>
                      <a:pt x="2" y="41"/>
                      <a:pt x="0" y="42"/>
                    </a:cubicBezTo>
                    <a:cubicBezTo>
                      <a:pt x="9" y="65"/>
                      <a:pt x="26" y="84"/>
                      <a:pt x="47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57288" y="1166813"/>
                <a:ext cx="436563" cy="539750"/>
              </a:xfrm>
              <a:custGeom>
                <a:avLst/>
                <a:gdLst>
                  <a:gd name="T0" fmla="*/ 0 w 104"/>
                  <a:gd name="T1" fmla="*/ 100 h 129"/>
                  <a:gd name="T2" fmla="*/ 4 w 104"/>
                  <a:gd name="T3" fmla="*/ 129 h 129"/>
                  <a:gd name="T4" fmla="*/ 104 w 104"/>
                  <a:gd name="T5" fmla="*/ 38 h 129"/>
                  <a:gd name="T6" fmla="*/ 61 w 104"/>
                  <a:gd name="T7" fmla="*/ 0 h 129"/>
                  <a:gd name="T8" fmla="*/ 0 w 104"/>
                  <a:gd name="T9" fmla="*/ 10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29">
                    <a:moveTo>
                      <a:pt x="0" y="100"/>
                    </a:moveTo>
                    <a:cubicBezTo>
                      <a:pt x="0" y="109"/>
                      <a:pt x="2" y="119"/>
                      <a:pt x="4" y="129"/>
                    </a:cubicBezTo>
                    <a:cubicBezTo>
                      <a:pt x="7" y="126"/>
                      <a:pt x="102" y="40"/>
                      <a:pt x="104" y="38"/>
                    </a:cubicBezTo>
                    <a:cubicBezTo>
                      <a:pt x="102" y="37"/>
                      <a:pt x="63" y="1"/>
                      <a:pt x="61" y="0"/>
                    </a:cubicBezTo>
                    <a:cubicBezTo>
                      <a:pt x="24" y="19"/>
                      <a:pt x="0" y="57"/>
                      <a:pt x="0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38276" y="1790700"/>
                <a:ext cx="615950" cy="265112"/>
              </a:xfrm>
              <a:custGeom>
                <a:avLst/>
                <a:gdLst>
                  <a:gd name="T0" fmla="*/ 0 w 147"/>
                  <a:gd name="T1" fmla="*/ 0 h 63"/>
                  <a:gd name="T2" fmla="*/ 0 w 147"/>
                  <a:gd name="T3" fmla="*/ 53 h 63"/>
                  <a:gd name="T4" fmla="*/ 35 w 147"/>
                  <a:gd name="T5" fmla="*/ 63 h 63"/>
                  <a:gd name="T6" fmla="*/ 56 w 147"/>
                  <a:gd name="T7" fmla="*/ 63 h 63"/>
                  <a:gd name="T8" fmla="*/ 147 w 147"/>
                  <a:gd name="T9" fmla="*/ 0 h 63"/>
                  <a:gd name="T10" fmla="*/ 0 w 147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7" h="63">
                    <a:moveTo>
                      <a:pt x="0" y="0"/>
                    </a:moveTo>
                    <a:cubicBezTo>
                      <a:pt x="0" y="2"/>
                      <a:pt x="0" y="52"/>
                      <a:pt x="0" y="53"/>
                    </a:cubicBezTo>
                    <a:cubicBezTo>
                      <a:pt x="11" y="58"/>
                      <a:pt x="23" y="62"/>
                      <a:pt x="35" y="63"/>
                    </a:cubicBezTo>
                    <a:cubicBezTo>
                      <a:pt x="56" y="63"/>
                      <a:pt x="56" y="63"/>
                      <a:pt x="56" y="63"/>
                    </a:cubicBezTo>
                    <a:cubicBezTo>
                      <a:pt x="95" y="59"/>
                      <a:pt x="129" y="35"/>
                      <a:pt x="147" y="0"/>
                    </a:cubicBezTo>
                    <a:cubicBezTo>
                      <a:pt x="143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74838" y="1182688"/>
                <a:ext cx="227013" cy="558800"/>
              </a:xfrm>
              <a:custGeom>
                <a:avLst/>
                <a:gdLst>
                  <a:gd name="T0" fmla="*/ 0 w 54"/>
                  <a:gd name="T1" fmla="*/ 0 h 133"/>
                  <a:gd name="T2" fmla="*/ 0 w 54"/>
                  <a:gd name="T3" fmla="*/ 133 h 133"/>
                  <a:gd name="T4" fmla="*/ 48 w 54"/>
                  <a:gd name="T5" fmla="*/ 133 h 133"/>
                  <a:gd name="T6" fmla="*/ 54 w 54"/>
                  <a:gd name="T7" fmla="*/ 96 h 133"/>
                  <a:gd name="T8" fmla="*/ 0 w 54"/>
                  <a:gd name="T9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3">
                    <a:moveTo>
                      <a:pt x="0" y="0"/>
                    </a:moveTo>
                    <a:cubicBezTo>
                      <a:pt x="0" y="4"/>
                      <a:pt x="0" y="130"/>
                      <a:pt x="0" y="133"/>
                    </a:cubicBezTo>
                    <a:cubicBezTo>
                      <a:pt x="2" y="133"/>
                      <a:pt x="46" y="133"/>
                      <a:pt x="48" y="133"/>
                    </a:cubicBezTo>
                    <a:cubicBezTo>
                      <a:pt x="52" y="121"/>
                      <a:pt x="54" y="108"/>
                      <a:pt x="54" y="96"/>
                    </a:cubicBezTo>
                    <a:cubicBezTo>
                      <a:pt x="54" y="57"/>
                      <a:pt x="33" y="2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881732" y="2427743"/>
              <a:ext cx="703118" cy="700075"/>
            </a:xfrm>
            <a:custGeom>
              <a:avLst/>
              <a:gdLst>
                <a:gd name="T0" fmla="*/ 168 w 175"/>
                <a:gd name="T1" fmla="*/ 53 h 174"/>
                <a:gd name="T2" fmla="*/ 149 w 175"/>
                <a:gd name="T3" fmla="*/ 25 h 174"/>
                <a:gd name="T4" fmla="*/ 121 w 175"/>
                <a:gd name="T5" fmla="*/ 6 h 174"/>
                <a:gd name="T6" fmla="*/ 87 w 175"/>
                <a:gd name="T7" fmla="*/ 0 h 174"/>
                <a:gd name="T8" fmla="*/ 53 w 175"/>
                <a:gd name="T9" fmla="*/ 6 h 174"/>
                <a:gd name="T10" fmla="*/ 26 w 175"/>
                <a:gd name="T11" fmla="*/ 25 h 174"/>
                <a:gd name="T12" fmla="*/ 7 w 175"/>
                <a:gd name="T13" fmla="*/ 53 h 174"/>
                <a:gd name="T14" fmla="*/ 0 w 175"/>
                <a:gd name="T15" fmla="*/ 87 h 174"/>
                <a:gd name="T16" fmla="*/ 7 w 175"/>
                <a:gd name="T17" fmla="*/ 121 h 174"/>
                <a:gd name="T18" fmla="*/ 26 w 175"/>
                <a:gd name="T19" fmla="*/ 149 h 174"/>
                <a:gd name="T20" fmla="*/ 53 w 175"/>
                <a:gd name="T21" fmla="*/ 167 h 174"/>
                <a:gd name="T22" fmla="*/ 87 w 175"/>
                <a:gd name="T23" fmla="*/ 174 h 174"/>
                <a:gd name="T24" fmla="*/ 121 w 175"/>
                <a:gd name="T25" fmla="*/ 167 h 174"/>
                <a:gd name="T26" fmla="*/ 149 w 175"/>
                <a:gd name="T27" fmla="*/ 149 h 174"/>
                <a:gd name="T28" fmla="*/ 168 w 175"/>
                <a:gd name="T29" fmla="*/ 121 h 174"/>
                <a:gd name="T30" fmla="*/ 175 w 175"/>
                <a:gd name="T31" fmla="*/ 87 h 174"/>
                <a:gd name="T32" fmla="*/ 162 w 175"/>
                <a:gd name="T33" fmla="*/ 86 h 174"/>
                <a:gd name="T34" fmla="*/ 108 w 175"/>
                <a:gd name="T35" fmla="*/ 80 h 174"/>
                <a:gd name="T36" fmla="*/ 145 w 175"/>
                <a:gd name="T37" fmla="*/ 40 h 174"/>
                <a:gd name="T38" fmla="*/ 137 w 175"/>
                <a:gd name="T39" fmla="*/ 31 h 174"/>
                <a:gd name="T40" fmla="*/ 70 w 175"/>
                <a:gd name="T41" fmla="*/ 14 h 174"/>
                <a:gd name="T42" fmla="*/ 137 w 175"/>
                <a:gd name="T43" fmla="*/ 31 h 174"/>
                <a:gd name="T44" fmla="*/ 70 w 175"/>
                <a:gd name="T45" fmla="*/ 14 h 174"/>
                <a:gd name="T46" fmla="*/ 70 w 175"/>
                <a:gd name="T47" fmla="*/ 14 h 174"/>
                <a:gd name="T48" fmla="*/ 83 w 175"/>
                <a:gd name="T49" fmla="*/ 62 h 174"/>
                <a:gd name="T50" fmla="*/ 56 w 175"/>
                <a:gd name="T51" fmla="*/ 19 h 174"/>
                <a:gd name="T52" fmla="*/ 13 w 175"/>
                <a:gd name="T53" fmla="*/ 85 h 174"/>
                <a:gd name="T54" fmla="*/ 96 w 175"/>
                <a:gd name="T55" fmla="*/ 87 h 174"/>
                <a:gd name="T56" fmla="*/ 32 w 175"/>
                <a:gd name="T57" fmla="*/ 137 h 174"/>
                <a:gd name="T58" fmla="*/ 13 w 175"/>
                <a:gd name="T59" fmla="*/ 87 h 174"/>
                <a:gd name="T60" fmla="*/ 40 w 175"/>
                <a:gd name="T61" fmla="*/ 144 h 174"/>
                <a:gd name="T62" fmla="*/ 100 w 175"/>
                <a:gd name="T63" fmla="*/ 99 h 174"/>
                <a:gd name="T64" fmla="*/ 117 w 175"/>
                <a:gd name="T65" fmla="*/ 156 h 174"/>
                <a:gd name="T66" fmla="*/ 129 w 175"/>
                <a:gd name="T67" fmla="*/ 149 h 174"/>
                <a:gd name="T68" fmla="*/ 161 w 175"/>
                <a:gd name="T69" fmla="*/ 9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5" h="174">
                  <a:moveTo>
                    <a:pt x="173" y="69"/>
                  </a:moveTo>
                  <a:cubicBezTo>
                    <a:pt x="172" y="64"/>
                    <a:pt x="170" y="58"/>
                    <a:pt x="168" y="53"/>
                  </a:cubicBezTo>
                  <a:cubicBezTo>
                    <a:pt x="166" y="48"/>
                    <a:pt x="163" y="43"/>
                    <a:pt x="160" y="38"/>
                  </a:cubicBezTo>
                  <a:cubicBezTo>
                    <a:pt x="157" y="33"/>
                    <a:pt x="153" y="29"/>
                    <a:pt x="149" y="25"/>
                  </a:cubicBezTo>
                  <a:cubicBezTo>
                    <a:pt x="145" y="21"/>
                    <a:pt x="141" y="18"/>
                    <a:pt x="136" y="14"/>
                  </a:cubicBezTo>
                  <a:cubicBezTo>
                    <a:pt x="132" y="11"/>
                    <a:pt x="127" y="9"/>
                    <a:pt x="121" y="6"/>
                  </a:cubicBezTo>
                  <a:cubicBezTo>
                    <a:pt x="116" y="4"/>
                    <a:pt x="111" y="2"/>
                    <a:pt x="105" y="1"/>
                  </a:cubicBezTo>
                  <a:cubicBezTo>
                    <a:pt x="99" y="0"/>
                    <a:pt x="93" y="0"/>
                    <a:pt x="87" y="0"/>
                  </a:cubicBezTo>
                  <a:cubicBezTo>
                    <a:pt x="82" y="0"/>
                    <a:pt x="76" y="0"/>
                    <a:pt x="70" y="1"/>
                  </a:cubicBezTo>
                  <a:cubicBezTo>
                    <a:pt x="64" y="2"/>
                    <a:pt x="59" y="4"/>
                    <a:pt x="53" y="6"/>
                  </a:cubicBezTo>
                  <a:cubicBezTo>
                    <a:pt x="48" y="9"/>
                    <a:pt x="43" y="11"/>
                    <a:pt x="39" y="14"/>
                  </a:cubicBezTo>
                  <a:cubicBezTo>
                    <a:pt x="34" y="18"/>
                    <a:pt x="30" y="21"/>
                    <a:pt x="26" y="25"/>
                  </a:cubicBezTo>
                  <a:cubicBezTo>
                    <a:pt x="22" y="29"/>
                    <a:pt x="18" y="33"/>
                    <a:pt x="15" y="38"/>
                  </a:cubicBezTo>
                  <a:cubicBezTo>
                    <a:pt x="12" y="43"/>
                    <a:pt x="9" y="48"/>
                    <a:pt x="7" y="53"/>
                  </a:cubicBezTo>
                  <a:cubicBezTo>
                    <a:pt x="5" y="58"/>
                    <a:pt x="3" y="64"/>
                    <a:pt x="2" y="69"/>
                  </a:cubicBezTo>
                  <a:cubicBezTo>
                    <a:pt x="1" y="75"/>
                    <a:pt x="0" y="81"/>
                    <a:pt x="0" y="87"/>
                  </a:cubicBezTo>
                  <a:cubicBezTo>
                    <a:pt x="0" y="93"/>
                    <a:pt x="1" y="99"/>
                    <a:pt x="2" y="105"/>
                  </a:cubicBezTo>
                  <a:cubicBezTo>
                    <a:pt x="3" y="110"/>
                    <a:pt x="5" y="116"/>
                    <a:pt x="7" y="121"/>
                  </a:cubicBezTo>
                  <a:cubicBezTo>
                    <a:pt x="9" y="126"/>
                    <a:pt x="12" y="131"/>
                    <a:pt x="15" y="136"/>
                  </a:cubicBezTo>
                  <a:cubicBezTo>
                    <a:pt x="18" y="140"/>
                    <a:pt x="22" y="145"/>
                    <a:pt x="26" y="149"/>
                  </a:cubicBezTo>
                  <a:cubicBezTo>
                    <a:pt x="30" y="153"/>
                    <a:pt x="34" y="156"/>
                    <a:pt x="39" y="159"/>
                  </a:cubicBezTo>
                  <a:cubicBezTo>
                    <a:pt x="43" y="163"/>
                    <a:pt x="48" y="165"/>
                    <a:pt x="53" y="167"/>
                  </a:cubicBezTo>
                  <a:cubicBezTo>
                    <a:pt x="59" y="170"/>
                    <a:pt x="64" y="171"/>
                    <a:pt x="70" y="173"/>
                  </a:cubicBezTo>
                  <a:cubicBezTo>
                    <a:pt x="76" y="174"/>
                    <a:pt x="82" y="174"/>
                    <a:pt x="87" y="174"/>
                  </a:cubicBezTo>
                  <a:cubicBezTo>
                    <a:pt x="93" y="174"/>
                    <a:pt x="99" y="174"/>
                    <a:pt x="105" y="173"/>
                  </a:cubicBezTo>
                  <a:cubicBezTo>
                    <a:pt x="111" y="171"/>
                    <a:pt x="116" y="170"/>
                    <a:pt x="121" y="167"/>
                  </a:cubicBezTo>
                  <a:cubicBezTo>
                    <a:pt x="127" y="165"/>
                    <a:pt x="132" y="163"/>
                    <a:pt x="136" y="159"/>
                  </a:cubicBezTo>
                  <a:cubicBezTo>
                    <a:pt x="141" y="156"/>
                    <a:pt x="145" y="153"/>
                    <a:pt x="149" y="149"/>
                  </a:cubicBezTo>
                  <a:cubicBezTo>
                    <a:pt x="153" y="145"/>
                    <a:pt x="157" y="140"/>
                    <a:pt x="160" y="136"/>
                  </a:cubicBezTo>
                  <a:cubicBezTo>
                    <a:pt x="163" y="131"/>
                    <a:pt x="166" y="126"/>
                    <a:pt x="168" y="121"/>
                  </a:cubicBezTo>
                  <a:cubicBezTo>
                    <a:pt x="170" y="116"/>
                    <a:pt x="172" y="110"/>
                    <a:pt x="173" y="105"/>
                  </a:cubicBezTo>
                  <a:cubicBezTo>
                    <a:pt x="174" y="99"/>
                    <a:pt x="175" y="93"/>
                    <a:pt x="175" y="87"/>
                  </a:cubicBezTo>
                  <a:cubicBezTo>
                    <a:pt x="175" y="81"/>
                    <a:pt x="174" y="75"/>
                    <a:pt x="173" y="69"/>
                  </a:cubicBezTo>
                  <a:close/>
                  <a:moveTo>
                    <a:pt x="162" y="86"/>
                  </a:moveTo>
                  <a:cubicBezTo>
                    <a:pt x="161" y="86"/>
                    <a:pt x="136" y="81"/>
                    <a:pt x="110" y="84"/>
                  </a:cubicBezTo>
                  <a:cubicBezTo>
                    <a:pt x="110" y="82"/>
                    <a:pt x="109" y="81"/>
                    <a:pt x="108" y="80"/>
                  </a:cubicBezTo>
                  <a:cubicBezTo>
                    <a:pt x="107" y="76"/>
                    <a:pt x="105" y="73"/>
                    <a:pt x="104" y="69"/>
                  </a:cubicBezTo>
                  <a:cubicBezTo>
                    <a:pt x="133" y="57"/>
                    <a:pt x="145" y="40"/>
                    <a:pt x="145" y="40"/>
                  </a:cubicBezTo>
                  <a:cubicBezTo>
                    <a:pt x="156" y="52"/>
                    <a:pt x="162" y="68"/>
                    <a:pt x="162" y="86"/>
                  </a:cubicBezTo>
                  <a:close/>
                  <a:moveTo>
                    <a:pt x="137" y="31"/>
                  </a:moveTo>
                  <a:cubicBezTo>
                    <a:pt x="137" y="31"/>
                    <a:pt x="126" y="47"/>
                    <a:pt x="98" y="58"/>
                  </a:cubicBezTo>
                  <a:cubicBezTo>
                    <a:pt x="85" y="35"/>
                    <a:pt x="71" y="16"/>
                    <a:pt x="70" y="14"/>
                  </a:cubicBezTo>
                  <a:cubicBezTo>
                    <a:pt x="76" y="13"/>
                    <a:pt x="81" y="12"/>
                    <a:pt x="87" y="12"/>
                  </a:cubicBezTo>
                  <a:cubicBezTo>
                    <a:pt x="106" y="12"/>
                    <a:pt x="124" y="19"/>
                    <a:pt x="137" y="31"/>
                  </a:cubicBezTo>
                  <a:close/>
                  <a:moveTo>
                    <a:pt x="70" y="14"/>
                  </a:move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9" y="15"/>
                    <a:pt x="69" y="15"/>
                  </a:cubicBezTo>
                  <a:cubicBezTo>
                    <a:pt x="69" y="15"/>
                    <a:pt x="70" y="15"/>
                    <a:pt x="70" y="14"/>
                  </a:cubicBezTo>
                  <a:close/>
                  <a:moveTo>
                    <a:pt x="56" y="19"/>
                  </a:moveTo>
                  <a:cubicBezTo>
                    <a:pt x="57" y="21"/>
                    <a:pt x="70" y="39"/>
                    <a:pt x="83" y="62"/>
                  </a:cubicBezTo>
                  <a:cubicBezTo>
                    <a:pt x="47" y="72"/>
                    <a:pt x="16" y="72"/>
                    <a:pt x="14" y="72"/>
                  </a:cubicBezTo>
                  <a:cubicBezTo>
                    <a:pt x="19" y="48"/>
                    <a:pt x="35" y="29"/>
                    <a:pt x="56" y="19"/>
                  </a:cubicBezTo>
                  <a:close/>
                  <a:moveTo>
                    <a:pt x="13" y="87"/>
                  </a:moveTo>
                  <a:cubicBezTo>
                    <a:pt x="13" y="86"/>
                    <a:pt x="13" y="85"/>
                    <a:pt x="13" y="85"/>
                  </a:cubicBezTo>
                  <a:cubicBezTo>
                    <a:pt x="14" y="85"/>
                    <a:pt x="51" y="85"/>
                    <a:pt x="90" y="74"/>
                  </a:cubicBezTo>
                  <a:cubicBezTo>
                    <a:pt x="92" y="78"/>
                    <a:pt x="94" y="82"/>
                    <a:pt x="96" y="87"/>
                  </a:cubicBezTo>
                  <a:cubicBezTo>
                    <a:pt x="95" y="87"/>
                    <a:pt x="94" y="87"/>
                    <a:pt x="93" y="88"/>
                  </a:cubicBezTo>
                  <a:cubicBezTo>
                    <a:pt x="52" y="101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20" y="124"/>
                    <a:pt x="13" y="106"/>
                    <a:pt x="13" y="87"/>
                  </a:cubicBezTo>
                  <a:close/>
                  <a:moveTo>
                    <a:pt x="87" y="162"/>
                  </a:moveTo>
                  <a:cubicBezTo>
                    <a:pt x="69" y="162"/>
                    <a:pt x="53" y="155"/>
                    <a:pt x="40" y="144"/>
                  </a:cubicBezTo>
                  <a:cubicBezTo>
                    <a:pt x="41" y="145"/>
                    <a:pt x="42" y="146"/>
                    <a:pt x="42" y="146"/>
                  </a:cubicBezTo>
                  <a:cubicBezTo>
                    <a:pt x="42" y="146"/>
                    <a:pt x="56" y="115"/>
                    <a:pt x="100" y="99"/>
                  </a:cubicBezTo>
                  <a:cubicBezTo>
                    <a:pt x="100" y="99"/>
                    <a:pt x="100" y="99"/>
                    <a:pt x="101" y="99"/>
                  </a:cubicBezTo>
                  <a:cubicBezTo>
                    <a:pt x="111" y="126"/>
                    <a:pt x="115" y="149"/>
                    <a:pt x="117" y="156"/>
                  </a:cubicBezTo>
                  <a:cubicBezTo>
                    <a:pt x="108" y="159"/>
                    <a:pt x="98" y="162"/>
                    <a:pt x="87" y="162"/>
                  </a:cubicBezTo>
                  <a:close/>
                  <a:moveTo>
                    <a:pt x="129" y="149"/>
                  </a:moveTo>
                  <a:cubicBezTo>
                    <a:pt x="128" y="144"/>
                    <a:pt x="124" y="122"/>
                    <a:pt x="115" y="96"/>
                  </a:cubicBezTo>
                  <a:cubicBezTo>
                    <a:pt x="139" y="92"/>
                    <a:pt x="160" y="98"/>
                    <a:pt x="161" y="99"/>
                  </a:cubicBezTo>
                  <a:cubicBezTo>
                    <a:pt x="158" y="120"/>
                    <a:pt x="146" y="138"/>
                    <a:pt x="129" y="1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08235" y="3228263"/>
              <a:ext cx="917708" cy="913141"/>
            </a:xfrm>
            <a:custGeom>
              <a:avLst/>
              <a:gdLst>
                <a:gd name="T0" fmla="*/ 114 w 228"/>
                <a:gd name="T1" fmla="*/ 0 h 227"/>
                <a:gd name="T2" fmla="*/ 0 w 228"/>
                <a:gd name="T3" fmla="*/ 114 h 227"/>
                <a:gd name="T4" fmla="*/ 68 w 228"/>
                <a:gd name="T5" fmla="*/ 218 h 227"/>
                <a:gd name="T6" fmla="*/ 70 w 228"/>
                <a:gd name="T7" fmla="*/ 192 h 227"/>
                <a:gd name="T8" fmla="*/ 85 w 228"/>
                <a:gd name="T9" fmla="*/ 130 h 227"/>
                <a:gd name="T10" fmla="*/ 81 w 228"/>
                <a:gd name="T11" fmla="*/ 112 h 227"/>
                <a:gd name="T12" fmla="*/ 103 w 228"/>
                <a:gd name="T13" fmla="*/ 82 h 227"/>
                <a:gd name="T14" fmla="*/ 119 w 228"/>
                <a:gd name="T15" fmla="*/ 99 h 227"/>
                <a:gd name="T16" fmla="*/ 109 w 228"/>
                <a:gd name="T17" fmla="*/ 140 h 227"/>
                <a:gd name="T18" fmla="*/ 127 w 228"/>
                <a:gd name="T19" fmla="*/ 162 h 227"/>
                <a:gd name="T20" fmla="*/ 163 w 228"/>
                <a:gd name="T21" fmla="*/ 101 h 227"/>
                <a:gd name="T22" fmla="*/ 115 w 228"/>
                <a:gd name="T23" fmla="*/ 57 h 227"/>
                <a:gd name="T24" fmla="*/ 59 w 228"/>
                <a:gd name="T25" fmla="*/ 112 h 227"/>
                <a:gd name="T26" fmla="*/ 67 w 228"/>
                <a:gd name="T27" fmla="*/ 134 h 227"/>
                <a:gd name="T28" fmla="*/ 68 w 228"/>
                <a:gd name="T29" fmla="*/ 141 h 227"/>
                <a:gd name="T30" fmla="*/ 66 w 228"/>
                <a:gd name="T31" fmla="*/ 150 h 227"/>
                <a:gd name="T32" fmla="*/ 60 w 228"/>
                <a:gd name="T33" fmla="*/ 153 h 227"/>
                <a:gd name="T34" fmla="*/ 37 w 228"/>
                <a:gd name="T35" fmla="*/ 109 h 227"/>
                <a:gd name="T36" fmla="*/ 118 w 228"/>
                <a:gd name="T37" fmla="*/ 38 h 227"/>
                <a:gd name="T38" fmla="*/ 191 w 228"/>
                <a:gd name="T39" fmla="*/ 103 h 227"/>
                <a:gd name="T40" fmla="*/ 129 w 228"/>
                <a:gd name="T41" fmla="*/ 181 h 227"/>
                <a:gd name="T42" fmla="*/ 101 w 228"/>
                <a:gd name="T43" fmla="*/ 167 h 227"/>
                <a:gd name="T44" fmla="*/ 93 w 228"/>
                <a:gd name="T45" fmla="*/ 198 h 227"/>
                <a:gd name="T46" fmla="*/ 82 w 228"/>
                <a:gd name="T47" fmla="*/ 223 h 227"/>
                <a:gd name="T48" fmla="*/ 114 w 228"/>
                <a:gd name="T49" fmla="*/ 227 h 227"/>
                <a:gd name="T50" fmla="*/ 228 w 228"/>
                <a:gd name="T51" fmla="*/ 114 h 227"/>
                <a:gd name="T52" fmla="*/ 114 w 228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27">
                  <a:moveTo>
                    <a:pt x="114" y="0"/>
                  </a:moveTo>
                  <a:cubicBezTo>
                    <a:pt x="51" y="0"/>
                    <a:pt x="0" y="51"/>
                    <a:pt x="0" y="114"/>
                  </a:cubicBezTo>
                  <a:cubicBezTo>
                    <a:pt x="0" y="160"/>
                    <a:pt x="28" y="200"/>
                    <a:pt x="68" y="218"/>
                  </a:cubicBezTo>
                  <a:cubicBezTo>
                    <a:pt x="68" y="210"/>
                    <a:pt x="68" y="200"/>
                    <a:pt x="70" y="192"/>
                  </a:cubicBezTo>
                  <a:cubicBezTo>
                    <a:pt x="73" y="183"/>
                    <a:pt x="85" y="130"/>
                    <a:pt x="85" y="130"/>
                  </a:cubicBezTo>
                  <a:cubicBezTo>
                    <a:pt x="85" y="130"/>
                    <a:pt x="81" y="122"/>
                    <a:pt x="81" y="112"/>
                  </a:cubicBezTo>
                  <a:cubicBezTo>
                    <a:pt x="81" y="95"/>
                    <a:pt x="91" y="82"/>
                    <a:pt x="103" y="82"/>
                  </a:cubicBezTo>
                  <a:cubicBezTo>
                    <a:pt x="114" y="82"/>
                    <a:pt x="119" y="90"/>
                    <a:pt x="119" y="99"/>
                  </a:cubicBezTo>
                  <a:cubicBezTo>
                    <a:pt x="119" y="110"/>
                    <a:pt x="112" y="125"/>
                    <a:pt x="109" y="140"/>
                  </a:cubicBezTo>
                  <a:cubicBezTo>
                    <a:pt x="106" y="152"/>
                    <a:pt x="115" y="162"/>
                    <a:pt x="127" y="162"/>
                  </a:cubicBezTo>
                  <a:cubicBezTo>
                    <a:pt x="148" y="162"/>
                    <a:pt x="163" y="134"/>
                    <a:pt x="163" y="101"/>
                  </a:cubicBezTo>
                  <a:cubicBezTo>
                    <a:pt x="163" y="76"/>
                    <a:pt x="146" y="57"/>
                    <a:pt x="115" y="57"/>
                  </a:cubicBezTo>
                  <a:cubicBezTo>
                    <a:pt x="81" y="57"/>
                    <a:pt x="59" y="83"/>
                    <a:pt x="59" y="112"/>
                  </a:cubicBezTo>
                  <a:cubicBezTo>
                    <a:pt x="59" y="122"/>
                    <a:pt x="62" y="129"/>
                    <a:pt x="67" y="134"/>
                  </a:cubicBezTo>
                  <a:cubicBezTo>
                    <a:pt x="69" y="137"/>
                    <a:pt x="69" y="138"/>
                    <a:pt x="68" y="141"/>
                  </a:cubicBezTo>
                  <a:cubicBezTo>
                    <a:pt x="68" y="143"/>
                    <a:pt x="67" y="148"/>
                    <a:pt x="66" y="150"/>
                  </a:cubicBezTo>
                  <a:cubicBezTo>
                    <a:pt x="65" y="153"/>
                    <a:pt x="63" y="154"/>
                    <a:pt x="60" y="153"/>
                  </a:cubicBezTo>
                  <a:cubicBezTo>
                    <a:pt x="44" y="146"/>
                    <a:pt x="37" y="129"/>
                    <a:pt x="37" y="109"/>
                  </a:cubicBezTo>
                  <a:cubicBezTo>
                    <a:pt x="37" y="77"/>
                    <a:pt x="64" y="38"/>
                    <a:pt x="118" y="38"/>
                  </a:cubicBezTo>
                  <a:cubicBezTo>
                    <a:pt x="162" y="38"/>
                    <a:pt x="191" y="70"/>
                    <a:pt x="191" y="103"/>
                  </a:cubicBezTo>
                  <a:cubicBezTo>
                    <a:pt x="191" y="148"/>
                    <a:pt x="166" y="181"/>
                    <a:pt x="129" y="181"/>
                  </a:cubicBezTo>
                  <a:cubicBezTo>
                    <a:pt x="117" y="181"/>
                    <a:pt x="105" y="175"/>
                    <a:pt x="101" y="167"/>
                  </a:cubicBezTo>
                  <a:cubicBezTo>
                    <a:pt x="101" y="167"/>
                    <a:pt x="95" y="193"/>
                    <a:pt x="93" y="198"/>
                  </a:cubicBezTo>
                  <a:cubicBezTo>
                    <a:pt x="91" y="207"/>
                    <a:pt x="86" y="216"/>
                    <a:pt x="82" y="223"/>
                  </a:cubicBezTo>
                  <a:cubicBezTo>
                    <a:pt x="92" y="226"/>
                    <a:pt x="103" y="227"/>
                    <a:pt x="114" y="227"/>
                  </a:cubicBezTo>
                  <a:cubicBezTo>
                    <a:pt x="177" y="227"/>
                    <a:pt x="228" y="176"/>
                    <a:pt x="228" y="114"/>
                  </a:cubicBezTo>
                  <a:cubicBezTo>
                    <a:pt x="228" y="51"/>
                    <a:pt x="177" y="0"/>
                    <a:pt x="1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84291" y="1853986"/>
              <a:ext cx="820306" cy="818784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23" name="Group 22出自【趣你的PPT】(微信:qunideppt)：最优质的PPT资源库"/>
            <p:cNvGrpSpPr/>
            <p:nvPr/>
          </p:nvGrpSpPr>
          <p:grpSpPr>
            <a:xfrm>
              <a:off x="9498323" y="820615"/>
              <a:ext cx="739645" cy="687899"/>
              <a:chOff x="3338513" y="696913"/>
              <a:chExt cx="771525" cy="717550"/>
            </a:xfrm>
            <a:solidFill>
              <a:schemeClr val="accent2"/>
            </a:solidFill>
          </p:grpSpPr>
          <p:sp>
            <p:nvSpPr>
              <p:cNvPr id="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86163" y="696913"/>
                <a:ext cx="523875" cy="717550"/>
              </a:xfrm>
              <a:custGeom>
                <a:avLst/>
                <a:gdLst>
                  <a:gd name="T0" fmla="*/ 115 w 125"/>
                  <a:gd name="T1" fmla="*/ 63 h 171"/>
                  <a:gd name="T2" fmla="*/ 69 w 125"/>
                  <a:gd name="T3" fmla="*/ 63 h 171"/>
                  <a:gd name="T4" fmla="*/ 85 w 125"/>
                  <a:gd name="T5" fmla="*/ 32 h 171"/>
                  <a:gd name="T6" fmla="*/ 74 w 125"/>
                  <a:gd name="T7" fmla="*/ 0 h 171"/>
                  <a:gd name="T8" fmla="*/ 61 w 125"/>
                  <a:gd name="T9" fmla="*/ 21 h 171"/>
                  <a:gd name="T10" fmla="*/ 37 w 125"/>
                  <a:gd name="T11" fmla="*/ 53 h 171"/>
                  <a:gd name="T12" fmla="*/ 0 w 125"/>
                  <a:gd name="T13" fmla="*/ 70 h 171"/>
                  <a:gd name="T14" fmla="*/ 0 w 125"/>
                  <a:gd name="T15" fmla="*/ 71 h 171"/>
                  <a:gd name="T16" fmla="*/ 0 w 125"/>
                  <a:gd name="T17" fmla="*/ 148 h 171"/>
                  <a:gd name="T18" fmla="*/ 26 w 125"/>
                  <a:gd name="T19" fmla="*/ 155 h 171"/>
                  <a:gd name="T20" fmla="*/ 76 w 125"/>
                  <a:gd name="T21" fmla="*/ 171 h 171"/>
                  <a:gd name="T22" fmla="*/ 91 w 125"/>
                  <a:gd name="T23" fmla="*/ 147 h 171"/>
                  <a:gd name="T24" fmla="*/ 103 w 125"/>
                  <a:gd name="T25" fmla="*/ 121 h 171"/>
                  <a:gd name="T26" fmla="*/ 107 w 125"/>
                  <a:gd name="T27" fmla="*/ 91 h 171"/>
                  <a:gd name="T28" fmla="*/ 115 w 125"/>
                  <a:gd name="T29" fmla="*/ 6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5" h="171">
                    <a:moveTo>
                      <a:pt x="115" y="63"/>
                    </a:moveTo>
                    <a:cubicBezTo>
                      <a:pt x="105" y="57"/>
                      <a:pt x="69" y="63"/>
                      <a:pt x="69" y="63"/>
                    </a:cubicBezTo>
                    <a:cubicBezTo>
                      <a:pt x="75" y="59"/>
                      <a:pt x="85" y="38"/>
                      <a:pt x="85" y="32"/>
                    </a:cubicBezTo>
                    <a:cubicBezTo>
                      <a:pt x="86" y="19"/>
                      <a:pt x="83" y="0"/>
                      <a:pt x="74" y="0"/>
                    </a:cubicBezTo>
                    <a:cubicBezTo>
                      <a:pt x="64" y="0"/>
                      <a:pt x="62" y="16"/>
                      <a:pt x="61" y="21"/>
                    </a:cubicBezTo>
                    <a:cubicBezTo>
                      <a:pt x="59" y="35"/>
                      <a:pt x="46" y="48"/>
                      <a:pt x="37" y="53"/>
                    </a:cubicBezTo>
                    <a:cubicBezTo>
                      <a:pt x="25" y="60"/>
                      <a:pt x="16" y="66"/>
                      <a:pt x="0" y="70"/>
                    </a:cubicBezTo>
                    <a:cubicBezTo>
                      <a:pt x="0" y="70"/>
                      <a:pt x="0" y="71"/>
                      <a:pt x="0" y="71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9" y="148"/>
                      <a:pt x="18" y="150"/>
                      <a:pt x="26" y="155"/>
                    </a:cubicBezTo>
                    <a:cubicBezTo>
                      <a:pt x="43" y="164"/>
                      <a:pt x="56" y="171"/>
                      <a:pt x="76" y="171"/>
                    </a:cubicBezTo>
                    <a:cubicBezTo>
                      <a:pt x="106" y="171"/>
                      <a:pt x="103" y="148"/>
                      <a:pt x="91" y="147"/>
                    </a:cubicBezTo>
                    <a:cubicBezTo>
                      <a:pt x="115" y="148"/>
                      <a:pt x="117" y="128"/>
                      <a:pt x="103" y="121"/>
                    </a:cubicBezTo>
                    <a:cubicBezTo>
                      <a:pt x="125" y="121"/>
                      <a:pt x="122" y="93"/>
                      <a:pt x="107" y="91"/>
                    </a:cubicBezTo>
                    <a:cubicBezTo>
                      <a:pt x="124" y="92"/>
                      <a:pt x="125" y="70"/>
                      <a:pt x="115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338513" y="960438"/>
                <a:ext cx="163513" cy="3905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48210" y="4477744"/>
              <a:ext cx="334819" cy="289161"/>
            </a:xfrm>
            <a:custGeom>
              <a:avLst/>
              <a:gdLst>
                <a:gd name="T0" fmla="*/ 42 w 83"/>
                <a:gd name="T1" fmla="*/ 0 h 72"/>
                <a:gd name="T2" fmla="*/ 0 w 83"/>
                <a:gd name="T3" fmla="*/ 31 h 72"/>
                <a:gd name="T4" fmla="*/ 14 w 83"/>
                <a:gd name="T5" fmla="*/ 54 h 72"/>
                <a:gd name="T6" fmla="*/ 4 w 83"/>
                <a:gd name="T7" fmla="*/ 72 h 72"/>
                <a:gd name="T8" fmla="*/ 24 w 83"/>
                <a:gd name="T9" fmla="*/ 59 h 72"/>
                <a:gd name="T10" fmla="*/ 42 w 83"/>
                <a:gd name="T11" fmla="*/ 62 h 72"/>
                <a:gd name="T12" fmla="*/ 83 w 83"/>
                <a:gd name="T13" fmla="*/ 31 h 72"/>
                <a:gd name="T14" fmla="*/ 42 w 83"/>
                <a:gd name="T15" fmla="*/ 0 h 72"/>
                <a:gd name="T16" fmla="*/ 42 w 83"/>
                <a:gd name="T17" fmla="*/ 12 h 72"/>
                <a:gd name="T18" fmla="*/ 9 w 83"/>
                <a:gd name="T19" fmla="*/ 23 h 72"/>
                <a:gd name="T20" fmla="*/ 42 w 83"/>
                <a:gd name="T21" fmla="*/ 7 h 72"/>
                <a:gd name="T22" fmla="*/ 75 w 83"/>
                <a:gd name="T23" fmla="*/ 23 h 72"/>
                <a:gd name="T24" fmla="*/ 42 w 83"/>
                <a:gd name="T25" fmla="*/ 1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72">
                  <a:moveTo>
                    <a:pt x="42" y="0"/>
                  </a:moveTo>
                  <a:cubicBezTo>
                    <a:pt x="19" y="0"/>
                    <a:pt x="0" y="14"/>
                    <a:pt x="0" y="31"/>
                  </a:cubicBezTo>
                  <a:cubicBezTo>
                    <a:pt x="0" y="40"/>
                    <a:pt x="6" y="48"/>
                    <a:pt x="14" y="54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9" y="61"/>
                    <a:pt x="35" y="62"/>
                    <a:pt x="42" y="62"/>
                  </a:cubicBezTo>
                  <a:cubicBezTo>
                    <a:pt x="64" y="62"/>
                    <a:pt x="83" y="48"/>
                    <a:pt x="83" y="31"/>
                  </a:cubicBezTo>
                  <a:cubicBezTo>
                    <a:pt x="83" y="14"/>
                    <a:pt x="64" y="0"/>
                    <a:pt x="42" y="0"/>
                  </a:cubicBezTo>
                  <a:close/>
                  <a:moveTo>
                    <a:pt x="42" y="12"/>
                  </a:moveTo>
                  <a:cubicBezTo>
                    <a:pt x="28" y="12"/>
                    <a:pt x="16" y="16"/>
                    <a:pt x="9" y="23"/>
                  </a:cubicBezTo>
                  <a:cubicBezTo>
                    <a:pt x="12" y="14"/>
                    <a:pt x="26" y="7"/>
                    <a:pt x="42" y="7"/>
                  </a:cubicBezTo>
                  <a:cubicBezTo>
                    <a:pt x="58" y="7"/>
                    <a:pt x="72" y="14"/>
                    <a:pt x="75" y="23"/>
                  </a:cubicBezTo>
                  <a:cubicBezTo>
                    <a:pt x="68" y="16"/>
                    <a:pt x="55" y="12"/>
                    <a:pt x="42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25" name="Group 24出自【趣你的PPT】(微信:qunideppt)：最优质的PPT资源库"/>
            <p:cNvGrpSpPr/>
            <p:nvPr/>
          </p:nvGrpSpPr>
          <p:grpSpPr>
            <a:xfrm>
              <a:off x="6819775" y="3311968"/>
              <a:ext cx="1270788" cy="1190127"/>
              <a:chOff x="544513" y="3295650"/>
              <a:chExt cx="1325563" cy="1241425"/>
            </a:xfrm>
            <a:solidFill>
              <a:schemeClr val="accent2"/>
            </a:solidFill>
          </p:grpSpPr>
          <p:sp>
            <p:nvSpPr>
              <p:cNvPr id="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2151" y="3351213"/>
                <a:ext cx="1077913" cy="1185862"/>
              </a:xfrm>
              <a:custGeom>
                <a:avLst/>
                <a:gdLst>
                  <a:gd name="T0" fmla="*/ 55 w 257"/>
                  <a:gd name="T1" fmla="*/ 128 h 283"/>
                  <a:gd name="T2" fmla="*/ 49 w 257"/>
                  <a:gd name="T3" fmla="*/ 128 h 283"/>
                  <a:gd name="T4" fmla="*/ 43 w 257"/>
                  <a:gd name="T5" fmla="*/ 129 h 283"/>
                  <a:gd name="T6" fmla="*/ 36 w 257"/>
                  <a:gd name="T7" fmla="*/ 133 h 283"/>
                  <a:gd name="T8" fmla="*/ 9 w 257"/>
                  <a:gd name="T9" fmla="*/ 145 h 283"/>
                  <a:gd name="T10" fmla="*/ 4 w 257"/>
                  <a:gd name="T11" fmla="*/ 167 h 283"/>
                  <a:gd name="T12" fmla="*/ 26 w 257"/>
                  <a:gd name="T13" fmla="*/ 218 h 283"/>
                  <a:gd name="T14" fmla="*/ 46 w 257"/>
                  <a:gd name="T15" fmla="*/ 229 h 283"/>
                  <a:gd name="T16" fmla="*/ 61 w 257"/>
                  <a:gd name="T17" fmla="*/ 223 h 283"/>
                  <a:gd name="T18" fmla="*/ 73 w 257"/>
                  <a:gd name="T19" fmla="*/ 243 h 283"/>
                  <a:gd name="T20" fmla="*/ 77 w 257"/>
                  <a:gd name="T21" fmla="*/ 240 h 283"/>
                  <a:gd name="T22" fmla="*/ 106 w 257"/>
                  <a:gd name="T23" fmla="*/ 273 h 283"/>
                  <a:gd name="T24" fmla="*/ 139 w 257"/>
                  <a:gd name="T25" fmla="*/ 275 h 283"/>
                  <a:gd name="T26" fmla="*/ 141 w 257"/>
                  <a:gd name="T27" fmla="*/ 242 h 283"/>
                  <a:gd name="T28" fmla="*/ 138 w 257"/>
                  <a:gd name="T29" fmla="*/ 239 h 283"/>
                  <a:gd name="T30" fmla="*/ 138 w 257"/>
                  <a:gd name="T31" fmla="*/ 239 h 283"/>
                  <a:gd name="T32" fmla="*/ 112 w 257"/>
                  <a:gd name="T33" fmla="*/ 209 h 283"/>
                  <a:gd name="T34" fmla="*/ 128 w 257"/>
                  <a:gd name="T35" fmla="*/ 194 h 283"/>
                  <a:gd name="T36" fmla="*/ 131 w 257"/>
                  <a:gd name="T37" fmla="*/ 193 h 283"/>
                  <a:gd name="T38" fmla="*/ 257 w 257"/>
                  <a:gd name="T39" fmla="*/ 188 h 283"/>
                  <a:gd name="T40" fmla="*/ 174 w 257"/>
                  <a:gd name="T41" fmla="*/ 0 h 283"/>
                  <a:gd name="T42" fmla="*/ 55 w 257"/>
                  <a:gd name="T43" fmla="*/ 12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7" h="283">
                    <a:moveTo>
                      <a:pt x="55" y="128"/>
                    </a:moveTo>
                    <a:cubicBezTo>
                      <a:pt x="53" y="127"/>
                      <a:pt x="51" y="127"/>
                      <a:pt x="49" y="128"/>
                    </a:cubicBezTo>
                    <a:cubicBezTo>
                      <a:pt x="47" y="128"/>
                      <a:pt x="45" y="128"/>
                      <a:pt x="43" y="129"/>
                    </a:cubicBezTo>
                    <a:cubicBezTo>
                      <a:pt x="41" y="130"/>
                      <a:pt x="38" y="131"/>
                      <a:pt x="36" y="133"/>
                    </a:cubicBezTo>
                    <a:cubicBezTo>
                      <a:pt x="9" y="145"/>
                      <a:pt x="9" y="145"/>
                      <a:pt x="9" y="145"/>
                    </a:cubicBezTo>
                    <a:cubicBezTo>
                      <a:pt x="2" y="148"/>
                      <a:pt x="0" y="158"/>
                      <a:pt x="4" y="167"/>
                    </a:cubicBezTo>
                    <a:cubicBezTo>
                      <a:pt x="26" y="218"/>
                      <a:pt x="26" y="218"/>
                      <a:pt x="26" y="218"/>
                    </a:cubicBezTo>
                    <a:cubicBezTo>
                      <a:pt x="30" y="227"/>
                      <a:pt x="39" y="232"/>
                      <a:pt x="46" y="229"/>
                    </a:cubicBezTo>
                    <a:cubicBezTo>
                      <a:pt x="61" y="223"/>
                      <a:pt x="61" y="223"/>
                      <a:pt x="61" y="223"/>
                    </a:cubicBezTo>
                    <a:cubicBezTo>
                      <a:pt x="73" y="243"/>
                      <a:pt x="73" y="243"/>
                      <a:pt x="73" y="243"/>
                    </a:cubicBezTo>
                    <a:cubicBezTo>
                      <a:pt x="77" y="240"/>
                      <a:pt x="77" y="240"/>
                      <a:pt x="77" y="240"/>
                    </a:cubicBezTo>
                    <a:cubicBezTo>
                      <a:pt x="106" y="273"/>
                      <a:pt x="106" y="273"/>
                      <a:pt x="106" y="273"/>
                    </a:cubicBezTo>
                    <a:cubicBezTo>
                      <a:pt x="115" y="282"/>
                      <a:pt x="129" y="283"/>
                      <a:pt x="139" y="275"/>
                    </a:cubicBezTo>
                    <a:cubicBezTo>
                      <a:pt x="149" y="266"/>
                      <a:pt x="149" y="251"/>
                      <a:pt x="141" y="242"/>
                    </a:cubicBezTo>
                    <a:cubicBezTo>
                      <a:pt x="138" y="239"/>
                      <a:pt x="138" y="239"/>
                      <a:pt x="138" y="239"/>
                    </a:cubicBezTo>
                    <a:cubicBezTo>
                      <a:pt x="138" y="239"/>
                      <a:pt x="138" y="239"/>
                      <a:pt x="138" y="239"/>
                    </a:cubicBezTo>
                    <a:cubicBezTo>
                      <a:pt x="112" y="209"/>
                      <a:pt x="112" y="209"/>
                      <a:pt x="112" y="209"/>
                    </a:cubicBezTo>
                    <a:cubicBezTo>
                      <a:pt x="128" y="194"/>
                      <a:pt x="128" y="194"/>
                      <a:pt x="128" y="194"/>
                    </a:cubicBezTo>
                    <a:cubicBezTo>
                      <a:pt x="129" y="194"/>
                      <a:pt x="130" y="193"/>
                      <a:pt x="131" y="193"/>
                    </a:cubicBezTo>
                    <a:cubicBezTo>
                      <a:pt x="197" y="178"/>
                      <a:pt x="257" y="188"/>
                      <a:pt x="257" y="188"/>
                    </a:cubicBezTo>
                    <a:cubicBezTo>
                      <a:pt x="174" y="0"/>
                      <a:pt x="174" y="0"/>
                      <a:pt x="174" y="0"/>
                    </a:cubicBezTo>
                    <a:cubicBezTo>
                      <a:pt x="161" y="54"/>
                      <a:pt x="86" y="108"/>
                      <a:pt x="55" y="1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46213" y="3295650"/>
                <a:ext cx="423863" cy="865187"/>
              </a:xfrm>
              <a:custGeom>
                <a:avLst/>
                <a:gdLst>
                  <a:gd name="T0" fmla="*/ 0 w 267"/>
                  <a:gd name="T1" fmla="*/ 16 h 545"/>
                  <a:gd name="T2" fmla="*/ 233 w 267"/>
                  <a:gd name="T3" fmla="*/ 545 h 545"/>
                  <a:gd name="T4" fmla="*/ 267 w 267"/>
                  <a:gd name="T5" fmla="*/ 531 h 545"/>
                  <a:gd name="T6" fmla="*/ 32 w 267"/>
                  <a:gd name="T7" fmla="*/ 0 h 545"/>
                  <a:gd name="T8" fmla="*/ 0 w 267"/>
                  <a:gd name="T9" fmla="*/ 16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7" h="545">
                    <a:moveTo>
                      <a:pt x="0" y="16"/>
                    </a:moveTo>
                    <a:lnTo>
                      <a:pt x="233" y="545"/>
                    </a:lnTo>
                    <a:lnTo>
                      <a:pt x="267" y="531"/>
                    </a:lnTo>
                    <a:lnTo>
                      <a:pt x="32" y="0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4513" y="4021138"/>
                <a:ext cx="257175" cy="339725"/>
              </a:xfrm>
              <a:custGeom>
                <a:avLst/>
                <a:gdLst>
                  <a:gd name="T0" fmla="*/ 30 w 61"/>
                  <a:gd name="T1" fmla="*/ 10 h 81"/>
                  <a:gd name="T2" fmla="*/ 28 w 61"/>
                  <a:gd name="T3" fmla="*/ 0 h 81"/>
                  <a:gd name="T4" fmla="*/ 17 w 61"/>
                  <a:gd name="T5" fmla="*/ 5 h 81"/>
                  <a:gd name="T6" fmla="*/ 1 w 61"/>
                  <a:gd name="T7" fmla="*/ 32 h 81"/>
                  <a:gd name="T8" fmla="*/ 15 w 61"/>
                  <a:gd name="T9" fmla="*/ 26 h 81"/>
                  <a:gd name="T10" fmla="*/ 21 w 61"/>
                  <a:gd name="T11" fmla="*/ 28 h 81"/>
                  <a:gd name="T12" fmla="*/ 21 w 61"/>
                  <a:gd name="T13" fmla="*/ 29 h 81"/>
                  <a:gd name="T14" fmla="*/ 22 w 61"/>
                  <a:gd name="T15" fmla="*/ 29 h 81"/>
                  <a:gd name="T16" fmla="*/ 19 w 61"/>
                  <a:gd name="T17" fmla="*/ 35 h 81"/>
                  <a:gd name="T18" fmla="*/ 4 w 61"/>
                  <a:gd name="T19" fmla="*/ 42 h 81"/>
                  <a:gd name="T20" fmla="*/ 6 w 61"/>
                  <a:gd name="T21" fmla="*/ 47 h 81"/>
                  <a:gd name="T22" fmla="*/ 21 w 61"/>
                  <a:gd name="T23" fmla="*/ 40 h 81"/>
                  <a:gd name="T24" fmla="*/ 27 w 61"/>
                  <a:gd name="T25" fmla="*/ 42 h 81"/>
                  <a:gd name="T26" fmla="*/ 28 w 61"/>
                  <a:gd name="T27" fmla="*/ 43 h 81"/>
                  <a:gd name="T28" fmla="*/ 28 w 61"/>
                  <a:gd name="T29" fmla="*/ 43 h 81"/>
                  <a:gd name="T30" fmla="*/ 25 w 61"/>
                  <a:gd name="T31" fmla="*/ 49 h 81"/>
                  <a:gd name="T32" fmla="*/ 10 w 61"/>
                  <a:gd name="T33" fmla="*/ 56 h 81"/>
                  <a:gd name="T34" fmla="*/ 12 w 61"/>
                  <a:gd name="T35" fmla="*/ 61 h 81"/>
                  <a:gd name="T36" fmla="*/ 28 w 61"/>
                  <a:gd name="T37" fmla="*/ 54 h 81"/>
                  <a:gd name="T38" fmla="*/ 34 w 61"/>
                  <a:gd name="T39" fmla="*/ 56 h 81"/>
                  <a:gd name="T40" fmla="*/ 34 w 61"/>
                  <a:gd name="T41" fmla="*/ 56 h 81"/>
                  <a:gd name="T42" fmla="*/ 34 w 61"/>
                  <a:gd name="T43" fmla="*/ 57 h 81"/>
                  <a:gd name="T44" fmla="*/ 31 w 61"/>
                  <a:gd name="T45" fmla="*/ 63 h 81"/>
                  <a:gd name="T46" fmla="*/ 17 w 61"/>
                  <a:gd name="T47" fmla="*/ 69 h 81"/>
                  <a:gd name="T48" fmla="*/ 48 w 61"/>
                  <a:gd name="T49" fmla="*/ 76 h 81"/>
                  <a:gd name="T50" fmla="*/ 61 w 61"/>
                  <a:gd name="T51" fmla="*/ 71 h 81"/>
                  <a:gd name="T52" fmla="*/ 53 w 61"/>
                  <a:gd name="T53" fmla="*/ 61 h 81"/>
                  <a:gd name="T54" fmla="*/ 30 w 61"/>
                  <a:gd name="T55" fmla="*/ 1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1" h="81">
                    <a:moveTo>
                      <a:pt x="30" y="10"/>
                    </a:moveTo>
                    <a:cubicBezTo>
                      <a:pt x="29" y="6"/>
                      <a:pt x="28" y="3"/>
                      <a:pt x="28" y="0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6" y="10"/>
                      <a:pt x="0" y="21"/>
                      <a:pt x="1" y="32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8" y="25"/>
                      <a:pt x="20" y="26"/>
                      <a:pt x="21" y="28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1" y="29"/>
                      <a:pt x="22" y="29"/>
                      <a:pt x="22" y="29"/>
                    </a:cubicBezTo>
                    <a:cubicBezTo>
                      <a:pt x="23" y="31"/>
                      <a:pt x="22" y="34"/>
                      <a:pt x="19" y="35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4" y="39"/>
                      <a:pt x="26" y="40"/>
                      <a:pt x="27" y="42"/>
                    </a:cubicBezTo>
                    <a:cubicBezTo>
                      <a:pt x="27" y="42"/>
                      <a:pt x="27" y="43"/>
                      <a:pt x="28" y="43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5"/>
                      <a:pt x="28" y="48"/>
                      <a:pt x="25" y="49"/>
                    </a:cubicBezTo>
                    <a:cubicBezTo>
                      <a:pt x="10" y="56"/>
                      <a:pt x="10" y="56"/>
                      <a:pt x="10" y="56"/>
                    </a:cubicBezTo>
                    <a:cubicBezTo>
                      <a:pt x="12" y="61"/>
                      <a:pt x="12" y="61"/>
                      <a:pt x="12" y="61"/>
                    </a:cubicBezTo>
                    <a:cubicBezTo>
                      <a:pt x="28" y="54"/>
                      <a:pt x="28" y="54"/>
                      <a:pt x="28" y="54"/>
                    </a:cubicBezTo>
                    <a:cubicBezTo>
                      <a:pt x="30" y="53"/>
                      <a:pt x="33" y="54"/>
                      <a:pt x="34" y="56"/>
                    </a:cubicBezTo>
                    <a:cubicBezTo>
                      <a:pt x="34" y="56"/>
                      <a:pt x="34" y="56"/>
                      <a:pt x="34" y="56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5" y="59"/>
                      <a:pt x="34" y="62"/>
                      <a:pt x="31" y="63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24" y="78"/>
                      <a:pt x="37" y="81"/>
                      <a:pt x="48" y="76"/>
                    </a:cubicBezTo>
                    <a:cubicBezTo>
                      <a:pt x="61" y="71"/>
                      <a:pt x="61" y="71"/>
                      <a:pt x="61" y="71"/>
                    </a:cubicBezTo>
                    <a:cubicBezTo>
                      <a:pt x="58" y="68"/>
                      <a:pt x="55" y="65"/>
                      <a:pt x="53" y="61"/>
                    </a:cubicBezTo>
                    <a:lnTo>
                      <a:pt x="3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07155" y="1949866"/>
              <a:ext cx="587454" cy="707684"/>
            </a:xfrm>
            <a:custGeom>
              <a:avLst/>
              <a:gdLst>
                <a:gd name="T0" fmla="*/ 60 w 146"/>
                <a:gd name="T1" fmla="*/ 173 h 176"/>
                <a:gd name="T2" fmla="*/ 40 w 146"/>
                <a:gd name="T3" fmla="*/ 173 h 176"/>
                <a:gd name="T4" fmla="*/ 38 w 146"/>
                <a:gd name="T5" fmla="*/ 172 h 176"/>
                <a:gd name="T6" fmla="*/ 17 w 146"/>
                <a:gd name="T7" fmla="*/ 122 h 176"/>
                <a:gd name="T8" fmla="*/ 40 w 146"/>
                <a:gd name="T9" fmla="*/ 62 h 176"/>
                <a:gd name="T10" fmla="*/ 55 w 146"/>
                <a:gd name="T11" fmla="*/ 24 h 176"/>
                <a:gd name="T12" fmla="*/ 103 w 146"/>
                <a:gd name="T13" fmla="*/ 9 h 176"/>
                <a:gd name="T14" fmla="*/ 141 w 146"/>
                <a:gd name="T15" fmla="*/ 53 h 176"/>
                <a:gd name="T16" fmla="*/ 108 w 146"/>
                <a:gd name="T17" fmla="*/ 142 h 176"/>
                <a:gd name="T18" fmla="*/ 98 w 146"/>
                <a:gd name="T19" fmla="*/ 146 h 176"/>
                <a:gd name="T20" fmla="*/ 94 w 146"/>
                <a:gd name="T21" fmla="*/ 137 h 176"/>
                <a:gd name="T22" fmla="*/ 127 w 146"/>
                <a:gd name="T23" fmla="*/ 49 h 176"/>
                <a:gd name="T24" fmla="*/ 98 w 146"/>
                <a:gd name="T25" fmla="*/ 23 h 176"/>
                <a:gd name="T26" fmla="*/ 69 w 146"/>
                <a:gd name="T27" fmla="*/ 30 h 176"/>
                <a:gd name="T28" fmla="*/ 54 w 146"/>
                <a:gd name="T29" fmla="*/ 67 h 176"/>
                <a:gd name="T30" fmla="*/ 30 w 146"/>
                <a:gd name="T31" fmla="*/ 127 h 176"/>
                <a:gd name="T32" fmla="*/ 44 w 146"/>
                <a:gd name="T33" fmla="*/ 159 h 176"/>
                <a:gd name="T34" fmla="*/ 45 w 146"/>
                <a:gd name="T35" fmla="*/ 159 h 176"/>
                <a:gd name="T36" fmla="*/ 61 w 146"/>
                <a:gd name="T37" fmla="*/ 151 h 176"/>
                <a:gd name="T38" fmla="*/ 67 w 146"/>
                <a:gd name="T39" fmla="*/ 135 h 176"/>
                <a:gd name="T40" fmla="*/ 93 w 146"/>
                <a:gd name="T41" fmla="*/ 68 h 176"/>
                <a:gd name="T42" fmla="*/ 91 w 146"/>
                <a:gd name="T43" fmla="*/ 58 h 176"/>
                <a:gd name="T44" fmla="*/ 82 w 146"/>
                <a:gd name="T45" fmla="*/ 67 h 176"/>
                <a:gd name="T46" fmla="*/ 57 w 146"/>
                <a:gd name="T47" fmla="*/ 130 h 176"/>
                <a:gd name="T48" fmla="*/ 48 w 146"/>
                <a:gd name="T49" fmla="*/ 134 h 176"/>
                <a:gd name="T50" fmla="*/ 44 w 146"/>
                <a:gd name="T51" fmla="*/ 124 h 176"/>
                <a:gd name="T52" fmla="*/ 68 w 146"/>
                <a:gd name="T53" fmla="*/ 62 h 176"/>
                <a:gd name="T54" fmla="*/ 96 w 146"/>
                <a:gd name="T55" fmla="*/ 44 h 176"/>
                <a:gd name="T56" fmla="*/ 107 w 146"/>
                <a:gd name="T57" fmla="*/ 72 h 176"/>
                <a:gd name="T58" fmla="*/ 80 w 146"/>
                <a:gd name="T59" fmla="*/ 141 h 176"/>
                <a:gd name="T60" fmla="*/ 74 w 146"/>
                <a:gd name="T61" fmla="*/ 156 h 176"/>
                <a:gd name="T62" fmla="*/ 60 w 146"/>
                <a:gd name="T63" fmla="*/ 17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6" h="176">
                  <a:moveTo>
                    <a:pt x="60" y="173"/>
                  </a:moveTo>
                  <a:cubicBezTo>
                    <a:pt x="54" y="176"/>
                    <a:pt x="47" y="176"/>
                    <a:pt x="40" y="173"/>
                  </a:cubicBezTo>
                  <a:cubicBezTo>
                    <a:pt x="38" y="172"/>
                    <a:pt x="38" y="172"/>
                    <a:pt x="38" y="172"/>
                  </a:cubicBezTo>
                  <a:cubicBezTo>
                    <a:pt x="31" y="169"/>
                    <a:pt x="0" y="160"/>
                    <a:pt x="17" y="122"/>
                  </a:cubicBezTo>
                  <a:cubicBezTo>
                    <a:pt x="24" y="106"/>
                    <a:pt x="31" y="84"/>
                    <a:pt x="40" y="62"/>
                  </a:cubicBezTo>
                  <a:cubicBezTo>
                    <a:pt x="45" y="50"/>
                    <a:pt x="50" y="37"/>
                    <a:pt x="55" y="24"/>
                  </a:cubicBezTo>
                  <a:cubicBezTo>
                    <a:pt x="64" y="1"/>
                    <a:pt x="78" y="0"/>
                    <a:pt x="103" y="9"/>
                  </a:cubicBezTo>
                  <a:cubicBezTo>
                    <a:pt x="133" y="20"/>
                    <a:pt x="146" y="39"/>
                    <a:pt x="141" y="53"/>
                  </a:cubicBezTo>
                  <a:cubicBezTo>
                    <a:pt x="135" y="73"/>
                    <a:pt x="109" y="139"/>
                    <a:pt x="108" y="142"/>
                  </a:cubicBezTo>
                  <a:cubicBezTo>
                    <a:pt x="106" y="146"/>
                    <a:pt x="102" y="148"/>
                    <a:pt x="98" y="146"/>
                  </a:cubicBezTo>
                  <a:cubicBezTo>
                    <a:pt x="95" y="145"/>
                    <a:pt x="93" y="141"/>
                    <a:pt x="94" y="137"/>
                  </a:cubicBezTo>
                  <a:cubicBezTo>
                    <a:pt x="94" y="136"/>
                    <a:pt x="121" y="68"/>
                    <a:pt x="127" y="49"/>
                  </a:cubicBezTo>
                  <a:cubicBezTo>
                    <a:pt x="129" y="45"/>
                    <a:pt x="124" y="32"/>
                    <a:pt x="98" y="23"/>
                  </a:cubicBezTo>
                  <a:cubicBezTo>
                    <a:pt x="83" y="17"/>
                    <a:pt x="76" y="10"/>
                    <a:pt x="69" y="30"/>
                  </a:cubicBezTo>
                  <a:cubicBezTo>
                    <a:pt x="64" y="42"/>
                    <a:pt x="59" y="55"/>
                    <a:pt x="54" y="67"/>
                  </a:cubicBezTo>
                  <a:cubicBezTo>
                    <a:pt x="45" y="90"/>
                    <a:pt x="37" y="111"/>
                    <a:pt x="30" y="127"/>
                  </a:cubicBezTo>
                  <a:cubicBezTo>
                    <a:pt x="20" y="152"/>
                    <a:pt x="36" y="155"/>
                    <a:pt x="44" y="159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52" y="162"/>
                    <a:pt x="56" y="161"/>
                    <a:pt x="61" y="151"/>
                  </a:cubicBezTo>
                  <a:cubicBezTo>
                    <a:pt x="62" y="148"/>
                    <a:pt x="64" y="142"/>
                    <a:pt x="67" y="135"/>
                  </a:cubicBezTo>
                  <a:cubicBezTo>
                    <a:pt x="75" y="115"/>
                    <a:pt x="91" y="77"/>
                    <a:pt x="93" y="68"/>
                  </a:cubicBezTo>
                  <a:cubicBezTo>
                    <a:pt x="94" y="65"/>
                    <a:pt x="94" y="59"/>
                    <a:pt x="91" y="58"/>
                  </a:cubicBezTo>
                  <a:cubicBezTo>
                    <a:pt x="87" y="56"/>
                    <a:pt x="83" y="65"/>
                    <a:pt x="82" y="67"/>
                  </a:cubicBezTo>
                  <a:cubicBezTo>
                    <a:pt x="72" y="95"/>
                    <a:pt x="58" y="130"/>
                    <a:pt x="57" y="130"/>
                  </a:cubicBezTo>
                  <a:cubicBezTo>
                    <a:pt x="56" y="134"/>
                    <a:pt x="52" y="135"/>
                    <a:pt x="48" y="134"/>
                  </a:cubicBezTo>
                  <a:cubicBezTo>
                    <a:pt x="44" y="132"/>
                    <a:pt x="42" y="128"/>
                    <a:pt x="44" y="124"/>
                  </a:cubicBezTo>
                  <a:cubicBezTo>
                    <a:pt x="44" y="124"/>
                    <a:pt x="58" y="90"/>
                    <a:pt x="68" y="62"/>
                  </a:cubicBezTo>
                  <a:cubicBezTo>
                    <a:pt x="75" y="45"/>
                    <a:pt x="87" y="41"/>
                    <a:pt x="96" y="44"/>
                  </a:cubicBezTo>
                  <a:cubicBezTo>
                    <a:pt x="106" y="47"/>
                    <a:pt x="110" y="62"/>
                    <a:pt x="107" y="72"/>
                  </a:cubicBezTo>
                  <a:cubicBezTo>
                    <a:pt x="105" y="81"/>
                    <a:pt x="93" y="111"/>
                    <a:pt x="80" y="141"/>
                  </a:cubicBezTo>
                  <a:cubicBezTo>
                    <a:pt x="78" y="148"/>
                    <a:pt x="75" y="154"/>
                    <a:pt x="74" y="156"/>
                  </a:cubicBezTo>
                  <a:cubicBezTo>
                    <a:pt x="71" y="165"/>
                    <a:pt x="66" y="171"/>
                    <a:pt x="6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95390" y="1259683"/>
              <a:ext cx="587454" cy="707684"/>
            </a:xfrm>
            <a:custGeom>
              <a:avLst/>
              <a:gdLst>
                <a:gd name="T0" fmla="*/ 60 w 146"/>
                <a:gd name="T1" fmla="*/ 173 h 176"/>
                <a:gd name="T2" fmla="*/ 40 w 146"/>
                <a:gd name="T3" fmla="*/ 173 h 176"/>
                <a:gd name="T4" fmla="*/ 38 w 146"/>
                <a:gd name="T5" fmla="*/ 172 h 176"/>
                <a:gd name="T6" fmla="*/ 17 w 146"/>
                <a:gd name="T7" fmla="*/ 122 h 176"/>
                <a:gd name="T8" fmla="*/ 40 w 146"/>
                <a:gd name="T9" fmla="*/ 62 h 176"/>
                <a:gd name="T10" fmla="*/ 55 w 146"/>
                <a:gd name="T11" fmla="*/ 24 h 176"/>
                <a:gd name="T12" fmla="*/ 103 w 146"/>
                <a:gd name="T13" fmla="*/ 9 h 176"/>
                <a:gd name="T14" fmla="*/ 141 w 146"/>
                <a:gd name="T15" fmla="*/ 53 h 176"/>
                <a:gd name="T16" fmla="*/ 108 w 146"/>
                <a:gd name="T17" fmla="*/ 142 h 176"/>
                <a:gd name="T18" fmla="*/ 98 w 146"/>
                <a:gd name="T19" fmla="*/ 146 h 176"/>
                <a:gd name="T20" fmla="*/ 94 w 146"/>
                <a:gd name="T21" fmla="*/ 137 h 176"/>
                <a:gd name="T22" fmla="*/ 127 w 146"/>
                <a:gd name="T23" fmla="*/ 49 h 176"/>
                <a:gd name="T24" fmla="*/ 98 w 146"/>
                <a:gd name="T25" fmla="*/ 23 h 176"/>
                <a:gd name="T26" fmla="*/ 69 w 146"/>
                <a:gd name="T27" fmla="*/ 30 h 176"/>
                <a:gd name="T28" fmla="*/ 54 w 146"/>
                <a:gd name="T29" fmla="*/ 67 h 176"/>
                <a:gd name="T30" fmla="*/ 30 w 146"/>
                <a:gd name="T31" fmla="*/ 127 h 176"/>
                <a:gd name="T32" fmla="*/ 44 w 146"/>
                <a:gd name="T33" fmla="*/ 159 h 176"/>
                <a:gd name="T34" fmla="*/ 45 w 146"/>
                <a:gd name="T35" fmla="*/ 159 h 176"/>
                <a:gd name="T36" fmla="*/ 61 w 146"/>
                <a:gd name="T37" fmla="*/ 151 h 176"/>
                <a:gd name="T38" fmla="*/ 67 w 146"/>
                <a:gd name="T39" fmla="*/ 135 h 176"/>
                <a:gd name="T40" fmla="*/ 93 w 146"/>
                <a:gd name="T41" fmla="*/ 68 h 176"/>
                <a:gd name="T42" fmla="*/ 91 w 146"/>
                <a:gd name="T43" fmla="*/ 58 h 176"/>
                <a:gd name="T44" fmla="*/ 82 w 146"/>
                <a:gd name="T45" fmla="*/ 67 h 176"/>
                <a:gd name="T46" fmla="*/ 57 w 146"/>
                <a:gd name="T47" fmla="*/ 130 h 176"/>
                <a:gd name="T48" fmla="*/ 48 w 146"/>
                <a:gd name="T49" fmla="*/ 134 h 176"/>
                <a:gd name="T50" fmla="*/ 44 w 146"/>
                <a:gd name="T51" fmla="*/ 124 h 176"/>
                <a:gd name="T52" fmla="*/ 68 w 146"/>
                <a:gd name="T53" fmla="*/ 62 h 176"/>
                <a:gd name="T54" fmla="*/ 96 w 146"/>
                <a:gd name="T55" fmla="*/ 44 h 176"/>
                <a:gd name="T56" fmla="*/ 107 w 146"/>
                <a:gd name="T57" fmla="*/ 72 h 176"/>
                <a:gd name="T58" fmla="*/ 80 w 146"/>
                <a:gd name="T59" fmla="*/ 141 h 176"/>
                <a:gd name="T60" fmla="*/ 74 w 146"/>
                <a:gd name="T61" fmla="*/ 156 h 176"/>
                <a:gd name="T62" fmla="*/ 60 w 146"/>
                <a:gd name="T63" fmla="*/ 17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6" h="176">
                  <a:moveTo>
                    <a:pt x="60" y="173"/>
                  </a:moveTo>
                  <a:cubicBezTo>
                    <a:pt x="54" y="176"/>
                    <a:pt x="47" y="176"/>
                    <a:pt x="40" y="173"/>
                  </a:cubicBezTo>
                  <a:cubicBezTo>
                    <a:pt x="38" y="172"/>
                    <a:pt x="38" y="172"/>
                    <a:pt x="38" y="172"/>
                  </a:cubicBezTo>
                  <a:cubicBezTo>
                    <a:pt x="31" y="169"/>
                    <a:pt x="0" y="160"/>
                    <a:pt x="17" y="122"/>
                  </a:cubicBezTo>
                  <a:cubicBezTo>
                    <a:pt x="24" y="106"/>
                    <a:pt x="31" y="84"/>
                    <a:pt x="40" y="62"/>
                  </a:cubicBezTo>
                  <a:cubicBezTo>
                    <a:pt x="45" y="50"/>
                    <a:pt x="50" y="37"/>
                    <a:pt x="55" y="24"/>
                  </a:cubicBezTo>
                  <a:cubicBezTo>
                    <a:pt x="64" y="1"/>
                    <a:pt x="78" y="0"/>
                    <a:pt x="103" y="9"/>
                  </a:cubicBezTo>
                  <a:cubicBezTo>
                    <a:pt x="133" y="20"/>
                    <a:pt x="146" y="39"/>
                    <a:pt x="141" y="53"/>
                  </a:cubicBezTo>
                  <a:cubicBezTo>
                    <a:pt x="135" y="73"/>
                    <a:pt x="109" y="139"/>
                    <a:pt x="108" y="142"/>
                  </a:cubicBezTo>
                  <a:cubicBezTo>
                    <a:pt x="106" y="146"/>
                    <a:pt x="102" y="148"/>
                    <a:pt x="98" y="146"/>
                  </a:cubicBezTo>
                  <a:cubicBezTo>
                    <a:pt x="95" y="145"/>
                    <a:pt x="93" y="141"/>
                    <a:pt x="94" y="137"/>
                  </a:cubicBezTo>
                  <a:cubicBezTo>
                    <a:pt x="94" y="136"/>
                    <a:pt x="121" y="68"/>
                    <a:pt x="127" y="49"/>
                  </a:cubicBezTo>
                  <a:cubicBezTo>
                    <a:pt x="129" y="45"/>
                    <a:pt x="124" y="32"/>
                    <a:pt x="98" y="23"/>
                  </a:cubicBezTo>
                  <a:cubicBezTo>
                    <a:pt x="83" y="17"/>
                    <a:pt x="76" y="10"/>
                    <a:pt x="69" y="30"/>
                  </a:cubicBezTo>
                  <a:cubicBezTo>
                    <a:pt x="64" y="42"/>
                    <a:pt x="59" y="55"/>
                    <a:pt x="54" y="67"/>
                  </a:cubicBezTo>
                  <a:cubicBezTo>
                    <a:pt x="45" y="90"/>
                    <a:pt x="37" y="111"/>
                    <a:pt x="30" y="127"/>
                  </a:cubicBezTo>
                  <a:cubicBezTo>
                    <a:pt x="20" y="152"/>
                    <a:pt x="36" y="155"/>
                    <a:pt x="44" y="159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52" y="162"/>
                    <a:pt x="56" y="161"/>
                    <a:pt x="61" y="151"/>
                  </a:cubicBezTo>
                  <a:cubicBezTo>
                    <a:pt x="62" y="148"/>
                    <a:pt x="64" y="142"/>
                    <a:pt x="67" y="135"/>
                  </a:cubicBezTo>
                  <a:cubicBezTo>
                    <a:pt x="75" y="115"/>
                    <a:pt x="91" y="77"/>
                    <a:pt x="93" y="68"/>
                  </a:cubicBezTo>
                  <a:cubicBezTo>
                    <a:pt x="94" y="65"/>
                    <a:pt x="94" y="59"/>
                    <a:pt x="91" y="58"/>
                  </a:cubicBezTo>
                  <a:cubicBezTo>
                    <a:pt x="87" y="56"/>
                    <a:pt x="83" y="65"/>
                    <a:pt x="82" y="67"/>
                  </a:cubicBezTo>
                  <a:cubicBezTo>
                    <a:pt x="72" y="95"/>
                    <a:pt x="58" y="130"/>
                    <a:pt x="57" y="130"/>
                  </a:cubicBezTo>
                  <a:cubicBezTo>
                    <a:pt x="56" y="134"/>
                    <a:pt x="52" y="135"/>
                    <a:pt x="48" y="134"/>
                  </a:cubicBezTo>
                  <a:cubicBezTo>
                    <a:pt x="44" y="132"/>
                    <a:pt x="42" y="128"/>
                    <a:pt x="44" y="124"/>
                  </a:cubicBezTo>
                  <a:cubicBezTo>
                    <a:pt x="44" y="124"/>
                    <a:pt x="58" y="90"/>
                    <a:pt x="68" y="62"/>
                  </a:cubicBezTo>
                  <a:cubicBezTo>
                    <a:pt x="75" y="45"/>
                    <a:pt x="87" y="41"/>
                    <a:pt x="96" y="44"/>
                  </a:cubicBezTo>
                  <a:cubicBezTo>
                    <a:pt x="106" y="47"/>
                    <a:pt x="110" y="62"/>
                    <a:pt x="107" y="72"/>
                  </a:cubicBezTo>
                  <a:cubicBezTo>
                    <a:pt x="105" y="81"/>
                    <a:pt x="93" y="111"/>
                    <a:pt x="80" y="141"/>
                  </a:cubicBezTo>
                  <a:cubicBezTo>
                    <a:pt x="78" y="148"/>
                    <a:pt x="75" y="154"/>
                    <a:pt x="74" y="156"/>
                  </a:cubicBezTo>
                  <a:cubicBezTo>
                    <a:pt x="71" y="165"/>
                    <a:pt x="66" y="171"/>
                    <a:pt x="6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45167" y="4763862"/>
              <a:ext cx="977061" cy="977061"/>
            </a:xfrm>
            <a:custGeom>
              <a:avLst/>
              <a:gdLst>
                <a:gd name="T0" fmla="*/ 122 w 243"/>
                <a:gd name="T1" fmla="*/ 0 h 243"/>
                <a:gd name="T2" fmla="*/ 0 w 243"/>
                <a:gd name="T3" fmla="*/ 121 h 243"/>
                <a:gd name="T4" fmla="*/ 122 w 243"/>
                <a:gd name="T5" fmla="*/ 243 h 243"/>
                <a:gd name="T6" fmla="*/ 243 w 243"/>
                <a:gd name="T7" fmla="*/ 121 h 243"/>
                <a:gd name="T8" fmla="*/ 122 w 243"/>
                <a:gd name="T9" fmla="*/ 0 h 243"/>
                <a:gd name="T10" fmla="*/ 154 w 243"/>
                <a:gd name="T11" fmla="*/ 121 h 243"/>
                <a:gd name="T12" fmla="*/ 133 w 243"/>
                <a:gd name="T13" fmla="*/ 121 h 243"/>
                <a:gd name="T14" fmla="*/ 133 w 243"/>
                <a:gd name="T15" fmla="*/ 196 h 243"/>
                <a:gd name="T16" fmla="*/ 102 w 243"/>
                <a:gd name="T17" fmla="*/ 196 h 243"/>
                <a:gd name="T18" fmla="*/ 102 w 243"/>
                <a:gd name="T19" fmla="*/ 121 h 243"/>
                <a:gd name="T20" fmla="*/ 87 w 243"/>
                <a:gd name="T21" fmla="*/ 121 h 243"/>
                <a:gd name="T22" fmla="*/ 87 w 243"/>
                <a:gd name="T23" fmla="*/ 94 h 243"/>
                <a:gd name="T24" fmla="*/ 102 w 243"/>
                <a:gd name="T25" fmla="*/ 94 h 243"/>
                <a:gd name="T26" fmla="*/ 102 w 243"/>
                <a:gd name="T27" fmla="*/ 77 h 243"/>
                <a:gd name="T28" fmla="*/ 133 w 243"/>
                <a:gd name="T29" fmla="*/ 46 h 243"/>
                <a:gd name="T30" fmla="*/ 156 w 243"/>
                <a:gd name="T31" fmla="*/ 46 h 243"/>
                <a:gd name="T32" fmla="*/ 156 w 243"/>
                <a:gd name="T33" fmla="*/ 72 h 243"/>
                <a:gd name="T34" fmla="*/ 140 w 243"/>
                <a:gd name="T35" fmla="*/ 72 h 243"/>
                <a:gd name="T36" fmla="*/ 133 w 243"/>
                <a:gd name="T37" fmla="*/ 79 h 243"/>
                <a:gd name="T38" fmla="*/ 133 w 243"/>
                <a:gd name="T39" fmla="*/ 94 h 243"/>
                <a:gd name="T40" fmla="*/ 157 w 243"/>
                <a:gd name="T41" fmla="*/ 94 h 243"/>
                <a:gd name="T42" fmla="*/ 154 w 243"/>
                <a:gd name="T43" fmla="*/ 12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43">
                  <a:moveTo>
                    <a:pt x="122" y="0"/>
                  </a:moveTo>
                  <a:cubicBezTo>
                    <a:pt x="55" y="0"/>
                    <a:pt x="0" y="54"/>
                    <a:pt x="0" y="121"/>
                  </a:cubicBezTo>
                  <a:cubicBezTo>
                    <a:pt x="0" y="188"/>
                    <a:pt x="55" y="243"/>
                    <a:pt x="122" y="243"/>
                  </a:cubicBezTo>
                  <a:cubicBezTo>
                    <a:pt x="189" y="243"/>
                    <a:pt x="243" y="188"/>
                    <a:pt x="243" y="121"/>
                  </a:cubicBezTo>
                  <a:cubicBezTo>
                    <a:pt x="243" y="54"/>
                    <a:pt x="189" y="0"/>
                    <a:pt x="122" y="0"/>
                  </a:cubicBezTo>
                  <a:close/>
                  <a:moveTo>
                    <a:pt x="154" y="121"/>
                  </a:moveTo>
                  <a:cubicBezTo>
                    <a:pt x="133" y="121"/>
                    <a:pt x="133" y="121"/>
                    <a:pt x="133" y="121"/>
                  </a:cubicBezTo>
                  <a:cubicBezTo>
                    <a:pt x="133" y="154"/>
                    <a:pt x="133" y="196"/>
                    <a:pt x="133" y="196"/>
                  </a:cubicBezTo>
                  <a:cubicBezTo>
                    <a:pt x="102" y="196"/>
                    <a:pt x="102" y="196"/>
                    <a:pt x="102" y="196"/>
                  </a:cubicBezTo>
                  <a:cubicBezTo>
                    <a:pt x="102" y="196"/>
                    <a:pt x="102" y="155"/>
                    <a:pt x="102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7" y="94"/>
                    <a:pt x="87" y="94"/>
                    <a:pt x="87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102" y="77"/>
                    <a:pt x="102" y="77"/>
                    <a:pt x="102" y="77"/>
                  </a:cubicBezTo>
                  <a:cubicBezTo>
                    <a:pt x="102" y="65"/>
                    <a:pt x="108" y="46"/>
                    <a:pt x="133" y="46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6" y="72"/>
                    <a:pt x="142" y="72"/>
                    <a:pt x="140" y="72"/>
                  </a:cubicBezTo>
                  <a:cubicBezTo>
                    <a:pt x="137" y="72"/>
                    <a:pt x="133" y="73"/>
                    <a:pt x="133" y="79"/>
                  </a:cubicBezTo>
                  <a:cubicBezTo>
                    <a:pt x="133" y="94"/>
                    <a:pt x="133" y="94"/>
                    <a:pt x="133" y="94"/>
                  </a:cubicBezTo>
                  <a:cubicBezTo>
                    <a:pt x="157" y="94"/>
                    <a:pt x="157" y="94"/>
                    <a:pt x="157" y="94"/>
                  </a:cubicBezTo>
                  <a:lnTo>
                    <a:pt x="154" y="12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218184" y="2794520"/>
              <a:ext cx="566148" cy="751820"/>
            </a:xfrm>
            <a:custGeom>
              <a:avLst/>
              <a:gdLst>
                <a:gd name="T0" fmla="*/ 3 w 141"/>
                <a:gd name="T1" fmla="*/ 157 h 187"/>
                <a:gd name="T2" fmla="*/ 3 w 141"/>
                <a:gd name="T3" fmla="*/ 155 h 187"/>
                <a:gd name="T4" fmla="*/ 36 w 141"/>
                <a:gd name="T5" fmla="*/ 131 h 187"/>
                <a:gd name="T6" fmla="*/ 38 w 141"/>
                <a:gd name="T7" fmla="*/ 130 h 187"/>
                <a:gd name="T8" fmla="*/ 60 w 141"/>
                <a:gd name="T9" fmla="*/ 139 h 187"/>
                <a:gd name="T10" fmla="*/ 87 w 141"/>
                <a:gd name="T11" fmla="*/ 105 h 187"/>
                <a:gd name="T12" fmla="*/ 99 w 141"/>
                <a:gd name="T13" fmla="*/ 65 h 187"/>
                <a:gd name="T14" fmla="*/ 79 w 141"/>
                <a:gd name="T15" fmla="*/ 50 h 187"/>
                <a:gd name="T16" fmla="*/ 80 w 141"/>
                <a:gd name="T17" fmla="*/ 10 h 187"/>
                <a:gd name="T18" fmla="*/ 82 w 141"/>
                <a:gd name="T19" fmla="*/ 8 h 187"/>
                <a:gd name="T20" fmla="*/ 96 w 141"/>
                <a:gd name="T21" fmla="*/ 0 h 187"/>
                <a:gd name="T22" fmla="*/ 100 w 141"/>
                <a:gd name="T23" fmla="*/ 1 h 187"/>
                <a:gd name="T24" fmla="*/ 123 w 141"/>
                <a:gd name="T25" fmla="*/ 15 h 187"/>
                <a:gd name="T26" fmla="*/ 113 w 141"/>
                <a:gd name="T27" fmla="*/ 123 h 187"/>
                <a:gd name="T28" fmla="*/ 32 w 141"/>
                <a:gd name="T29" fmla="*/ 187 h 187"/>
                <a:gd name="T30" fmla="*/ 32 w 141"/>
                <a:gd name="T31" fmla="*/ 187 h 187"/>
                <a:gd name="T32" fmla="*/ 31 w 141"/>
                <a:gd name="T33" fmla="*/ 187 h 187"/>
                <a:gd name="T34" fmla="*/ 7 w 141"/>
                <a:gd name="T35" fmla="*/ 176 h 187"/>
                <a:gd name="T36" fmla="*/ 3 w 141"/>
                <a:gd name="T37" fmla="*/ 15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1" h="187">
                  <a:moveTo>
                    <a:pt x="3" y="157"/>
                  </a:moveTo>
                  <a:cubicBezTo>
                    <a:pt x="3" y="155"/>
                    <a:pt x="3" y="155"/>
                    <a:pt x="3" y="155"/>
                  </a:cubicBezTo>
                  <a:cubicBezTo>
                    <a:pt x="4" y="148"/>
                    <a:pt x="33" y="131"/>
                    <a:pt x="36" y="131"/>
                  </a:cubicBezTo>
                  <a:cubicBezTo>
                    <a:pt x="38" y="130"/>
                    <a:pt x="38" y="130"/>
                    <a:pt x="38" y="130"/>
                  </a:cubicBezTo>
                  <a:cubicBezTo>
                    <a:pt x="42" y="130"/>
                    <a:pt x="48" y="133"/>
                    <a:pt x="60" y="139"/>
                  </a:cubicBezTo>
                  <a:cubicBezTo>
                    <a:pt x="70" y="132"/>
                    <a:pt x="82" y="114"/>
                    <a:pt x="87" y="105"/>
                  </a:cubicBezTo>
                  <a:cubicBezTo>
                    <a:pt x="92" y="94"/>
                    <a:pt x="99" y="77"/>
                    <a:pt x="99" y="65"/>
                  </a:cubicBezTo>
                  <a:cubicBezTo>
                    <a:pt x="86" y="58"/>
                    <a:pt x="80" y="55"/>
                    <a:pt x="79" y="50"/>
                  </a:cubicBezTo>
                  <a:cubicBezTo>
                    <a:pt x="78" y="48"/>
                    <a:pt x="76" y="14"/>
                    <a:pt x="80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5" y="5"/>
                    <a:pt x="89" y="0"/>
                    <a:pt x="96" y="0"/>
                  </a:cubicBezTo>
                  <a:cubicBezTo>
                    <a:pt x="97" y="0"/>
                    <a:pt x="99" y="0"/>
                    <a:pt x="100" y="1"/>
                  </a:cubicBezTo>
                  <a:cubicBezTo>
                    <a:pt x="105" y="2"/>
                    <a:pt x="117" y="7"/>
                    <a:pt x="123" y="15"/>
                  </a:cubicBezTo>
                  <a:cubicBezTo>
                    <a:pt x="127" y="20"/>
                    <a:pt x="141" y="70"/>
                    <a:pt x="113" y="123"/>
                  </a:cubicBezTo>
                  <a:cubicBezTo>
                    <a:pt x="85" y="174"/>
                    <a:pt x="39" y="187"/>
                    <a:pt x="32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21" y="186"/>
                    <a:pt x="11" y="179"/>
                    <a:pt x="7" y="176"/>
                  </a:cubicBezTo>
                  <a:cubicBezTo>
                    <a:pt x="0" y="171"/>
                    <a:pt x="2" y="162"/>
                    <a:pt x="3" y="1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77128" y="3316534"/>
              <a:ext cx="783780" cy="795954"/>
            </a:xfrm>
            <a:custGeom>
              <a:avLst/>
              <a:gdLst>
                <a:gd name="T0" fmla="*/ 190 w 195"/>
                <a:gd name="T1" fmla="*/ 120 h 198"/>
                <a:gd name="T2" fmla="*/ 192 w 195"/>
                <a:gd name="T3" fmla="*/ 100 h 198"/>
                <a:gd name="T4" fmla="*/ 99 w 195"/>
                <a:gd name="T5" fmla="*/ 7 h 198"/>
                <a:gd name="T6" fmla="*/ 83 w 195"/>
                <a:gd name="T7" fmla="*/ 8 h 198"/>
                <a:gd name="T8" fmla="*/ 54 w 195"/>
                <a:gd name="T9" fmla="*/ 0 h 198"/>
                <a:gd name="T10" fmla="*/ 0 w 195"/>
                <a:gd name="T11" fmla="*/ 54 h 198"/>
                <a:gd name="T12" fmla="*/ 7 w 195"/>
                <a:gd name="T13" fmla="*/ 81 h 198"/>
                <a:gd name="T14" fmla="*/ 5 w 195"/>
                <a:gd name="T15" fmla="*/ 100 h 198"/>
                <a:gd name="T16" fmla="*/ 99 w 195"/>
                <a:gd name="T17" fmla="*/ 193 h 198"/>
                <a:gd name="T18" fmla="*/ 116 w 195"/>
                <a:gd name="T19" fmla="*/ 192 h 198"/>
                <a:gd name="T20" fmla="*/ 141 w 195"/>
                <a:gd name="T21" fmla="*/ 198 h 198"/>
                <a:gd name="T22" fmla="*/ 195 w 195"/>
                <a:gd name="T23" fmla="*/ 144 h 198"/>
                <a:gd name="T24" fmla="*/ 190 w 195"/>
                <a:gd name="T25" fmla="*/ 120 h 198"/>
                <a:gd name="T26" fmla="*/ 146 w 195"/>
                <a:gd name="T27" fmla="*/ 145 h 198"/>
                <a:gd name="T28" fmla="*/ 127 w 195"/>
                <a:gd name="T29" fmla="*/ 159 h 198"/>
                <a:gd name="T30" fmla="*/ 98 w 195"/>
                <a:gd name="T31" fmla="*/ 164 h 198"/>
                <a:gd name="T32" fmla="*/ 65 w 195"/>
                <a:gd name="T33" fmla="*/ 157 h 198"/>
                <a:gd name="T34" fmla="*/ 49 w 195"/>
                <a:gd name="T35" fmla="*/ 144 h 198"/>
                <a:gd name="T36" fmla="*/ 44 w 195"/>
                <a:gd name="T37" fmla="*/ 127 h 198"/>
                <a:gd name="T38" fmla="*/ 47 w 195"/>
                <a:gd name="T39" fmla="*/ 118 h 198"/>
                <a:gd name="T40" fmla="*/ 57 w 195"/>
                <a:gd name="T41" fmla="*/ 114 h 198"/>
                <a:gd name="T42" fmla="*/ 65 w 195"/>
                <a:gd name="T43" fmla="*/ 117 h 198"/>
                <a:gd name="T44" fmla="*/ 71 w 195"/>
                <a:gd name="T45" fmla="*/ 125 h 198"/>
                <a:gd name="T46" fmla="*/ 76 w 195"/>
                <a:gd name="T47" fmla="*/ 135 h 198"/>
                <a:gd name="T48" fmla="*/ 84 w 195"/>
                <a:gd name="T49" fmla="*/ 141 h 198"/>
                <a:gd name="T50" fmla="*/ 98 w 195"/>
                <a:gd name="T51" fmla="*/ 143 h 198"/>
                <a:gd name="T52" fmla="*/ 116 w 195"/>
                <a:gd name="T53" fmla="*/ 138 h 198"/>
                <a:gd name="T54" fmla="*/ 123 w 195"/>
                <a:gd name="T55" fmla="*/ 127 h 198"/>
                <a:gd name="T56" fmla="*/ 120 w 195"/>
                <a:gd name="T57" fmla="*/ 118 h 198"/>
                <a:gd name="T58" fmla="*/ 110 w 195"/>
                <a:gd name="T59" fmla="*/ 112 h 198"/>
                <a:gd name="T60" fmla="*/ 93 w 195"/>
                <a:gd name="T61" fmla="*/ 108 h 198"/>
                <a:gd name="T62" fmla="*/ 68 w 195"/>
                <a:gd name="T63" fmla="*/ 101 h 198"/>
                <a:gd name="T64" fmla="*/ 52 w 195"/>
                <a:gd name="T65" fmla="*/ 89 h 198"/>
                <a:gd name="T66" fmla="*/ 46 w 195"/>
                <a:gd name="T67" fmla="*/ 70 h 198"/>
                <a:gd name="T68" fmla="*/ 52 w 195"/>
                <a:gd name="T69" fmla="*/ 51 h 198"/>
                <a:gd name="T70" fmla="*/ 71 w 195"/>
                <a:gd name="T71" fmla="*/ 39 h 198"/>
                <a:gd name="T72" fmla="*/ 98 w 195"/>
                <a:gd name="T73" fmla="*/ 35 h 198"/>
                <a:gd name="T74" fmla="*/ 120 w 195"/>
                <a:gd name="T75" fmla="*/ 37 h 198"/>
                <a:gd name="T76" fmla="*/ 135 w 195"/>
                <a:gd name="T77" fmla="*/ 45 h 198"/>
                <a:gd name="T78" fmla="*/ 144 w 195"/>
                <a:gd name="T79" fmla="*/ 55 h 198"/>
                <a:gd name="T80" fmla="*/ 147 w 195"/>
                <a:gd name="T81" fmla="*/ 66 h 198"/>
                <a:gd name="T82" fmla="*/ 143 w 195"/>
                <a:gd name="T83" fmla="*/ 75 h 198"/>
                <a:gd name="T84" fmla="*/ 134 w 195"/>
                <a:gd name="T85" fmla="*/ 79 h 198"/>
                <a:gd name="T86" fmla="*/ 126 w 195"/>
                <a:gd name="T87" fmla="*/ 76 h 198"/>
                <a:gd name="T88" fmla="*/ 120 w 195"/>
                <a:gd name="T89" fmla="*/ 69 h 198"/>
                <a:gd name="T90" fmla="*/ 112 w 195"/>
                <a:gd name="T91" fmla="*/ 59 h 198"/>
                <a:gd name="T92" fmla="*/ 96 w 195"/>
                <a:gd name="T93" fmla="*/ 55 h 198"/>
                <a:gd name="T94" fmla="*/ 80 w 195"/>
                <a:gd name="T95" fmla="*/ 59 h 198"/>
                <a:gd name="T96" fmla="*/ 74 w 195"/>
                <a:gd name="T97" fmla="*/ 68 h 198"/>
                <a:gd name="T98" fmla="*/ 76 w 195"/>
                <a:gd name="T99" fmla="*/ 73 h 198"/>
                <a:gd name="T100" fmla="*/ 82 w 195"/>
                <a:gd name="T101" fmla="*/ 78 h 198"/>
                <a:gd name="T102" fmla="*/ 89 w 195"/>
                <a:gd name="T103" fmla="*/ 81 h 198"/>
                <a:gd name="T104" fmla="*/ 102 w 195"/>
                <a:gd name="T105" fmla="*/ 84 h 198"/>
                <a:gd name="T106" fmla="*/ 123 w 195"/>
                <a:gd name="T107" fmla="*/ 89 h 198"/>
                <a:gd name="T108" fmla="*/ 139 w 195"/>
                <a:gd name="T109" fmla="*/ 96 h 198"/>
                <a:gd name="T110" fmla="*/ 149 w 195"/>
                <a:gd name="T111" fmla="*/ 108 h 198"/>
                <a:gd name="T112" fmla="*/ 153 w 195"/>
                <a:gd name="T113" fmla="*/ 124 h 198"/>
                <a:gd name="T114" fmla="*/ 146 w 195"/>
                <a:gd name="T115" fmla="*/ 14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5" h="198">
                  <a:moveTo>
                    <a:pt x="190" y="120"/>
                  </a:moveTo>
                  <a:cubicBezTo>
                    <a:pt x="191" y="114"/>
                    <a:pt x="192" y="107"/>
                    <a:pt x="192" y="100"/>
                  </a:cubicBezTo>
                  <a:cubicBezTo>
                    <a:pt x="192" y="49"/>
                    <a:pt x="150" y="7"/>
                    <a:pt x="99" y="7"/>
                  </a:cubicBezTo>
                  <a:cubicBezTo>
                    <a:pt x="93" y="7"/>
                    <a:pt x="88" y="7"/>
                    <a:pt x="83" y="8"/>
                  </a:cubicBezTo>
                  <a:cubicBezTo>
                    <a:pt x="74" y="3"/>
                    <a:pt x="64" y="0"/>
                    <a:pt x="54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64"/>
                    <a:pt x="2" y="73"/>
                    <a:pt x="7" y="81"/>
                  </a:cubicBezTo>
                  <a:cubicBezTo>
                    <a:pt x="6" y="87"/>
                    <a:pt x="5" y="94"/>
                    <a:pt x="5" y="100"/>
                  </a:cubicBezTo>
                  <a:cubicBezTo>
                    <a:pt x="5" y="152"/>
                    <a:pt x="47" y="193"/>
                    <a:pt x="99" y="193"/>
                  </a:cubicBezTo>
                  <a:cubicBezTo>
                    <a:pt x="104" y="193"/>
                    <a:pt x="110" y="193"/>
                    <a:pt x="116" y="192"/>
                  </a:cubicBezTo>
                  <a:cubicBezTo>
                    <a:pt x="123" y="196"/>
                    <a:pt x="132" y="198"/>
                    <a:pt x="141" y="198"/>
                  </a:cubicBezTo>
                  <a:cubicBezTo>
                    <a:pt x="171" y="198"/>
                    <a:pt x="195" y="174"/>
                    <a:pt x="195" y="144"/>
                  </a:cubicBezTo>
                  <a:cubicBezTo>
                    <a:pt x="195" y="136"/>
                    <a:pt x="193" y="127"/>
                    <a:pt x="190" y="120"/>
                  </a:cubicBezTo>
                  <a:close/>
                  <a:moveTo>
                    <a:pt x="146" y="145"/>
                  </a:moveTo>
                  <a:cubicBezTo>
                    <a:pt x="142" y="151"/>
                    <a:pt x="136" y="156"/>
                    <a:pt x="127" y="159"/>
                  </a:cubicBezTo>
                  <a:cubicBezTo>
                    <a:pt x="119" y="163"/>
                    <a:pt x="109" y="164"/>
                    <a:pt x="98" y="164"/>
                  </a:cubicBezTo>
                  <a:cubicBezTo>
                    <a:pt x="85" y="164"/>
                    <a:pt x="74" y="162"/>
                    <a:pt x="65" y="157"/>
                  </a:cubicBezTo>
                  <a:cubicBezTo>
                    <a:pt x="59" y="154"/>
                    <a:pt x="53" y="149"/>
                    <a:pt x="49" y="144"/>
                  </a:cubicBezTo>
                  <a:cubicBezTo>
                    <a:pt x="46" y="138"/>
                    <a:pt x="44" y="132"/>
                    <a:pt x="44" y="127"/>
                  </a:cubicBezTo>
                  <a:cubicBezTo>
                    <a:pt x="44" y="123"/>
                    <a:pt x="45" y="120"/>
                    <a:pt x="47" y="118"/>
                  </a:cubicBezTo>
                  <a:cubicBezTo>
                    <a:pt x="50" y="116"/>
                    <a:pt x="53" y="114"/>
                    <a:pt x="57" y="114"/>
                  </a:cubicBezTo>
                  <a:cubicBezTo>
                    <a:pt x="60" y="114"/>
                    <a:pt x="63" y="115"/>
                    <a:pt x="65" y="117"/>
                  </a:cubicBezTo>
                  <a:cubicBezTo>
                    <a:pt x="68" y="119"/>
                    <a:pt x="69" y="122"/>
                    <a:pt x="71" y="125"/>
                  </a:cubicBezTo>
                  <a:cubicBezTo>
                    <a:pt x="72" y="129"/>
                    <a:pt x="74" y="132"/>
                    <a:pt x="76" y="135"/>
                  </a:cubicBezTo>
                  <a:cubicBezTo>
                    <a:pt x="78" y="137"/>
                    <a:pt x="81" y="139"/>
                    <a:pt x="84" y="141"/>
                  </a:cubicBezTo>
                  <a:cubicBezTo>
                    <a:pt x="87" y="142"/>
                    <a:pt x="92" y="143"/>
                    <a:pt x="98" y="143"/>
                  </a:cubicBezTo>
                  <a:cubicBezTo>
                    <a:pt x="105" y="143"/>
                    <a:pt x="112" y="142"/>
                    <a:pt x="116" y="138"/>
                  </a:cubicBezTo>
                  <a:cubicBezTo>
                    <a:pt x="121" y="135"/>
                    <a:pt x="123" y="131"/>
                    <a:pt x="123" y="127"/>
                  </a:cubicBezTo>
                  <a:cubicBezTo>
                    <a:pt x="123" y="123"/>
                    <a:pt x="122" y="120"/>
                    <a:pt x="120" y="118"/>
                  </a:cubicBezTo>
                  <a:cubicBezTo>
                    <a:pt x="117" y="115"/>
                    <a:pt x="114" y="114"/>
                    <a:pt x="110" y="112"/>
                  </a:cubicBezTo>
                  <a:cubicBezTo>
                    <a:pt x="105" y="111"/>
                    <a:pt x="100" y="110"/>
                    <a:pt x="93" y="108"/>
                  </a:cubicBezTo>
                  <a:cubicBezTo>
                    <a:pt x="83" y="106"/>
                    <a:pt x="75" y="104"/>
                    <a:pt x="68" y="101"/>
                  </a:cubicBezTo>
                  <a:cubicBezTo>
                    <a:pt x="61" y="98"/>
                    <a:pt x="56" y="94"/>
                    <a:pt x="52" y="89"/>
                  </a:cubicBezTo>
                  <a:cubicBezTo>
                    <a:pt x="48" y="84"/>
                    <a:pt x="46" y="78"/>
                    <a:pt x="46" y="70"/>
                  </a:cubicBezTo>
                  <a:cubicBezTo>
                    <a:pt x="46" y="63"/>
                    <a:pt x="48" y="57"/>
                    <a:pt x="52" y="51"/>
                  </a:cubicBezTo>
                  <a:cubicBezTo>
                    <a:pt x="57" y="46"/>
                    <a:pt x="63" y="42"/>
                    <a:pt x="71" y="39"/>
                  </a:cubicBezTo>
                  <a:cubicBezTo>
                    <a:pt x="78" y="36"/>
                    <a:pt x="87" y="35"/>
                    <a:pt x="98" y="35"/>
                  </a:cubicBezTo>
                  <a:cubicBezTo>
                    <a:pt x="106" y="35"/>
                    <a:pt x="114" y="35"/>
                    <a:pt x="120" y="37"/>
                  </a:cubicBezTo>
                  <a:cubicBezTo>
                    <a:pt x="126" y="39"/>
                    <a:pt x="131" y="42"/>
                    <a:pt x="135" y="45"/>
                  </a:cubicBezTo>
                  <a:cubicBezTo>
                    <a:pt x="139" y="48"/>
                    <a:pt x="142" y="52"/>
                    <a:pt x="144" y="55"/>
                  </a:cubicBezTo>
                  <a:cubicBezTo>
                    <a:pt x="146" y="59"/>
                    <a:pt x="147" y="62"/>
                    <a:pt x="147" y="66"/>
                  </a:cubicBezTo>
                  <a:cubicBezTo>
                    <a:pt x="147" y="69"/>
                    <a:pt x="146" y="72"/>
                    <a:pt x="143" y="75"/>
                  </a:cubicBezTo>
                  <a:cubicBezTo>
                    <a:pt x="141" y="78"/>
                    <a:pt x="137" y="79"/>
                    <a:pt x="134" y="79"/>
                  </a:cubicBezTo>
                  <a:cubicBezTo>
                    <a:pt x="130" y="79"/>
                    <a:pt x="128" y="78"/>
                    <a:pt x="126" y="76"/>
                  </a:cubicBezTo>
                  <a:cubicBezTo>
                    <a:pt x="124" y="75"/>
                    <a:pt x="122" y="72"/>
                    <a:pt x="120" y="69"/>
                  </a:cubicBezTo>
                  <a:cubicBezTo>
                    <a:pt x="118" y="65"/>
                    <a:pt x="115" y="61"/>
                    <a:pt x="112" y="59"/>
                  </a:cubicBezTo>
                  <a:cubicBezTo>
                    <a:pt x="109" y="56"/>
                    <a:pt x="103" y="55"/>
                    <a:pt x="96" y="55"/>
                  </a:cubicBezTo>
                  <a:cubicBezTo>
                    <a:pt x="89" y="55"/>
                    <a:pt x="84" y="56"/>
                    <a:pt x="80" y="59"/>
                  </a:cubicBezTo>
                  <a:cubicBezTo>
                    <a:pt x="76" y="62"/>
                    <a:pt x="74" y="65"/>
                    <a:pt x="74" y="68"/>
                  </a:cubicBezTo>
                  <a:cubicBezTo>
                    <a:pt x="74" y="70"/>
                    <a:pt x="75" y="72"/>
                    <a:pt x="76" y="73"/>
                  </a:cubicBezTo>
                  <a:cubicBezTo>
                    <a:pt x="77" y="75"/>
                    <a:pt x="79" y="76"/>
                    <a:pt x="82" y="78"/>
                  </a:cubicBezTo>
                  <a:cubicBezTo>
                    <a:pt x="84" y="79"/>
                    <a:pt x="87" y="80"/>
                    <a:pt x="89" y="81"/>
                  </a:cubicBezTo>
                  <a:cubicBezTo>
                    <a:pt x="92" y="81"/>
                    <a:pt x="96" y="82"/>
                    <a:pt x="102" y="84"/>
                  </a:cubicBezTo>
                  <a:cubicBezTo>
                    <a:pt x="110" y="85"/>
                    <a:pt x="117" y="87"/>
                    <a:pt x="123" y="89"/>
                  </a:cubicBezTo>
                  <a:cubicBezTo>
                    <a:pt x="129" y="91"/>
                    <a:pt x="134" y="94"/>
                    <a:pt x="139" y="96"/>
                  </a:cubicBezTo>
                  <a:cubicBezTo>
                    <a:pt x="143" y="99"/>
                    <a:pt x="147" y="103"/>
                    <a:pt x="149" y="108"/>
                  </a:cubicBezTo>
                  <a:cubicBezTo>
                    <a:pt x="152" y="112"/>
                    <a:pt x="153" y="118"/>
                    <a:pt x="153" y="124"/>
                  </a:cubicBezTo>
                  <a:cubicBezTo>
                    <a:pt x="153" y="132"/>
                    <a:pt x="151" y="139"/>
                    <a:pt x="146" y="1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294610" y="2211632"/>
              <a:ext cx="776170" cy="779214"/>
            </a:xfrm>
            <a:custGeom>
              <a:avLst/>
              <a:gdLst>
                <a:gd name="T0" fmla="*/ 192 w 193"/>
                <a:gd name="T1" fmla="*/ 81 h 194"/>
                <a:gd name="T2" fmla="*/ 191 w 193"/>
                <a:gd name="T3" fmla="*/ 77 h 194"/>
                <a:gd name="T4" fmla="*/ 188 w 193"/>
                <a:gd name="T5" fmla="*/ 75 h 194"/>
                <a:gd name="T6" fmla="*/ 162 w 193"/>
                <a:gd name="T7" fmla="*/ 71 h 194"/>
                <a:gd name="T8" fmla="*/ 157 w 193"/>
                <a:gd name="T9" fmla="*/ 54 h 194"/>
                <a:gd name="T10" fmla="*/ 151 w 193"/>
                <a:gd name="T11" fmla="*/ 34 h 194"/>
                <a:gd name="T12" fmla="*/ 104 w 193"/>
                <a:gd name="T13" fmla="*/ 0 h 194"/>
                <a:gd name="T14" fmla="*/ 61 w 193"/>
                <a:gd name="T15" fmla="*/ 0 h 194"/>
                <a:gd name="T16" fmla="*/ 0 w 193"/>
                <a:gd name="T17" fmla="*/ 61 h 194"/>
                <a:gd name="T18" fmla="*/ 0 w 193"/>
                <a:gd name="T19" fmla="*/ 133 h 194"/>
                <a:gd name="T20" fmla="*/ 61 w 193"/>
                <a:gd name="T21" fmla="*/ 194 h 194"/>
                <a:gd name="T22" fmla="*/ 131 w 193"/>
                <a:gd name="T23" fmla="*/ 194 h 194"/>
                <a:gd name="T24" fmla="*/ 192 w 193"/>
                <a:gd name="T25" fmla="*/ 133 h 194"/>
                <a:gd name="T26" fmla="*/ 193 w 193"/>
                <a:gd name="T27" fmla="*/ 83 h 194"/>
                <a:gd name="T28" fmla="*/ 192 w 193"/>
                <a:gd name="T29" fmla="*/ 81 h 194"/>
                <a:gd name="T30" fmla="*/ 62 w 193"/>
                <a:gd name="T31" fmla="*/ 50 h 194"/>
                <a:gd name="T32" fmla="*/ 96 w 193"/>
                <a:gd name="T33" fmla="*/ 50 h 194"/>
                <a:gd name="T34" fmla="*/ 108 w 193"/>
                <a:gd name="T35" fmla="*/ 62 h 194"/>
                <a:gd name="T36" fmla="*/ 96 w 193"/>
                <a:gd name="T37" fmla="*/ 73 h 194"/>
                <a:gd name="T38" fmla="*/ 62 w 193"/>
                <a:gd name="T39" fmla="*/ 73 h 194"/>
                <a:gd name="T40" fmla="*/ 50 w 193"/>
                <a:gd name="T41" fmla="*/ 62 h 194"/>
                <a:gd name="T42" fmla="*/ 62 w 193"/>
                <a:gd name="T43" fmla="*/ 50 h 194"/>
                <a:gd name="T44" fmla="*/ 131 w 193"/>
                <a:gd name="T45" fmla="*/ 143 h 194"/>
                <a:gd name="T46" fmla="*/ 62 w 193"/>
                <a:gd name="T47" fmla="*/ 143 h 194"/>
                <a:gd name="T48" fmla="*/ 50 w 193"/>
                <a:gd name="T49" fmla="*/ 132 h 194"/>
                <a:gd name="T50" fmla="*/ 62 w 193"/>
                <a:gd name="T51" fmla="*/ 120 h 194"/>
                <a:gd name="T52" fmla="*/ 131 w 193"/>
                <a:gd name="T53" fmla="*/ 120 h 194"/>
                <a:gd name="T54" fmla="*/ 142 w 193"/>
                <a:gd name="T55" fmla="*/ 132 h 194"/>
                <a:gd name="T56" fmla="*/ 131 w 193"/>
                <a:gd name="T57" fmla="*/ 14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3" h="194">
                  <a:moveTo>
                    <a:pt x="192" y="81"/>
                  </a:moveTo>
                  <a:cubicBezTo>
                    <a:pt x="191" y="77"/>
                    <a:pt x="191" y="77"/>
                    <a:pt x="191" y="77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4" y="72"/>
                    <a:pt x="166" y="75"/>
                    <a:pt x="162" y="71"/>
                  </a:cubicBezTo>
                  <a:cubicBezTo>
                    <a:pt x="158" y="68"/>
                    <a:pt x="158" y="62"/>
                    <a:pt x="157" y="54"/>
                  </a:cubicBezTo>
                  <a:cubicBezTo>
                    <a:pt x="155" y="39"/>
                    <a:pt x="153" y="39"/>
                    <a:pt x="151" y="34"/>
                  </a:cubicBezTo>
                  <a:cubicBezTo>
                    <a:pt x="143" y="16"/>
                    <a:pt x="120" y="2"/>
                    <a:pt x="10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28" y="0"/>
                    <a:pt x="0" y="28"/>
                    <a:pt x="0" y="61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66"/>
                    <a:pt x="28" y="194"/>
                    <a:pt x="61" y="194"/>
                  </a:cubicBezTo>
                  <a:cubicBezTo>
                    <a:pt x="131" y="194"/>
                    <a:pt x="131" y="194"/>
                    <a:pt x="131" y="194"/>
                  </a:cubicBezTo>
                  <a:cubicBezTo>
                    <a:pt x="165" y="194"/>
                    <a:pt x="192" y="166"/>
                    <a:pt x="192" y="133"/>
                  </a:cubicBezTo>
                  <a:cubicBezTo>
                    <a:pt x="193" y="83"/>
                    <a:pt x="193" y="83"/>
                    <a:pt x="193" y="83"/>
                  </a:cubicBezTo>
                  <a:lnTo>
                    <a:pt x="192" y="81"/>
                  </a:lnTo>
                  <a:close/>
                  <a:moveTo>
                    <a:pt x="62" y="50"/>
                  </a:moveTo>
                  <a:cubicBezTo>
                    <a:pt x="96" y="50"/>
                    <a:pt x="96" y="50"/>
                    <a:pt x="96" y="50"/>
                  </a:cubicBezTo>
                  <a:cubicBezTo>
                    <a:pt x="102" y="50"/>
                    <a:pt x="108" y="55"/>
                    <a:pt x="108" y="62"/>
                  </a:cubicBezTo>
                  <a:cubicBezTo>
                    <a:pt x="108" y="68"/>
                    <a:pt x="102" y="73"/>
                    <a:pt x="96" y="73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56" y="73"/>
                    <a:pt x="50" y="68"/>
                    <a:pt x="50" y="62"/>
                  </a:cubicBezTo>
                  <a:cubicBezTo>
                    <a:pt x="50" y="55"/>
                    <a:pt x="56" y="50"/>
                    <a:pt x="62" y="50"/>
                  </a:cubicBezTo>
                  <a:close/>
                  <a:moveTo>
                    <a:pt x="131" y="143"/>
                  </a:moveTo>
                  <a:cubicBezTo>
                    <a:pt x="62" y="143"/>
                    <a:pt x="62" y="143"/>
                    <a:pt x="62" y="143"/>
                  </a:cubicBezTo>
                  <a:cubicBezTo>
                    <a:pt x="56" y="143"/>
                    <a:pt x="50" y="138"/>
                    <a:pt x="50" y="132"/>
                  </a:cubicBezTo>
                  <a:cubicBezTo>
                    <a:pt x="50" y="125"/>
                    <a:pt x="56" y="120"/>
                    <a:pt x="6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7" y="120"/>
                    <a:pt x="142" y="125"/>
                    <a:pt x="142" y="132"/>
                  </a:cubicBezTo>
                  <a:cubicBezTo>
                    <a:pt x="142" y="138"/>
                    <a:pt x="137" y="143"/>
                    <a:pt x="131" y="1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grpSp>
          <p:nvGrpSpPr>
            <p:cNvPr id="13" name="Group 12出自【趣你的PPT】(微信:qunideppt)：最优质的PPT资源库"/>
            <p:cNvGrpSpPr/>
            <p:nvPr/>
          </p:nvGrpSpPr>
          <p:grpSpPr>
            <a:xfrm>
              <a:off x="8396467" y="668424"/>
              <a:ext cx="937492" cy="931403"/>
              <a:chOff x="2189163" y="538163"/>
              <a:chExt cx="977900" cy="971549"/>
            </a:xfrm>
            <a:solidFill>
              <a:schemeClr val="accent2"/>
            </a:solidFill>
          </p:grpSpPr>
          <p:sp>
            <p:nvSpPr>
              <p:cNvPr id="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89163" y="538163"/>
                <a:ext cx="733425" cy="677862"/>
              </a:xfrm>
              <a:custGeom>
                <a:avLst/>
                <a:gdLst>
                  <a:gd name="T0" fmla="*/ 75 w 175"/>
                  <a:gd name="T1" fmla="*/ 162 h 162"/>
                  <a:gd name="T2" fmla="*/ 87 w 175"/>
                  <a:gd name="T3" fmla="*/ 152 h 162"/>
                  <a:gd name="T4" fmla="*/ 76 w 175"/>
                  <a:gd name="T5" fmla="*/ 142 h 162"/>
                  <a:gd name="T6" fmla="*/ 69 w 175"/>
                  <a:gd name="T7" fmla="*/ 142 h 162"/>
                  <a:gd name="T8" fmla="*/ 37 w 175"/>
                  <a:gd name="T9" fmla="*/ 109 h 162"/>
                  <a:gd name="T10" fmla="*/ 70 w 175"/>
                  <a:gd name="T11" fmla="*/ 78 h 162"/>
                  <a:gd name="T12" fmla="*/ 114 w 175"/>
                  <a:gd name="T13" fmla="*/ 78 h 162"/>
                  <a:gd name="T14" fmla="*/ 146 w 175"/>
                  <a:gd name="T15" fmla="*/ 110 h 162"/>
                  <a:gd name="T16" fmla="*/ 146 w 175"/>
                  <a:gd name="T17" fmla="*/ 151 h 162"/>
                  <a:gd name="T18" fmla="*/ 158 w 175"/>
                  <a:gd name="T19" fmla="*/ 162 h 162"/>
                  <a:gd name="T20" fmla="*/ 163 w 175"/>
                  <a:gd name="T21" fmla="*/ 162 h 162"/>
                  <a:gd name="T22" fmla="*/ 175 w 175"/>
                  <a:gd name="T23" fmla="*/ 151 h 162"/>
                  <a:gd name="T24" fmla="*/ 175 w 175"/>
                  <a:gd name="T25" fmla="*/ 15 h 162"/>
                  <a:gd name="T26" fmla="*/ 117 w 175"/>
                  <a:gd name="T27" fmla="*/ 0 h 162"/>
                  <a:gd name="T28" fmla="*/ 0 w 175"/>
                  <a:gd name="T29" fmla="*/ 116 h 162"/>
                  <a:gd name="T30" fmla="*/ 10 w 175"/>
                  <a:gd name="T31" fmla="*/ 162 h 162"/>
                  <a:gd name="T32" fmla="*/ 75 w 175"/>
                  <a:gd name="T33" fmla="*/ 16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5" h="162">
                    <a:moveTo>
                      <a:pt x="75" y="162"/>
                    </a:moveTo>
                    <a:cubicBezTo>
                      <a:pt x="82" y="162"/>
                      <a:pt x="87" y="158"/>
                      <a:pt x="87" y="152"/>
                    </a:cubicBezTo>
                    <a:cubicBezTo>
                      <a:pt x="87" y="147"/>
                      <a:pt x="82" y="143"/>
                      <a:pt x="76" y="142"/>
                    </a:cubicBezTo>
                    <a:cubicBezTo>
                      <a:pt x="69" y="142"/>
                      <a:pt x="69" y="142"/>
                      <a:pt x="69" y="142"/>
                    </a:cubicBezTo>
                    <a:cubicBezTo>
                      <a:pt x="52" y="141"/>
                      <a:pt x="37" y="126"/>
                      <a:pt x="37" y="109"/>
                    </a:cubicBezTo>
                    <a:cubicBezTo>
                      <a:pt x="37" y="92"/>
                      <a:pt x="52" y="78"/>
                      <a:pt x="70" y="78"/>
                    </a:cubicBezTo>
                    <a:cubicBezTo>
                      <a:pt x="114" y="78"/>
                      <a:pt x="114" y="78"/>
                      <a:pt x="114" y="78"/>
                    </a:cubicBezTo>
                    <a:cubicBezTo>
                      <a:pt x="132" y="78"/>
                      <a:pt x="146" y="92"/>
                      <a:pt x="146" y="110"/>
                    </a:cubicBezTo>
                    <a:cubicBezTo>
                      <a:pt x="146" y="151"/>
                      <a:pt x="146" y="151"/>
                      <a:pt x="146" y="151"/>
                    </a:cubicBezTo>
                    <a:cubicBezTo>
                      <a:pt x="146" y="157"/>
                      <a:pt x="152" y="162"/>
                      <a:pt x="158" y="162"/>
                    </a:cubicBezTo>
                    <a:cubicBezTo>
                      <a:pt x="163" y="162"/>
                      <a:pt x="163" y="162"/>
                      <a:pt x="163" y="162"/>
                    </a:cubicBezTo>
                    <a:cubicBezTo>
                      <a:pt x="169" y="162"/>
                      <a:pt x="175" y="157"/>
                      <a:pt x="175" y="151"/>
                    </a:cubicBezTo>
                    <a:cubicBezTo>
                      <a:pt x="175" y="15"/>
                      <a:pt x="175" y="15"/>
                      <a:pt x="175" y="15"/>
                    </a:cubicBezTo>
                    <a:cubicBezTo>
                      <a:pt x="158" y="5"/>
                      <a:pt x="138" y="0"/>
                      <a:pt x="117" y="0"/>
                    </a:cubicBezTo>
                    <a:cubicBezTo>
                      <a:pt x="52" y="0"/>
                      <a:pt x="0" y="52"/>
                      <a:pt x="0" y="116"/>
                    </a:cubicBezTo>
                    <a:cubicBezTo>
                      <a:pt x="0" y="132"/>
                      <a:pt x="4" y="148"/>
                      <a:pt x="10" y="162"/>
                    </a:cubicBezTo>
                    <a:lnTo>
                      <a:pt x="75" y="1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281238" y="666750"/>
                <a:ext cx="885825" cy="842962"/>
              </a:xfrm>
              <a:custGeom>
                <a:avLst/>
                <a:gdLst>
                  <a:gd name="T0" fmla="*/ 174 w 211"/>
                  <a:gd name="T1" fmla="*/ 0 h 201"/>
                  <a:gd name="T2" fmla="*/ 174 w 211"/>
                  <a:gd name="T3" fmla="*/ 120 h 201"/>
                  <a:gd name="T4" fmla="*/ 141 w 211"/>
                  <a:gd name="T5" fmla="*/ 152 h 201"/>
                  <a:gd name="T6" fmla="*/ 136 w 211"/>
                  <a:gd name="T7" fmla="*/ 152 h 201"/>
                  <a:gd name="T8" fmla="*/ 103 w 211"/>
                  <a:gd name="T9" fmla="*/ 120 h 201"/>
                  <a:gd name="T10" fmla="*/ 103 w 211"/>
                  <a:gd name="T11" fmla="*/ 79 h 201"/>
                  <a:gd name="T12" fmla="*/ 92 w 211"/>
                  <a:gd name="T13" fmla="*/ 67 h 201"/>
                  <a:gd name="T14" fmla="*/ 48 w 211"/>
                  <a:gd name="T15" fmla="*/ 67 h 201"/>
                  <a:gd name="T16" fmla="*/ 36 w 211"/>
                  <a:gd name="T17" fmla="*/ 78 h 201"/>
                  <a:gd name="T18" fmla="*/ 48 w 211"/>
                  <a:gd name="T19" fmla="*/ 90 h 201"/>
                  <a:gd name="T20" fmla="*/ 55 w 211"/>
                  <a:gd name="T21" fmla="*/ 90 h 201"/>
                  <a:gd name="T22" fmla="*/ 86 w 211"/>
                  <a:gd name="T23" fmla="*/ 122 h 201"/>
                  <a:gd name="T24" fmla="*/ 53 w 211"/>
                  <a:gd name="T25" fmla="*/ 152 h 201"/>
                  <a:gd name="T26" fmla="*/ 0 w 211"/>
                  <a:gd name="T27" fmla="*/ 152 h 201"/>
                  <a:gd name="T28" fmla="*/ 95 w 211"/>
                  <a:gd name="T29" fmla="*/ 201 h 201"/>
                  <a:gd name="T30" fmla="*/ 211 w 211"/>
                  <a:gd name="T31" fmla="*/ 85 h 201"/>
                  <a:gd name="T32" fmla="*/ 174 w 211"/>
                  <a:gd name="T33" fmla="*/ 0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1" h="201">
                    <a:moveTo>
                      <a:pt x="174" y="0"/>
                    </a:moveTo>
                    <a:cubicBezTo>
                      <a:pt x="174" y="120"/>
                      <a:pt x="174" y="120"/>
                      <a:pt x="174" y="120"/>
                    </a:cubicBezTo>
                    <a:cubicBezTo>
                      <a:pt x="174" y="138"/>
                      <a:pt x="159" y="152"/>
                      <a:pt x="141" y="152"/>
                    </a:cubicBezTo>
                    <a:cubicBezTo>
                      <a:pt x="136" y="152"/>
                      <a:pt x="136" y="152"/>
                      <a:pt x="136" y="152"/>
                    </a:cubicBezTo>
                    <a:cubicBezTo>
                      <a:pt x="118" y="152"/>
                      <a:pt x="103" y="138"/>
                      <a:pt x="103" y="120"/>
                    </a:cubicBezTo>
                    <a:cubicBezTo>
                      <a:pt x="103" y="79"/>
                      <a:pt x="103" y="79"/>
                      <a:pt x="103" y="79"/>
                    </a:cubicBezTo>
                    <a:cubicBezTo>
                      <a:pt x="103" y="73"/>
                      <a:pt x="98" y="67"/>
                      <a:pt x="92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2" y="67"/>
                      <a:pt x="36" y="72"/>
                      <a:pt x="36" y="78"/>
                    </a:cubicBezTo>
                    <a:cubicBezTo>
                      <a:pt x="36" y="84"/>
                      <a:pt x="42" y="90"/>
                      <a:pt x="48" y="90"/>
                    </a:cubicBezTo>
                    <a:cubicBezTo>
                      <a:pt x="55" y="90"/>
                      <a:pt x="55" y="90"/>
                      <a:pt x="55" y="90"/>
                    </a:cubicBezTo>
                    <a:cubicBezTo>
                      <a:pt x="73" y="91"/>
                      <a:pt x="87" y="106"/>
                      <a:pt x="86" y="122"/>
                    </a:cubicBezTo>
                    <a:cubicBezTo>
                      <a:pt x="86" y="139"/>
                      <a:pt x="71" y="152"/>
                      <a:pt x="53" y="152"/>
                    </a:cubicBezTo>
                    <a:cubicBezTo>
                      <a:pt x="0" y="152"/>
                      <a:pt x="0" y="152"/>
                      <a:pt x="0" y="152"/>
                    </a:cubicBezTo>
                    <a:cubicBezTo>
                      <a:pt x="21" y="182"/>
                      <a:pt x="55" y="201"/>
                      <a:pt x="95" y="201"/>
                    </a:cubicBezTo>
                    <a:cubicBezTo>
                      <a:pt x="159" y="201"/>
                      <a:pt x="211" y="149"/>
                      <a:pt x="211" y="85"/>
                    </a:cubicBezTo>
                    <a:cubicBezTo>
                      <a:pt x="211" y="51"/>
                      <a:pt x="197" y="21"/>
                      <a:pt x="17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4" name="Group 13出自【趣你的PPT】(微信:qunideppt)：最优质的PPT资源库"/>
            <p:cNvGrpSpPr/>
            <p:nvPr/>
          </p:nvGrpSpPr>
          <p:grpSpPr>
            <a:xfrm>
              <a:off x="7684216" y="4511744"/>
              <a:ext cx="600555" cy="562067"/>
              <a:chOff x="7904163" y="-96838"/>
              <a:chExt cx="1436687" cy="1344613"/>
            </a:xfrm>
            <a:solidFill>
              <a:schemeClr val="accent2"/>
            </a:solidFill>
          </p:grpSpPr>
          <p:sp>
            <p:nvSpPr>
              <p:cNvPr id="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97838" y="1054100"/>
                <a:ext cx="1050925" cy="193675"/>
              </a:xfrm>
              <a:custGeom>
                <a:avLst/>
                <a:gdLst>
                  <a:gd name="T0" fmla="*/ 273 w 278"/>
                  <a:gd name="T1" fmla="*/ 0 h 51"/>
                  <a:gd name="T2" fmla="*/ 5 w 278"/>
                  <a:gd name="T3" fmla="*/ 0 h 51"/>
                  <a:gd name="T4" fmla="*/ 0 w 278"/>
                  <a:gd name="T5" fmla="*/ 5 h 51"/>
                  <a:gd name="T6" fmla="*/ 0 w 278"/>
                  <a:gd name="T7" fmla="*/ 46 h 51"/>
                  <a:gd name="T8" fmla="*/ 5 w 278"/>
                  <a:gd name="T9" fmla="*/ 51 h 51"/>
                  <a:gd name="T10" fmla="*/ 273 w 278"/>
                  <a:gd name="T11" fmla="*/ 51 h 51"/>
                  <a:gd name="T12" fmla="*/ 278 w 278"/>
                  <a:gd name="T13" fmla="*/ 46 h 51"/>
                  <a:gd name="T14" fmla="*/ 278 w 278"/>
                  <a:gd name="T15" fmla="*/ 5 h 51"/>
                  <a:gd name="T16" fmla="*/ 273 w 278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8" h="51">
                    <a:moveTo>
                      <a:pt x="273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8"/>
                      <a:pt x="2" y="51"/>
                      <a:pt x="5" y="51"/>
                    </a:cubicBezTo>
                    <a:cubicBezTo>
                      <a:pt x="273" y="51"/>
                      <a:pt x="273" y="51"/>
                      <a:pt x="273" y="51"/>
                    </a:cubicBezTo>
                    <a:cubicBezTo>
                      <a:pt x="276" y="51"/>
                      <a:pt x="278" y="48"/>
                      <a:pt x="278" y="46"/>
                    </a:cubicBezTo>
                    <a:cubicBezTo>
                      <a:pt x="278" y="5"/>
                      <a:pt x="278" y="5"/>
                      <a:pt x="278" y="5"/>
                    </a:cubicBezTo>
                    <a:cubicBezTo>
                      <a:pt x="278" y="2"/>
                      <a:pt x="276" y="0"/>
                      <a:pt x="2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904163" y="-96838"/>
                <a:ext cx="1436687" cy="1055688"/>
              </a:xfrm>
              <a:custGeom>
                <a:avLst/>
                <a:gdLst>
                  <a:gd name="T0" fmla="*/ 380 w 380"/>
                  <a:gd name="T1" fmla="*/ 38 h 279"/>
                  <a:gd name="T2" fmla="*/ 342 w 380"/>
                  <a:gd name="T3" fmla="*/ 0 h 279"/>
                  <a:gd name="T4" fmla="*/ 304 w 380"/>
                  <a:gd name="T5" fmla="*/ 38 h 279"/>
                  <a:gd name="T6" fmla="*/ 320 w 380"/>
                  <a:gd name="T7" fmla="*/ 69 h 279"/>
                  <a:gd name="T8" fmla="*/ 253 w 380"/>
                  <a:gd name="T9" fmla="*/ 203 h 279"/>
                  <a:gd name="T10" fmla="*/ 209 w 380"/>
                  <a:gd name="T11" fmla="*/ 71 h 279"/>
                  <a:gd name="T12" fmla="*/ 228 w 380"/>
                  <a:gd name="T13" fmla="*/ 38 h 279"/>
                  <a:gd name="T14" fmla="*/ 190 w 380"/>
                  <a:gd name="T15" fmla="*/ 0 h 279"/>
                  <a:gd name="T16" fmla="*/ 152 w 380"/>
                  <a:gd name="T17" fmla="*/ 38 h 279"/>
                  <a:gd name="T18" fmla="*/ 171 w 380"/>
                  <a:gd name="T19" fmla="*/ 71 h 279"/>
                  <a:gd name="T20" fmla="*/ 127 w 380"/>
                  <a:gd name="T21" fmla="*/ 203 h 279"/>
                  <a:gd name="T22" fmla="*/ 60 w 380"/>
                  <a:gd name="T23" fmla="*/ 69 h 279"/>
                  <a:gd name="T24" fmla="*/ 76 w 380"/>
                  <a:gd name="T25" fmla="*/ 38 h 279"/>
                  <a:gd name="T26" fmla="*/ 38 w 380"/>
                  <a:gd name="T27" fmla="*/ 0 h 279"/>
                  <a:gd name="T28" fmla="*/ 0 w 380"/>
                  <a:gd name="T29" fmla="*/ 38 h 279"/>
                  <a:gd name="T30" fmla="*/ 28 w 380"/>
                  <a:gd name="T31" fmla="*/ 74 h 279"/>
                  <a:gd name="T32" fmla="*/ 51 w 380"/>
                  <a:gd name="T33" fmla="*/ 279 h 279"/>
                  <a:gd name="T34" fmla="*/ 329 w 380"/>
                  <a:gd name="T35" fmla="*/ 279 h 279"/>
                  <a:gd name="T36" fmla="*/ 352 w 380"/>
                  <a:gd name="T37" fmla="*/ 74 h 279"/>
                  <a:gd name="T38" fmla="*/ 380 w 380"/>
                  <a:gd name="T39" fmla="*/ 38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0" h="279">
                    <a:moveTo>
                      <a:pt x="380" y="38"/>
                    </a:moveTo>
                    <a:cubicBezTo>
                      <a:pt x="380" y="17"/>
                      <a:pt x="363" y="0"/>
                      <a:pt x="342" y="0"/>
                    </a:cubicBezTo>
                    <a:cubicBezTo>
                      <a:pt x="321" y="0"/>
                      <a:pt x="304" y="17"/>
                      <a:pt x="304" y="38"/>
                    </a:cubicBezTo>
                    <a:cubicBezTo>
                      <a:pt x="304" y="51"/>
                      <a:pt x="310" y="62"/>
                      <a:pt x="320" y="69"/>
                    </a:cubicBezTo>
                    <a:cubicBezTo>
                      <a:pt x="253" y="203"/>
                      <a:pt x="253" y="203"/>
                      <a:pt x="253" y="203"/>
                    </a:cubicBezTo>
                    <a:cubicBezTo>
                      <a:pt x="209" y="71"/>
                      <a:pt x="209" y="71"/>
                      <a:pt x="209" y="71"/>
                    </a:cubicBezTo>
                    <a:cubicBezTo>
                      <a:pt x="220" y="64"/>
                      <a:pt x="228" y="52"/>
                      <a:pt x="228" y="38"/>
                    </a:cubicBezTo>
                    <a:cubicBezTo>
                      <a:pt x="228" y="17"/>
                      <a:pt x="211" y="0"/>
                      <a:pt x="190" y="0"/>
                    </a:cubicBezTo>
                    <a:cubicBezTo>
                      <a:pt x="169" y="0"/>
                      <a:pt x="152" y="17"/>
                      <a:pt x="152" y="38"/>
                    </a:cubicBezTo>
                    <a:cubicBezTo>
                      <a:pt x="152" y="52"/>
                      <a:pt x="160" y="64"/>
                      <a:pt x="171" y="71"/>
                    </a:cubicBezTo>
                    <a:cubicBezTo>
                      <a:pt x="127" y="203"/>
                      <a:pt x="127" y="203"/>
                      <a:pt x="127" y="203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70" y="62"/>
                      <a:pt x="76" y="51"/>
                      <a:pt x="76" y="38"/>
                    </a:cubicBezTo>
                    <a:cubicBezTo>
                      <a:pt x="76" y="17"/>
                      <a:pt x="59" y="0"/>
                      <a:pt x="38" y="0"/>
                    </a:cubicBezTo>
                    <a:cubicBezTo>
                      <a:pt x="17" y="0"/>
                      <a:pt x="0" y="17"/>
                      <a:pt x="0" y="38"/>
                    </a:cubicBezTo>
                    <a:cubicBezTo>
                      <a:pt x="0" y="55"/>
                      <a:pt x="12" y="70"/>
                      <a:pt x="28" y="74"/>
                    </a:cubicBezTo>
                    <a:cubicBezTo>
                      <a:pt x="51" y="279"/>
                      <a:pt x="51" y="279"/>
                      <a:pt x="51" y="279"/>
                    </a:cubicBezTo>
                    <a:cubicBezTo>
                      <a:pt x="329" y="279"/>
                      <a:pt x="329" y="279"/>
                      <a:pt x="329" y="279"/>
                    </a:cubicBezTo>
                    <a:cubicBezTo>
                      <a:pt x="352" y="74"/>
                      <a:pt x="352" y="74"/>
                      <a:pt x="352" y="74"/>
                    </a:cubicBezTo>
                    <a:cubicBezTo>
                      <a:pt x="368" y="70"/>
                      <a:pt x="380" y="55"/>
                      <a:pt x="380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89896" y="1811869"/>
              <a:ext cx="737351" cy="672183"/>
            </a:xfrm>
            <a:custGeom>
              <a:avLst/>
              <a:gdLst>
                <a:gd name="T0" fmla="*/ 189 w 255"/>
                <a:gd name="T1" fmla="*/ 10 h 233"/>
                <a:gd name="T2" fmla="*/ 104 w 255"/>
                <a:gd name="T3" fmla="*/ 16 h 233"/>
                <a:gd name="T4" fmla="*/ 18 w 255"/>
                <a:gd name="T5" fmla="*/ 30 h 233"/>
                <a:gd name="T6" fmla="*/ 6 w 255"/>
                <a:gd name="T7" fmla="*/ 30 h 233"/>
                <a:gd name="T8" fmla="*/ 3 w 255"/>
                <a:gd name="T9" fmla="*/ 46 h 233"/>
                <a:gd name="T10" fmla="*/ 115 w 255"/>
                <a:gd name="T11" fmla="*/ 228 h 233"/>
                <a:gd name="T12" fmla="*/ 124 w 255"/>
                <a:gd name="T13" fmla="*/ 233 h 233"/>
                <a:gd name="T14" fmla="*/ 130 w 255"/>
                <a:gd name="T15" fmla="*/ 231 h 233"/>
                <a:gd name="T16" fmla="*/ 134 w 255"/>
                <a:gd name="T17" fmla="*/ 216 h 233"/>
                <a:gd name="T18" fmla="*/ 84 w 255"/>
                <a:gd name="T19" fmla="*/ 135 h 233"/>
                <a:gd name="T20" fmla="*/ 170 w 255"/>
                <a:gd name="T21" fmla="*/ 121 h 233"/>
                <a:gd name="T22" fmla="*/ 255 w 255"/>
                <a:gd name="T23" fmla="*/ 115 h 233"/>
                <a:gd name="T24" fmla="*/ 189 w 255"/>
                <a:gd name="T25" fmla="*/ 1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33">
                  <a:moveTo>
                    <a:pt x="189" y="10"/>
                  </a:moveTo>
                  <a:cubicBezTo>
                    <a:pt x="189" y="10"/>
                    <a:pt x="146" y="31"/>
                    <a:pt x="104" y="16"/>
                  </a:cubicBezTo>
                  <a:cubicBezTo>
                    <a:pt x="58" y="0"/>
                    <a:pt x="37" y="6"/>
                    <a:pt x="18" y="30"/>
                  </a:cubicBezTo>
                  <a:cubicBezTo>
                    <a:pt x="14" y="28"/>
                    <a:pt x="10" y="28"/>
                    <a:pt x="6" y="30"/>
                  </a:cubicBezTo>
                  <a:cubicBezTo>
                    <a:pt x="1" y="33"/>
                    <a:pt x="0" y="40"/>
                    <a:pt x="3" y="46"/>
                  </a:cubicBezTo>
                  <a:cubicBezTo>
                    <a:pt x="115" y="228"/>
                    <a:pt x="115" y="228"/>
                    <a:pt x="115" y="228"/>
                  </a:cubicBezTo>
                  <a:cubicBezTo>
                    <a:pt x="117" y="231"/>
                    <a:pt x="121" y="233"/>
                    <a:pt x="124" y="233"/>
                  </a:cubicBezTo>
                  <a:cubicBezTo>
                    <a:pt x="126" y="233"/>
                    <a:pt x="128" y="232"/>
                    <a:pt x="130" y="231"/>
                  </a:cubicBezTo>
                  <a:cubicBezTo>
                    <a:pt x="135" y="228"/>
                    <a:pt x="137" y="221"/>
                    <a:pt x="134" y="21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104" y="111"/>
                    <a:pt x="124" y="105"/>
                    <a:pt x="170" y="121"/>
                  </a:cubicBezTo>
                  <a:cubicBezTo>
                    <a:pt x="213" y="135"/>
                    <a:pt x="255" y="115"/>
                    <a:pt x="255" y="115"/>
                  </a:cubicBezTo>
                  <a:lnTo>
                    <a:pt x="189" y="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>
                <a:solidFill>
                  <a:prstClr val="black"/>
                </a:solidFill>
              </a:endParaRPr>
            </a:p>
          </p:txBody>
        </p:sp>
        <p:cxnSp>
          <p:nvCxnSpPr>
            <p:cNvPr id="57" name="出自【趣你的PPT】(微信:qunideppt)：最优质的PPT资源库"/>
            <p:cNvCxnSpPr/>
            <p:nvPr/>
          </p:nvCxnSpPr>
          <p:spPr>
            <a:xfrm>
              <a:off x="1031188" y="2448475"/>
              <a:ext cx="4840160" cy="0"/>
            </a:xfrm>
            <a:prstGeom prst="line">
              <a:avLst/>
            </a:prstGeom>
            <a:ln>
              <a:solidFill>
                <a:schemeClr val="accent1"/>
              </a:solidFill>
              <a:prstDash val="solid"/>
              <a:headEnd type="oval" w="med" len="med"/>
              <a:tailEnd type="oval" w="med" len="med"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出自【趣你的PPT】(微信:qunideppt)：最优质的PPT资源库"/>
            <p:cNvSpPr/>
            <p:nvPr/>
          </p:nvSpPr>
          <p:spPr>
            <a:xfrm>
              <a:off x="2845566" y="1892781"/>
              <a:ext cx="1171954" cy="1171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9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60" name="出自【趣你的PPT】(微信:qunideppt)：最优质的PPT资源库"/>
            <p:cNvSpPr txBox="1"/>
            <p:nvPr/>
          </p:nvSpPr>
          <p:spPr>
            <a:xfrm>
              <a:off x="2692880" y="3087155"/>
              <a:ext cx="14773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200" b="1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grpSp>
          <p:nvGrpSpPr>
            <p:cNvPr id="61" name="Group 61出自【趣你的PPT】(微信:qunideppt)：最优质的PPT资源库"/>
            <p:cNvGrpSpPr/>
            <p:nvPr/>
          </p:nvGrpSpPr>
          <p:grpSpPr>
            <a:xfrm>
              <a:off x="2858195" y="1886661"/>
              <a:ext cx="351513" cy="351513"/>
              <a:chOff x="2220749" y="1315936"/>
              <a:chExt cx="274320" cy="274320"/>
            </a:xfrm>
          </p:grpSpPr>
          <p:sp>
            <p:nvSpPr>
              <p:cNvPr id="62" name="出自【趣你的PPT】(微信:qunideppt)：最优质的PPT资源库"/>
              <p:cNvSpPr/>
              <p:nvPr/>
            </p:nvSpPr>
            <p:spPr>
              <a:xfrm>
                <a:off x="2220749" y="1315936"/>
                <a:ext cx="274320" cy="27432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63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2238288" y="1322106"/>
                <a:ext cx="251941" cy="213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>
                  <a:lnSpc>
                    <a:spcPct val="140000"/>
                  </a:lnSpc>
                </a:pPr>
                <a:r>
                  <a:rPr lang="en-US" altLang="ko-KR" sz="1200" dirty="0">
                    <a:solidFill>
                      <a:srgbClr val="FFFFFF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01</a:t>
                </a:r>
              </a:p>
            </p:txBody>
          </p:sp>
        </p:grpSp>
        <p:sp>
          <p:nvSpPr>
            <p:cNvPr id="65" name="出自【趣你的PPT】(微信:qunideppt)：最优质的PPT资源库"/>
            <p:cNvSpPr/>
            <p:nvPr/>
          </p:nvSpPr>
          <p:spPr>
            <a:xfrm>
              <a:off x="4668335" y="2020300"/>
              <a:ext cx="911573" cy="91157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3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66" name="出自【趣你的PPT】(微信:qunideppt)：最优质的PPT资源库"/>
            <p:cNvSpPr txBox="1"/>
            <p:nvPr/>
          </p:nvSpPr>
          <p:spPr>
            <a:xfrm>
              <a:off x="4354680" y="2917957"/>
              <a:ext cx="14773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2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7" name="Group 68出自【趣你的PPT】(微信:qunideppt)：最优质的PPT资源库"/>
            <p:cNvGrpSpPr/>
            <p:nvPr/>
          </p:nvGrpSpPr>
          <p:grpSpPr>
            <a:xfrm>
              <a:off x="4616654" y="2005749"/>
              <a:ext cx="351513" cy="351513"/>
              <a:chOff x="563399" y="4338801"/>
              <a:chExt cx="274320" cy="274320"/>
            </a:xfrm>
          </p:grpSpPr>
          <p:sp>
            <p:nvSpPr>
              <p:cNvPr id="68" name="出自【趣你的PPT】(微信:qunideppt)：最优质的PPT资源库"/>
              <p:cNvSpPr/>
              <p:nvPr/>
            </p:nvSpPr>
            <p:spPr>
              <a:xfrm>
                <a:off x="563399" y="4338801"/>
                <a:ext cx="274320" cy="27432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69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580938" y="4344971"/>
                <a:ext cx="251941" cy="213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>
                  <a:lnSpc>
                    <a:spcPct val="140000"/>
                  </a:lnSpc>
                </a:pPr>
                <a:r>
                  <a:rPr lang="en-US" altLang="ko-KR" sz="1200" dirty="0">
                    <a:solidFill>
                      <a:srgbClr val="FFFFFF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03</a:t>
                </a:r>
              </a:p>
            </p:txBody>
          </p:sp>
        </p:grpSp>
        <p:sp>
          <p:nvSpPr>
            <p:cNvPr id="70" name="出自【趣你的PPT】(微信:qunideppt)：最优质的PPT资源库"/>
            <p:cNvSpPr/>
            <p:nvPr/>
          </p:nvSpPr>
          <p:spPr>
            <a:xfrm>
              <a:off x="1357711" y="4423159"/>
              <a:ext cx="5279304" cy="317009"/>
            </a:xfrm>
            <a:prstGeom prst="rect">
              <a:avLst/>
            </a:prstGeom>
          </p:spPr>
          <p:txBody>
            <a:bodyPr wrap="square" lIns="91440" rIns="91440" bIns="45720">
              <a:spAutoFit/>
            </a:bodyPr>
            <a:lstStyle/>
            <a:p>
              <a:pPr marL="214313" indent="-214313">
                <a:lnSpc>
                  <a:spcPct val="90000"/>
                </a:lnSpc>
                <a:spcBef>
                  <a:spcPts val="450"/>
                </a:spcBef>
                <a:buFont typeface="Arial" panose="020B0604020202020204" pitchFamily="34" charset="0"/>
                <a:buChar char="•"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72" name="出自【趣你的PPT】(微信:qunideppt)：最优质的PPT资源库"/>
            <p:cNvSpPr/>
            <p:nvPr/>
          </p:nvSpPr>
          <p:spPr>
            <a:xfrm>
              <a:off x="1377518" y="2020300"/>
              <a:ext cx="911573" cy="91157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3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73" name="出自【趣你的PPT】(微信:qunideppt)：最优质的PPT资源库"/>
            <p:cNvSpPr txBox="1"/>
            <p:nvPr/>
          </p:nvSpPr>
          <p:spPr>
            <a:xfrm>
              <a:off x="1084429" y="2935239"/>
              <a:ext cx="14773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id-ID" sz="1200" b="1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grpSp>
          <p:nvGrpSpPr>
            <p:cNvPr id="74" name="Group 80出自【趣你的PPT】(微信:qunideppt)：最优质的PPT资源库"/>
            <p:cNvGrpSpPr/>
            <p:nvPr/>
          </p:nvGrpSpPr>
          <p:grpSpPr>
            <a:xfrm>
              <a:off x="1274154" y="2022309"/>
              <a:ext cx="351513" cy="351513"/>
              <a:chOff x="563399" y="3865726"/>
              <a:chExt cx="274320" cy="274320"/>
            </a:xfrm>
          </p:grpSpPr>
          <p:sp>
            <p:nvSpPr>
              <p:cNvPr id="75" name="出自【趣你的PPT】(微信:qunideppt)：最优质的PPT资源库"/>
              <p:cNvSpPr/>
              <p:nvPr/>
            </p:nvSpPr>
            <p:spPr>
              <a:xfrm>
                <a:off x="563399" y="3865726"/>
                <a:ext cx="274320" cy="27432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76" name="出自【趣你的PPT】(微信:qunideppt)：最优质的PPT资源库"/>
              <p:cNvSpPr txBox="1">
                <a:spLocks/>
              </p:cNvSpPr>
              <p:nvPr/>
            </p:nvSpPr>
            <p:spPr>
              <a:xfrm>
                <a:off x="580938" y="3871896"/>
                <a:ext cx="251941" cy="213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>
                  <a:lnSpc>
                    <a:spcPct val="140000"/>
                  </a:lnSpc>
                </a:pPr>
                <a:r>
                  <a:rPr lang="en-US" altLang="ko-KR" sz="1200" dirty="0">
                    <a:solidFill>
                      <a:srgbClr val="FFFFFF"/>
                    </a:solidFill>
                    <a:latin typeface="Roboto Condensed Light" charset="0"/>
                    <a:ea typeface="Roboto Condensed Light" charset="0"/>
                    <a:cs typeface="Roboto Condensed Light" charset="0"/>
                  </a:rPr>
                  <a:t>02</a:t>
                </a:r>
              </a:p>
            </p:txBody>
          </p:sp>
        </p:grpSp>
        <p:sp>
          <p:nvSpPr>
            <p:cNvPr id="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8426" y="2332805"/>
              <a:ext cx="376803" cy="374637"/>
            </a:xfrm>
            <a:custGeom>
              <a:avLst/>
              <a:gdLst>
                <a:gd name="T0" fmla="*/ 249 w 287"/>
                <a:gd name="T1" fmla="*/ 220 h 287"/>
                <a:gd name="T2" fmla="*/ 168 w 287"/>
                <a:gd name="T3" fmla="*/ 191 h 287"/>
                <a:gd name="T4" fmla="*/ 196 w 287"/>
                <a:gd name="T5" fmla="*/ 136 h 287"/>
                <a:gd name="T6" fmla="*/ 196 w 287"/>
                <a:gd name="T7" fmla="*/ 135 h 287"/>
                <a:gd name="T8" fmla="*/ 203 w 287"/>
                <a:gd name="T9" fmla="*/ 134 h 287"/>
                <a:gd name="T10" fmla="*/ 211 w 287"/>
                <a:gd name="T11" fmla="*/ 107 h 287"/>
                <a:gd name="T12" fmla="*/ 205 w 287"/>
                <a:gd name="T13" fmla="*/ 96 h 287"/>
                <a:gd name="T14" fmla="*/ 205 w 287"/>
                <a:gd name="T15" fmla="*/ 96 h 287"/>
                <a:gd name="T16" fmla="*/ 205 w 287"/>
                <a:gd name="T17" fmla="*/ 93 h 287"/>
                <a:gd name="T18" fmla="*/ 204 w 287"/>
                <a:gd name="T19" fmla="*/ 54 h 287"/>
                <a:gd name="T20" fmla="*/ 183 w 287"/>
                <a:gd name="T21" fmla="*/ 22 h 287"/>
                <a:gd name="T22" fmla="*/ 143 w 287"/>
                <a:gd name="T23" fmla="*/ 0 h 287"/>
                <a:gd name="T24" fmla="*/ 103 w 287"/>
                <a:gd name="T25" fmla="*/ 22 h 287"/>
                <a:gd name="T26" fmla="*/ 82 w 287"/>
                <a:gd name="T27" fmla="*/ 54 h 287"/>
                <a:gd name="T28" fmla="*/ 81 w 287"/>
                <a:gd name="T29" fmla="*/ 93 h 287"/>
                <a:gd name="T30" fmla="*/ 81 w 287"/>
                <a:gd name="T31" fmla="*/ 96 h 287"/>
                <a:gd name="T32" fmla="*/ 81 w 287"/>
                <a:gd name="T33" fmla="*/ 96 h 287"/>
                <a:gd name="T34" fmla="*/ 75 w 287"/>
                <a:gd name="T35" fmla="*/ 107 h 287"/>
                <a:gd name="T36" fmla="*/ 83 w 287"/>
                <a:gd name="T37" fmla="*/ 134 h 287"/>
                <a:gd name="T38" fmla="*/ 89 w 287"/>
                <a:gd name="T39" fmla="*/ 135 h 287"/>
                <a:gd name="T40" fmla="*/ 90 w 287"/>
                <a:gd name="T41" fmla="*/ 136 h 287"/>
                <a:gd name="T42" fmla="*/ 118 w 287"/>
                <a:gd name="T43" fmla="*/ 191 h 287"/>
                <a:gd name="T44" fmla="*/ 38 w 287"/>
                <a:gd name="T45" fmla="*/ 220 h 287"/>
                <a:gd name="T46" fmla="*/ 0 w 287"/>
                <a:gd name="T47" fmla="*/ 256 h 287"/>
                <a:gd name="T48" fmla="*/ 0 w 287"/>
                <a:gd name="T49" fmla="*/ 287 h 287"/>
                <a:gd name="T50" fmla="*/ 287 w 287"/>
                <a:gd name="T51" fmla="*/ 287 h 287"/>
                <a:gd name="T52" fmla="*/ 287 w 287"/>
                <a:gd name="T53" fmla="*/ 256 h 287"/>
                <a:gd name="T54" fmla="*/ 249 w 287"/>
                <a:gd name="T55" fmla="*/ 22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7" h="287">
                  <a:moveTo>
                    <a:pt x="249" y="220"/>
                  </a:moveTo>
                  <a:cubicBezTo>
                    <a:pt x="230" y="212"/>
                    <a:pt x="208" y="196"/>
                    <a:pt x="168" y="191"/>
                  </a:cubicBezTo>
                  <a:cubicBezTo>
                    <a:pt x="180" y="181"/>
                    <a:pt x="186" y="162"/>
                    <a:pt x="196" y="136"/>
                  </a:cubicBezTo>
                  <a:cubicBezTo>
                    <a:pt x="196" y="136"/>
                    <a:pt x="196" y="135"/>
                    <a:pt x="196" y="135"/>
                  </a:cubicBezTo>
                  <a:cubicBezTo>
                    <a:pt x="199" y="135"/>
                    <a:pt x="201" y="135"/>
                    <a:pt x="203" y="134"/>
                  </a:cubicBezTo>
                  <a:cubicBezTo>
                    <a:pt x="208" y="131"/>
                    <a:pt x="211" y="115"/>
                    <a:pt x="211" y="107"/>
                  </a:cubicBezTo>
                  <a:cubicBezTo>
                    <a:pt x="211" y="95"/>
                    <a:pt x="205" y="96"/>
                    <a:pt x="205" y="96"/>
                  </a:cubicBezTo>
                  <a:cubicBezTo>
                    <a:pt x="205" y="96"/>
                    <a:pt x="205" y="96"/>
                    <a:pt x="205" y="96"/>
                  </a:cubicBezTo>
                  <a:cubicBezTo>
                    <a:pt x="205" y="95"/>
                    <a:pt x="205" y="94"/>
                    <a:pt x="205" y="93"/>
                  </a:cubicBezTo>
                  <a:cubicBezTo>
                    <a:pt x="205" y="83"/>
                    <a:pt x="207" y="64"/>
                    <a:pt x="204" y="54"/>
                  </a:cubicBezTo>
                  <a:cubicBezTo>
                    <a:pt x="200" y="39"/>
                    <a:pt x="194" y="26"/>
                    <a:pt x="183" y="22"/>
                  </a:cubicBezTo>
                  <a:cubicBezTo>
                    <a:pt x="169" y="16"/>
                    <a:pt x="149" y="0"/>
                    <a:pt x="143" y="0"/>
                  </a:cubicBezTo>
                  <a:cubicBezTo>
                    <a:pt x="135" y="0"/>
                    <a:pt x="115" y="16"/>
                    <a:pt x="103" y="22"/>
                  </a:cubicBezTo>
                  <a:cubicBezTo>
                    <a:pt x="93" y="27"/>
                    <a:pt x="86" y="39"/>
                    <a:pt x="82" y="54"/>
                  </a:cubicBezTo>
                  <a:cubicBezTo>
                    <a:pt x="79" y="64"/>
                    <a:pt x="81" y="82"/>
                    <a:pt x="81" y="93"/>
                  </a:cubicBezTo>
                  <a:cubicBezTo>
                    <a:pt x="81" y="94"/>
                    <a:pt x="81" y="95"/>
                    <a:pt x="81" y="96"/>
                  </a:cubicBezTo>
                  <a:cubicBezTo>
                    <a:pt x="81" y="96"/>
                    <a:pt x="81" y="96"/>
                    <a:pt x="81" y="96"/>
                  </a:cubicBezTo>
                  <a:cubicBezTo>
                    <a:pt x="81" y="96"/>
                    <a:pt x="75" y="95"/>
                    <a:pt x="75" y="107"/>
                  </a:cubicBezTo>
                  <a:cubicBezTo>
                    <a:pt x="75" y="115"/>
                    <a:pt x="78" y="131"/>
                    <a:pt x="83" y="134"/>
                  </a:cubicBezTo>
                  <a:cubicBezTo>
                    <a:pt x="85" y="135"/>
                    <a:pt x="87" y="135"/>
                    <a:pt x="89" y="135"/>
                  </a:cubicBezTo>
                  <a:cubicBezTo>
                    <a:pt x="89" y="135"/>
                    <a:pt x="90" y="136"/>
                    <a:pt x="90" y="136"/>
                  </a:cubicBezTo>
                  <a:cubicBezTo>
                    <a:pt x="100" y="163"/>
                    <a:pt x="105" y="182"/>
                    <a:pt x="118" y="191"/>
                  </a:cubicBezTo>
                  <a:cubicBezTo>
                    <a:pt x="78" y="196"/>
                    <a:pt x="56" y="212"/>
                    <a:pt x="38" y="220"/>
                  </a:cubicBezTo>
                  <a:cubicBezTo>
                    <a:pt x="0" y="237"/>
                    <a:pt x="0" y="256"/>
                    <a:pt x="0" y="256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287" y="287"/>
                    <a:pt x="287" y="287"/>
                    <a:pt x="287" y="287"/>
                  </a:cubicBezTo>
                  <a:cubicBezTo>
                    <a:pt x="287" y="256"/>
                    <a:pt x="287" y="256"/>
                    <a:pt x="287" y="256"/>
                  </a:cubicBezTo>
                  <a:cubicBezTo>
                    <a:pt x="287" y="256"/>
                    <a:pt x="287" y="237"/>
                    <a:pt x="249" y="2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</a:endParaRPr>
            </a:p>
          </p:txBody>
        </p:sp>
        <p:sp>
          <p:nvSpPr>
            <p:cNvPr id="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73883" y="2315678"/>
              <a:ext cx="341772" cy="388681"/>
            </a:xfrm>
            <a:custGeom>
              <a:avLst/>
              <a:gdLst>
                <a:gd name="T0" fmla="*/ 253 w 253"/>
                <a:gd name="T1" fmla="*/ 30 h 288"/>
                <a:gd name="T2" fmla="*/ 185 w 253"/>
                <a:gd name="T3" fmla="*/ 38 h 288"/>
                <a:gd name="T4" fmla="*/ 127 w 253"/>
                <a:gd name="T5" fmla="*/ 0 h 288"/>
                <a:gd name="T6" fmla="*/ 126 w 253"/>
                <a:gd name="T7" fmla="*/ 0 h 288"/>
                <a:gd name="T8" fmla="*/ 69 w 253"/>
                <a:gd name="T9" fmla="*/ 38 h 288"/>
                <a:gd name="T10" fmla="*/ 0 w 253"/>
                <a:gd name="T11" fmla="*/ 30 h 288"/>
                <a:gd name="T12" fmla="*/ 0 w 253"/>
                <a:gd name="T13" fmla="*/ 31 h 288"/>
                <a:gd name="T14" fmla="*/ 0 w 253"/>
                <a:gd name="T15" fmla="*/ 98 h 288"/>
                <a:gd name="T16" fmla="*/ 0 w 253"/>
                <a:gd name="T17" fmla="*/ 98 h 288"/>
                <a:gd name="T18" fmla="*/ 14 w 253"/>
                <a:gd name="T19" fmla="*/ 171 h 288"/>
                <a:gd name="T20" fmla="*/ 49 w 253"/>
                <a:gd name="T21" fmla="*/ 230 h 288"/>
                <a:gd name="T22" fmla="*/ 121 w 253"/>
                <a:gd name="T23" fmla="*/ 285 h 288"/>
                <a:gd name="T24" fmla="*/ 127 w 253"/>
                <a:gd name="T25" fmla="*/ 288 h 288"/>
                <a:gd name="T26" fmla="*/ 127 w 253"/>
                <a:gd name="T27" fmla="*/ 288 h 288"/>
                <a:gd name="T28" fmla="*/ 132 w 253"/>
                <a:gd name="T29" fmla="*/ 285 h 288"/>
                <a:gd name="T30" fmla="*/ 204 w 253"/>
                <a:gd name="T31" fmla="*/ 230 h 288"/>
                <a:gd name="T32" fmla="*/ 240 w 253"/>
                <a:gd name="T33" fmla="*/ 171 h 288"/>
                <a:gd name="T34" fmla="*/ 253 w 253"/>
                <a:gd name="T35" fmla="*/ 98 h 288"/>
                <a:gd name="T36" fmla="*/ 253 w 253"/>
                <a:gd name="T37" fmla="*/ 31 h 288"/>
                <a:gd name="T38" fmla="*/ 253 w 253"/>
                <a:gd name="T39" fmla="*/ 3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3" h="288">
                  <a:moveTo>
                    <a:pt x="253" y="30"/>
                  </a:moveTo>
                  <a:cubicBezTo>
                    <a:pt x="252" y="30"/>
                    <a:pt x="214" y="43"/>
                    <a:pt x="185" y="38"/>
                  </a:cubicBezTo>
                  <a:cubicBezTo>
                    <a:pt x="156" y="33"/>
                    <a:pt x="128" y="0"/>
                    <a:pt x="127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5" y="0"/>
                    <a:pt x="98" y="33"/>
                    <a:pt x="69" y="38"/>
                  </a:cubicBezTo>
                  <a:cubicBezTo>
                    <a:pt x="39" y="43"/>
                    <a:pt x="1" y="30"/>
                    <a:pt x="0" y="3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00"/>
                    <a:pt x="3" y="141"/>
                    <a:pt x="14" y="171"/>
                  </a:cubicBezTo>
                  <a:cubicBezTo>
                    <a:pt x="24" y="200"/>
                    <a:pt x="44" y="224"/>
                    <a:pt x="49" y="230"/>
                  </a:cubicBezTo>
                  <a:cubicBezTo>
                    <a:pt x="53" y="233"/>
                    <a:pt x="81" y="263"/>
                    <a:pt x="121" y="285"/>
                  </a:cubicBezTo>
                  <a:cubicBezTo>
                    <a:pt x="127" y="288"/>
                    <a:pt x="127" y="288"/>
                    <a:pt x="127" y="288"/>
                  </a:cubicBezTo>
                  <a:cubicBezTo>
                    <a:pt x="127" y="288"/>
                    <a:pt x="127" y="288"/>
                    <a:pt x="127" y="288"/>
                  </a:cubicBezTo>
                  <a:cubicBezTo>
                    <a:pt x="132" y="285"/>
                    <a:pt x="132" y="285"/>
                    <a:pt x="132" y="285"/>
                  </a:cubicBezTo>
                  <a:cubicBezTo>
                    <a:pt x="172" y="263"/>
                    <a:pt x="201" y="233"/>
                    <a:pt x="204" y="230"/>
                  </a:cubicBezTo>
                  <a:cubicBezTo>
                    <a:pt x="210" y="224"/>
                    <a:pt x="230" y="200"/>
                    <a:pt x="240" y="171"/>
                  </a:cubicBezTo>
                  <a:cubicBezTo>
                    <a:pt x="250" y="141"/>
                    <a:pt x="253" y="100"/>
                    <a:pt x="253" y="98"/>
                  </a:cubicBezTo>
                  <a:cubicBezTo>
                    <a:pt x="253" y="31"/>
                    <a:pt x="253" y="31"/>
                    <a:pt x="253" y="31"/>
                  </a:cubicBezTo>
                  <a:lnTo>
                    <a:pt x="253" y="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</a:endParaRPr>
            </a:p>
          </p:txBody>
        </p:sp>
        <p:grpSp>
          <p:nvGrpSpPr>
            <p:cNvPr id="81" name="Group 80出自【趣你的PPT】(微信:qunideppt)：最优质的PPT资源库"/>
            <p:cNvGrpSpPr/>
            <p:nvPr/>
          </p:nvGrpSpPr>
          <p:grpSpPr>
            <a:xfrm>
              <a:off x="4914144" y="2300191"/>
              <a:ext cx="402892" cy="400690"/>
              <a:chOff x="9890126" y="4225925"/>
              <a:chExt cx="290513" cy="288925"/>
            </a:xfrm>
            <a:solidFill>
              <a:schemeClr val="bg1"/>
            </a:solidFill>
          </p:grpSpPr>
          <p:sp>
            <p:nvSpPr>
              <p:cNvPr id="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2201" y="4465638"/>
                <a:ext cx="1588" cy="1587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0138" y="4467225"/>
                <a:ext cx="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86963" y="44672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3313" y="4467225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67913" y="4459288"/>
                <a:ext cx="1588" cy="1587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79026" y="4464050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64738" y="4457700"/>
                <a:ext cx="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71088" y="4462463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75851" y="44640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8076" y="44672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15538" y="4459288"/>
                <a:ext cx="1588" cy="0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5213" y="4300538"/>
                <a:ext cx="6350" cy="9525"/>
              </a:xfrm>
              <a:custGeom>
                <a:avLst/>
                <a:gdLst>
                  <a:gd name="T0" fmla="*/ 0 w 7"/>
                  <a:gd name="T1" fmla="*/ 9 h 9"/>
                  <a:gd name="T2" fmla="*/ 7 w 7"/>
                  <a:gd name="T3" fmla="*/ 0 h 9"/>
                  <a:gd name="T4" fmla="*/ 6 w 7"/>
                  <a:gd name="T5" fmla="*/ 1 h 9"/>
                  <a:gd name="T6" fmla="*/ 0 w 7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9">
                    <a:moveTo>
                      <a:pt x="0" y="9"/>
                    </a:moveTo>
                    <a:cubicBezTo>
                      <a:pt x="2" y="6"/>
                      <a:pt x="4" y="3"/>
                      <a:pt x="7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3"/>
                      <a:pt x="2" y="6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12363" y="4460875"/>
                <a:ext cx="1588" cy="1587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6013" y="4464050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2838" y="4465638"/>
                <a:ext cx="1588" cy="1587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9188" y="4462463"/>
                <a:ext cx="1588" cy="1587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99663" y="4467225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34576" y="43402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5051" y="43418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0288" y="4343400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18701" y="4344988"/>
                <a:ext cx="0" cy="1587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9813" y="4340225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9976" y="4454525"/>
                <a:ext cx="1588" cy="1587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15526" y="4346575"/>
                <a:ext cx="0" cy="1587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28226" y="4341813"/>
                <a:ext cx="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6801" y="4452938"/>
                <a:ext cx="0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48863" y="4448175"/>
                <a:ext cx="1588" cy="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37751" y="4438650"/>
                <a:ext cx="1588" cy="0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2038" y="4449763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45688" y="44450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42513" y="4440238"/>
                <a:ext cx="0" cy="1587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002838" y="4225925"/>
                <a:ext cx="139700" cy="141287"/>
              </a:xfrm>
              <a:custGeom>
                <a:avLst/>
                <a:gdLst>
                  <a:gd name="T0" fmla="*/ 56 w 147"/>
                  <a:gd name="T1" fmla="*/ 91 h 147"/>
                  <a:gd name="T2" fmla="*/ 92 w 147"/>
                  <a:gd name="T3" fmla="*/ 143 h 147"/>
                  <a:gd name="T4" fmla="*/ 93 w 147"/>
                  <a:gd name="T5" fmla="*/ 147 h 147"/>
                  <a:gd name="T6" fmla="*/ 123 w 147"/>
                  <a:gd name="T7" fmla="*/ 135 h 147"/>
                  <a:gd name="T8" fmla="*/ 99 w 147"/>
                  <a:gd name="T9" fmla="*/ 48 h 147"/>
                  <a:gd name="T10" fmla="*/ 11 w 147"/>
                  <a:gd name="T11" fmla="*/ 24 h 147"/>
                  <a:gd name="T12" fmla="*/ 0 w 147"/>
                  <a:gd name="T13" fmla="*/ 54 h 147"/>
                  <a:gd name="T14" fmla="*/ 56 w 147"/>
                  <a:gd name="T15" fmla="*/ 91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7" h="147">
                    <a:moveTo>
                      <a:pt x="56" y="91"/>
                    </a:moveTo>
                    <a:cubicBezTo>
                      <a:pt x="74" y="109"/>
                      <a:pt x="86" y="126"/>
                      <a:pt x="92" y="143"/>
                    </a:cubicBezTo>
                    <a:cubicBezTo>
                      <a:pt x="92" y="144"/>
                      <a:pt x="93" y="145"/>
                      <a:pt x="93" y="147"/>
                    </a:cubicBezTo>
                    <a:cubicBezTo>
                      <a:pt x="104" y="147"/>
                      <a:pt x="114" y="144"/>
                      <a:pt x="123" y="135"/>
                    </a:cubicBezTo>
                    <a:cubicBezTo>
                      <a:pt x="147" y="111"/>
                      <a:pt x="128" y="77"/>
                      <a:pt x="99" y="48"/>
                    </a:cubicBezTo>
                    <a:cubicBezTo>
                      <a:pt x="70" y="19"/>
                      <a:pt x="36" y="0"/>
                      <a:pt x="11" y="24"/>
                    </a:cubicBezTo>
                    <a:cubicBezTo>
                      <a:pt x="3" y="33"/>
                      <a:pt x="0" y="43"/>
                      <a:pt x="0" y="54"/>
                    </a:cubicBezTo>
                    <a:cubicBezTo>
                      <a:pt x="18" y="59"/>
                      <a:pt x="37" y="71"/>
                      <a:pt x="56" y="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890126" y="4338638"/>
                <a:ext cx="152400" cy="128587"/>
              </a:xfrm>
              <a:custGeom>
                <a:avLst/>
                <a:gdLst>
                  <a:gd name="T0" fmla="*/ 66 w 160"/>
                  <a:gd name="T1" fmla="*/ 3 h 134"/>
                  <a:gd name="T2" fmla="*/ 62 w 160"/>
                  <a:gd name="T3" fmla="*/ 2 h 134"/>
                  <a:gd name="T4" fmla="*/ 58 w 160"/>
                  <a:gd name="T5" fmla="*/ 1 h 134"/>
                  <a:gd name="T6" fmla="*/ 54 w 160"/>
                  <a:gd name="T7" fmla="*/ 1 h 134"/>
                  <a:gd name="T8" fmla="*/ 51 w 160"/>
                  <a:gd name="T9" fmla="*/ 0 h 134"/>
                  <a:gd name="T10" fmla="*/ 47 w 160"/>
                  <a:gd name="T11" fmla="*/ 1 h 134"/>
                  <a:gd name="T12" fmla="*/ 44 w 160"/>
                  <a:gd name="T13" fmla="*/ 1 h 134"/>
                  <a:gd name="T14" fmla="*/ 41 w 160"/>
                  <a:gd name="T15" fmla="*/ 2 h 134"/>
                  <a:gd name="T16" fmla="*/ 37 w 160"/>
                  <a:gd name="T17" fmla="*/ 3 h 134"/>
                  <a:gd name="T18" fmla="*/ 34 w 160"/>
                  <a:gd name="T19" fmla="*/ 5 h 134"/>
                  <a:gd name="T20" fmla="*/ 31 w 160"/>
                  <a:gd name="T21" fmla="*/ 6 h 134"/>
                  <a:gd name="T22" fmla="*/ 28 w 160"/>
                  <a:gd name="T23" fmla="*/ 8 h 134"/>
                  <a:gd name="T24" fmla="*/ 24 w 160"/>
                  <a:gd name="T25" fmla="*/ 12 h 134"/>
                  <a:gd name="T26" fmla="*/ 51 w 160"/>
                  <a:gd name="T27" fmla="*/ 103 h 134"/>
                  <a:gd name="T28" fmla="*/ 55 w 160"/>
                  <a:gd name="T29" fmla="*/ 106 h 134"/>
                  <a:gd name="T30" fmla="*/ 59 w 160"/>
                  <a:gd name="T31" fmla="*/ 110 h 134"/>
                  <a:gd name="T32" fmla="*/ 62 w 160"/>
                  <a:gd name="T33" fmla="*/ 113 h 134"/>
                  <a:gd name="T34" fmla="*/ 66 w 160"/>
                  <a:gd name="T35" fmla="*/ 116 h 134"/>
                  <a:gd name="T36" fmla="*/ 70 w 160"/>
                  <a:gd name="T37" fmla="*/ 119 h 134"/>
                  <a:gd name="T38" fmla="*/ 74 w 160"/>
                  <a:gd name="T39" fmla="*/ 121 h 134"/>
                  <a:gd name="T40" fmla="*/ 78 w 160"/>
                  <a:gd name="T41" fmla="*/ 124 h 134"/>
                  <a:gd name="T42" fmla="*/ 82 w 160"/>
                  <a:gd name="T43" fmla="*/ 126 h 134"/>
                  <a:gd name="T44" fmla="*/ 86 w 160"/>
                  <a:gd name="T45" fmla="*/ 128 h 134"/>
                  <a:gd name="T46" fmla="*/ 90 w 160"/>
                  <a:gd name="T47" fmla="*/ 130 h 134"/>
                  <a:gd name="T48" fmla="*/ 94 w 160"/>
                  <a:gd name="T49" fmla="*/ 131 h 134"/>
                  <a:gd name="T50" fmla="*/ 97 w 160"/>
                  <a:gd name="T51" fmla="*/ 132 h 134"/>
                  <a:gd name="T52" fmla="*/ 102 w 160"/>
                  <a:gd name="T53" fmla="*/ 133 h 134"/>
                  <a:gd name="T54" fmla="*/ 105 w 160"/>
                  <a:gd name="T55" fmla="*/ 134 h 134"/>
                  <a:gd name="T56" fmla="*/ 109 w 160"/>
                  <a:gd name="T57" fmla="*/ 134 h 134"/>
                  <a:gd name="T58" fmla="*/ 113 w 160"/>
                  <a:gd name="T59" fmla="*/ 134 h 134"/>
                  <a:gd name="T60" fmla="*/ 116 w 160"/>
                  <a:gd name="T61" fmla="*/ 133 h 134"/>
                  <a:gd name="T62" fmla="*/ 119 w 160"/>
                  <a:gd name="T63" fmla="*/ 133 h 134"/>
                  <a:gd name="T64" fmla="*/ 122 w 160"/>
                  <a:gd name="T65" fmla="*/ 131 h 134"/>
                  <a:gd name="T66" fmla="*/ 126 w 160"/>
                  <a:gd name="T67" fmla="*/ 130 h 134"/>
                  <a:gd name="T68" fmla="*/ 129 w 160"/>
                  <a:gd name="T69" fmla="*/ 128 h 134"/>
                  <a:gd name="T70" fmla="*/ 132 w 160"/>
                  <a:gd name="T71" fmla="*/ 126 h 134"/>
                  <a:gd name="T72" fmla="*/ 135 w 160"/>
                  <a:gd name="T73" fmla="*/ 12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60" h="134">
                    <a:moveTo>
                      <a:pt x="112" y="35"/>
                    </a:moveTo>
                    <a:cubicBezTo>
                      <a:pt x="97" y="20"/>
                      <a:pt x="81" y="8"/>
                      <a:pt x="66" y="3"/>
                    </a:cubicBezTo>
                    <a:cubicBezTo>
                      <a:pt x="66" y="3"/>
                      <a:pt x="65" y="3"/>
                      <a:pt x="65" y="3"/>
                    </a:cubicBezTo>
                    <a:cubicBezTo>
                      <a:pt x="64" y="3"/>
                      <a:pt x="63" y="2"/>
                      <a:pt x="62" y="2"/>
                    </a:cubicBezTo>
                    <a:cubicBezTo>
                      <a:pt x="62" y="2"/>
                      <a:pt x="62" y="2"/>
                      <a:pt x="61" y="2"/>
                    </a:cubicBezTo>
                    <a:cubicBezTo>
                      <a:pt x="60" y="2"/>
                      <a:pt x="59" y="1"/>
                      <a:pt x="58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7" y="1"/>
                      <a:pt x="56" y="1"/>
                      <a:pt x="54" y="1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3" y="0"/>
                      <a:pt x="52" y="0"/>
                      <a:pt x="51" y="0"/>
                    </a:cubicBezTo>
                    <a:cubicBezTo>
                      <a:pt x="51" y="0"/>
                      <a:pt x="50" y="0"/>
                      <a:pt x="50" y="0"/>
                    </a:cubicBezTo>
                    <a:cubicBezTo>
                      <a:pt x="49" y="0"/>
                      <a:pt x="48" y="0"/>
                      <a:pt x="47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6" y="1"/>
                      <a:pt x="45" y="1"/>
                      <a:pt x="44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6" y="4"/>
                      <a:pt x="35" y="4"/>
                      <a:pt x="34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2" y="5"/>
                      <a:pt x="32" y="6"/>
                      <a:pt x="31" y="6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29" y="7"/>
                      <a:pt x="28" y="8"/>
                      <a:pt x="28" y="8"/>
                    </a:cubicBezTo>
                    <a:cubicBezTo>
                      <a:pt x="28" y="9"/>
                      <a:pt x="27" y="9"/>
                      <a:pt x="27" y="9"/>
                    </a:cubicBezTo>
                    <a:cubicBezTo>
                      <a:pt x="26" y="10"/>
                      <a:pt x="25" y="11"/>
                      <a:pt x="24" y="12"/>
                    </a:cubicBezTo>
                    <a:cubicBezTo>
                      <a:pt x="0" y="36"/>
                      <a:pt x="19" y="70"/>
                      <a:pt x="48" y="99"/>
                    </a:cubicBezTo>
                    <a:cubicBezTo>
                      <a:pt x="49" y="100"/>
                      <a:pt x="50" y="102"/>
                      <a:pt x="51" y="103"/>
                    </a:cubicBezTo>
                    <a:cubicBezTo>
                      <a:pt x="51" y="103"/>
                      <a:pt x="52" y="103"/>
                      <a:pt x="52" y="104"/>
                    </a:cubicBezTo>
                    <a:cubicBezTo>
                      <a:pt x="53" y="104"/>
                      <a:pt x="54" y="105"/>
                      <a:pt x="55" y="106"/>
                    </a:cubicBezTo>
                    <a:cubicBezTo>
                      <a:pt x="55" y="106"/>
                      <a:pt x="55" y="106"/>
                      <a:pt x="55" y="107"/>
                    </a:cubicBezTo>
                    <a:cubicBezTo>
                      <a:pt x="57" y="108"/>
                      <a:pt x="58" y="109"/>
                      <a:pt x="59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60" y="111"/>
                      <a:pt x="61" y="112"/>
                      <a:pt x="62" y="113"/>
                    </a:cubicBezTo>
                    <a:cubicBezTo>
                      <a:pt x="63" y="113"/>
                      <a:pt x="63" y="113"/>
                      <a:pt x="63" y="114"/>
                    </a:cubicBezTo>
                    <a:cubicBezTo>
                      <a:pt x="64" y="114"/>
                      <a:pt x="65" y="115"/>
                      <a:pt x="66" y="116"/>
                    </a:cubicBezTo>
                    <a:cubicBezTo>
                      <a:pt x="66" y="116"/>
                      <a:pt x="67" y="116"/>
                      <a:pt x="67" y="116"/>
                    </a:cubicBezTo>
                    <a:cubicBezTo>
                      <a:pt x="68" y="117"/>
                      <a:pt x="69" y="118"/>
                      <a:pt x="70" y="119"/>
                    </a:cubicBezTo>
                    <a:cubicBezTo>
                      <a:pt x="71" y="119"/>
                      <a:pt x="71" y="119"/>
                      <a:pt x="71" y="119"/>
                    </a:cubicBezTo>
                    <a:cubicBezTo>
                      <a:pt x="72" y="120"/>
                      <a:pt x="73" y="121"/>
                      <a:pt x="74" y="121"/>
                    </a:cubicBezTo>
                    <a:cubicBezTo>
                      <a:pt x="74" y="121"/>
                      <a:pt x="75" y="122"/>
                      <a:pt x="75" y="122"/>
                    </a:cubicBezTo>
                    <a:cubicBezTo>
                      <a:pt x="76" y="123"/>
                      <a:pt x="77" y="123"/>
                      <a:pt x="78" y="124"/>
                    </a:cubicBezTo>
                    <a:cubicBezTo>
                      <a:pt x="78" y="124"/>
                      <a:pt x="78" y="124"/>
                      <a:pt x="79" y="124"/>
                    </a:cubicBezTo>
                    <a:cubicBezTo>
                      <a:pt x="80" y="125"/>
                      <a:pt x="81" y="125"/>
                      <a:pt x="82" y="126"/>
                    </a:cubicBezTo>
                    <a:cubicBezTo>
                      <a:pt x="82" y="126"/>
                      <a:pt x="83" y="126"/>
                      <a:pt x="83" y="127"/>
                    </a:cubicBezTo>
                    <a:cubicBezTo>
                      <a:pt x="84" y="127"/>
                      <a:pt x="85" y="127"/>
                      <a:pt x="86" y="128"/>
                    </a:cubicBezTo>
                    <a:cubicBezTo>
                      <a:pt x="86" y="128"/>
                      <a:pt x="86" y="128"/>
                      <a:pt x="87" y="128"/>
                    </a:cubicBezTo>
                    <a:cubicBezTo>
                      <a:pt x="88" y="129"/>
                      <a:pt x="89" y="129"/>
                      <a:pt x="90" y="130"/>
                    </a:cubicBezTo>
                    <a:cubicBezTo>
                      <a:pt x="90" y="130"/>
                      <a:pt x="90" y="130"/>
                      <a:pt x="90" y="130"/>
                    </a:cubicBezTo>
                    <a:cubicBezTo>
                      <a:pt x="91" y="130"/>
                      <a:pt x="93" y="131"/>
                      <a:pt x="94" y="131"/>
                    </a:cubicBezTo>
                    <a:cubicBezTo>
                      <a:pt x="94" y="131"/>
                      <a:pt x="94" y="131"/>
                      <a:pt x="95" y="131"/>
                    </a:cubicBezTo>
                    <a:cubicBezTo>
                      <a:pt x="95" y="132"/>
                      <a:pt x="96" y="132"/>
                      <a:pt x="97" y="132"/>
                    </a:cubicBezTo>
                    <a:cubicBezTo>
                      <a:pt x="98" y="132"/>
                      <a:pt x="98" y="132"/>
                      <a:pt x="98" y="133"/>
                    </a:cubicBezTo>
                    <a:cubicBezTo>
                      <a:pt x="99" y="133"/>
                      <a:pt x="100" y="133"/>
                      <a:pt x="102" y="133"/>
                    </a:cubicBezTo>
                    <a:cubicBezTo>
                      <a:pt x="102" y="133"/>
                      <a:pt x="102" y="133"/>
                      <a:pt x="102" y="133"/>
                    </a:cubicBezTo>
                    <a:cubicBezTo>
                      <a:pt x="103" y="133"/>
                      <a:pt x="104" y="134"/>
                      <a:pt x="105" y="134"/>
                    </a:cubicBezTo>
                    <a:cubicBezTo>
                      <a:pt x="105" y="134"/>
                      <a:pt x="106" y="134"/>
                      <a:pt x="106" y="134"/>
                    </a:cubicBezTo>
                    <a:cubicBezTo>
                      <a:pt x="107" y="134"/>
                      <a:pt x="108" y="134"/>
                      <a:pt x="109" y="134"/>
                    </a:cubicBezTo>
                    <a:cubicBezTo>
                      <a:pt x="109" y="134"/>
                      <a:pt x="109" y="134"/>
                      <a:pt x="110" y="134"/>
                    </a:cubicBezTo>
                    <a:cubicBezTo>
                      <a:pt x="111" y="134"/>
                      <a:pt x="112" y="134"/>
                      <a:pt x="113" y="134"/>
                    </a:cubicBez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4" y="134"/>
                      <a:pt x="115" y="134"/>
                      <a:pt x="116" y="133"/>
                    </a:cubicBezTo>
                    <a:cubicBezTo>
                      <a:pt x="116" y="133"/>
                      <a:pt x="116" y="133"/>
                      <a:pt x="117" y="133"/>
                    </a:cubicBezTo>
                    <a:cubicBezTo>
                      <a:pt x="117" y="133"/>
                      <a:pt x="118" y="133"/>
                      <a:pt x="119" y="133"/>
                    </a:cubicBezTo>
                    <a:cubicBezTo>
                      <a:pt x="119" y="133"/>
                      <a:pt x="120" y="132"/>
                      <a:pt x="120" y="132"/>
                    </a:cubicBezTo>
                    <a:cubicBezTo>
                      <a:pt x="121" y="132"/>
                      <a:pt x="122" y="132"/>
                      <a:pt x="122" y="131"/>
                    </a:cubicBezTo>
                    <a:cubicBezTo>
                      <a:pt x="123" y="131"/>
                      <a:pt x="123" y="131"/>
                      <a:pt x="123" y="131"/>
                    </a:cubicBezTo>
                    <a:cubicBezTo>
                      <a:pt x="124" y="131"/>
                      <a:pt x="125" y="130"/>
                      <a:pt x="126" y="130"/>
                    </a:cubicBezTo>
                    <a:cubicBezTo>
                      <a:pt x="126" y="130"/>
                      <a:pt x="126" y="130"/>
                      <a:pt x="127" y="129"/>
                    </a:cubicBezTo>
                    <a:cubicBezTo>
                      <a:pt x="127" y="129"/>
                      <a:pt x="128" y="129"/>
                      <a:pt x="129" y="128"/>
                    </a:cubicBezTo>
                    <a:cubicBezTo>
                      <a:pt x="129" y="128"/>
                      <a:pt x="129" y="128"/>
                      <a:pt x="130" y="127"/>
                    </a:cubicBezTo>
                    <a:cubicBezTo>
                      <a:pt x="130" y="127"/>
                      <a:pt x="131" y="126"/>
                      <a:pt x="132" y="126"/>
                    </a:cubicBezTo>
                    <a:cubicBezTo>
                      <a:pt x="132" y="126"/>
                      <a:pt x="132" y="125"/>
                      <a:pt x="133" y="125"/>
                    </a:cubicBezTo>
                    <a:cubicBezTo>
                      <a:pt x="134" y="124"/>
                      <a:pt x="134" y="124"/>
                      <a:pt x="135" y="123"/>
                    </a:cubicBezTo>
                    <a:cubicBezTo>
                      <a:pt x="160" y="98"/>
                      <a:pt x="141" y="64"/>
                      <a:pt x="1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9950451" y="4291013"/>
                <a:ext cx="230188" cy="223837"/>
              </a:xfrm>
              <a:custGeom>
                <a:avLst/>
                <a:gdLst>
                  <a:gd name="T0" fmla="*/ 228 w 240"/>
                  <a:gd name="T1" fmla="*/ 183 h 233"/>
                  <a:gd name="T2" fmla="*/ 149 w 240"/>
                  <a:gd name="T3" fmla="*/ 104 h 233"/>
                  <a:gd name="T4" fmla="*/ 132 w 240"/>
                  <a:gd name="T5" fmla="*/ 88 h 233"/>
                  <a:gd name="T6" fmla="*/ 99 w 240"/>
                  <a:gd name="T7" fmla="*/ 34 h 233"/>
                  <a:gd name="T8" fmla="*/ 37 w 240"/>
                  <a:gd name="T9" fmla="*/ 0 h 233"/>
                  <a:gd name="T10" fmla="*/ 12 w 240"/>
                  <a:gd name="T11" fmla="*/ 10 h 233"/>
                  <a:gd name="T12" fmla="*/ 5 w 240"/>
                  <a:gd name="T13" fmla="*/ 19 h 233"/>
                  <a:gd name="T14" fmla="*/ 0 w 240"/>
                  <a:gd name="T15" fmla="*/ 35 h 233"/>
                  <a:gd name="T16" fmla="*/ 60 w 240"/>
                  <a:gd name="T17" fmla="*/ 73 h 233"/>
                  <a:gd name="T18" fmla="*/ 98 w 240"/>
                  <a:gd name="T19" fmla="*/ 135 h 233"/>
                  <a:gd name="T20" fmla="*/ 111 w 240"/>
                  <a:gd name="T21" fmla="*/ 148 h 233"/>
                  <a:gd name="T22" fmla="*/ 187 w 240"/>
                  <a:gd name="T23" fmla="*/ 224 h 233"/>
                  <a:gd name="T24" fmla="*/ 208 w 240"/>
                  <a:gd name="T25" fmla="*/ 233 h 233"/>
                  <a:gd name="T26" fmla="*/ 228 w 240"/>
                  <a:gd name="T27" fmla="*/ 224 h 233"/>
                  <a:gd name="T28" fmla="*/ 228 w 240"/>
                  <a:gd name="T29" fmla="*/ 18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0" h="233">
                    <a:moveTo>
                      <a:pt x="228" y="183"/>
                    </a:moveTo>
                    <a:cubicBezTo>
                      <a:pt x="149" y="104"/>
                      <a:pt x="149" y="104"/>
                      <a:pt x="149" y="104"/>
                    </a:cubicBezTo>
                    <a:cubicBezTo>
                      <a:pt x="132" y="88"/>
                      <a:pt x="132" y="88"/>
                      <a:pt x="132" y="88"/>
                    </a:cubicBezTo>
                    <a:cubicBezTo>
                      <a:pt x="129" y="70"/>
                      <a:pt x="116" y="51"/>
                      <a:pt x="99" y="34"/>
                    </a:cubicBezTo>
                    <a:cubicBezTo>
                      <a:pt x="79" y="15"/>
                      <a:pt x="57" y="0"/>
                      <a:pt x="37" y="0"/>
                    </a:cubicBezTo>
                    <a:cubicBezTo>
                      <a:pt x="28" y="0"/>
                      <a:pt x="19" y="3"/>
                      <a:pt x="12" y="10"/>
                    </a:cubicBezTo>
                    <a:cubicBezTo>
                      <a:pt x="9" y="13"/>
                      <a:pt x="7" y="16"/>
                      <a:pt x="5" y="19"/>
                    </a:cubicBezTo>
                    <a:cubicBezTo>
                      <a:pt x="2" y="24"/>
                      <a:pt x="0" y="30"/>
                      <a:pt x="0" y="35"/>
                    </a:cubicBezTo>
                    <a:cubicBezTo>
                      <a:pt x="18" y="40"/>
                      <a:pt x="39" y="52"/>
                      <a:pt x="60" y="73"/>
                    </a:cubicBezTo>
                    <a:cubicBezTo>
                      <a:pt x="84" y="98"/>
                      <a:pt x="95" y="118"/>
                      <a:pt x="98" y="135"/>
                    </a:cubicBezTo>
                    <a:cubicBezTo>
                      <a:pt x="111" y="148"/>
                      <a:pt x="111" y="148"/>
                      <a:pt x="111" y="148"/>
                    </a:cubicBezTo>
                    <a:cubicBezTo>
                      <a:pt x="187" y="224"/>
                      <a:pt x="187" y="224"/>
                      <a:pt x="187" y="224"/>
                    </a:cubicBezTo>
                    <a:cubicBezTo>
                      <a:pt x="193" y="230"/>
                      <a:pt x="200" y="233"/>
                      <a:pt x="208" y="233"/>
                    </a:cubicBezTo>
                    <a:cubicBezTo>
                      <a:pt x="215" y="233"/>
                      <a:pt x="223" y="230"/>
                      <a:pt x="228" y="224"/>
                    </a:cubicBezTo>
                    <a:cubicBezTo>
                      <a:pt x="240" y="213"/>
                      <a:pt x="240" y="195"/>
                      <a:pt x="228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6" name="出自【趣你的PPT】(微信:qunideppt)：最优质的PPT资源库"/>
            <p:cNvSpPr/>
            <p:nvPr/>
          </p:nvSpPr>
          <p:spPr>
            <a:xfrm>
              <a:off x="1357711" y="5285543"/>
              <a:ext cx="5279304" cy="317009"/>
            </a:xfrm>
            <a:prstGeom prst="rect">
              <a:avLst/>
            </a:prstGeom>
          </p:spPr>
          <p:txBody>
            <a:bodyPr wrap="square" lIns="91440" rIns="91440" bIns="45720">
              <a:spAutoFit/>
            </a:bodyPr>
            <a:lstStyle/>
            <a:p>
              <a:pPr marL="214313" indent="-214313">
                <a:lnSpc>
                  <a:spcPct val="90000"/>
                </a:lnSpc>
                <a:spcBef>
                  <a:spcPts val="450"/>
                </a:spcBef>
                <a:buFont typeface="Arial" panose="020B0604020202020204" pitchFamily="34" charset="0"/>
                <a:buChar char="•"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117" name="出自【趣你的PPT】(微信:qunideppt)：最优质的PPT资源库"/>
            <p:cNvSpPr/>
            <p:nvPr/>
          </p:nvSpPr>
          <p:spPr>
            <a:xfrm>
              <a:off x="1357711" y="4854351"/>
              <a:ext cx="5279304" cy="317009"/>
            </a:xfrm>
            <a:prstGeom prst="rect">
              <a:avLst/>
            </a:prstGeom>
          </p:spPr>
          <p:txBody>
            <a:bodyPr wrap="square" lIns="91440" rIns="91440" bIns="45720">
              <a:spAutoFit/>
            </a:bodyPr>
            <a:lstStyle/>
            <a:p>
              <a:pPr marL="214313" indent="-214313">
                <a:lnSpc>
                  <a:spcPct val="90000"/>
                </a:lnSpc>
                <a:spcBef>
                  <a:spcPts val="450"/>
                </a:spcBef>
                <a:buFont typeface="Arial" panose="020B0604020202020204" pitchFamily="34" charset="0"/>
                <a:buChar char="•"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</p:grpSp>
      <p:grpSp>
        <p:nvGrpSpPr>
          <p:cNvPr id="118" name="Group 117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119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20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21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102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 rot="19877152">
            <a:off x="264085" y="3910871"/>
            <a:ext cx="780362" cy="78036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 rot="20046512" flipV="1">
            <a:off x="3898290" y="844267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 flipV="1">
            <a:off x="1496904" y="0"/>
            <a:ext cx="1551096" cy="782240"/>
          </a:xfrm>
          <a:prstGeom prst="triangle">
            <a:avLst>
              <a:gd name="adj" fmla="val 40175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8666" y="-14817"/>
            <a:ext cx="5158317" cy="5158317"/>
          </a:xfrm>
          <a:prstGeom prst="diagStripe">
            <a:avLst/>
          </a:prstGeom>
          <a:solidFill>
            <a:schemeClr val="accent1">
              <a:lumMod val="40000"/>
              <a:lumOff val="6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1946322" y="1883228"/>
            <a:ext cx="3333250" cy="1317172"/>
          </a:xfrm>
          <a:prstGeom prst="rect">
            <a:avLst/>
          </a:prstGeom>
          <a:solidFill>
            <a:schemeClr val="accent1">
              <a:lumMod val="40000"/>
              <a:lumOff val="6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flipV="1">
            <a:off x="0" y="-14817"/>
            <a:ext cx="5158317" cy="5158317"/>
          </a:xfrm>
          <a:prstGeom prst="diagStripe">
            <a:avLst/>
          </a:prstGeom>
          <a:solidFill>
            <a:schemeClr val="accent1">
              <a:lumMod val="40000"/>
              <a:lumOff val="6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0046512" flipV="1">
            <a:off x="8062076" y="4548372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3352843">
            <a:off x="8672358" y="3994736"/>
            <a:ext cx="414703" cy="35750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19779927">
            <a:off x="1263865" y="4380993"/>
            <a:ext cx="434299" cy="43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23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16" t="7661"/>
          <a:stretch>
            <a:fillRect/>
          </a:stretch>
        </p:blipFill>
        <p:spPr>
          <a:xfrm>
            <a:off x="5175648" y="-1"/>
            <a:ext cx="3968353" cy="3947494"/>
          </a:xfrm>
          <a:custGeom>
            <a:avLst/>
            <a:gdLst>
              <a:gd name="connsiteX0" fmla="*/ 0 w 6224585"/>
              <a:gd name="connsiteY0" fmla="*/ 0 h 6191866"/>
              <a:gd name="connsiteX1" fmla="*/ 6224585 w 6224585"/>
              <a:gd name="connsiteY1" fmla="*/ 0 h 6191866"/>
              <a:gd name="connsiteX2" fmla="*/ 6224585 w 6224585"/>
              <a:gd name="connsiteY2" fmla="*/ 4679157 h 6191866"/>
              <a:gd name="connsiteX3" fmla="*/ 4711876 w 6224585"/>
              <a:gd name="connsiteY3" fmla="*/ 6191866 h 6191866"/>
              <a:gd name="connsiteX4" fmla="*/ 1512710 w 6224585"/>
              <a:gd name="connsiteY4" fmla="*/ 6191866 h 6191866"/>
              <a:gd name="connsiteX5" fmla="*/ 0 w 6224585"/>
              <a:gd name="connsiteY5" fmla="*/ 4679157 h 619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24585" h="6191866">
                <a:moveTo>
                  <a:pt x="0" y="0"/>
                </a:moveTo>
                <a:lnTo>
                  <a:pt x="6224585" y="0"/>
                </a:lnTo>
                <a:lnTo>
                  <a:pt x="6224585" y="4679157"/>
                </a:lnTo>
                <a:lnTo>
                  <a:pt x="4711876" y="6191866"/>
                </a:lnTo>
                <a:lnTo>
                  <a:pt x="1512710" y="6191866"/>
                </a:lnTo>
                <a:lnTo>
                  <a:pt x="0" y="4679157"/>
                </a:lnTo>
                <a:close/>
              </a:path>
            </a:pathLst>
          </a:custGeom>
          <a:ln>
            <a:noFill/>
          </a:ln>
        </p:spPr>
      </p:pic>
      <p:sp>
        <p:nvSpPr>
          <p:cNvPr id="24" name="出自【趣你的PPT】(微信:qunideppt)：最优质的PPT资源库"/>
          <p:cNvSpPr/>
          <p:nvPr/>
        </p:nvSpPr>
        <p:spPr>
          <a:xfrm>
            <a:off x="6847452" y="4196228"/>
            <a:ext cx="907399" cy="782240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749117" y="1998493"/>
            <a:ext cx="1188541" cy="10386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solidFill>
                  <a:prstClr val="black">
                    <a:lumMod val="65000"/>
                    <a:lumOff val="35000"/>
                  </a:prst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03</a:t>
            </a:r>
            <a:endParaRPr lang="zh-CN" altLang="en-US" sz="6000" dirty="0">
              <a:solidFill>
                <a:prstClr val="black">
                  <a:lumMod val="65000"/>
                  <a:lumOff val="35000"/>
                </a:prstClr>
              </a:solidFill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cxnSp>
        <p:nvCxnSpPr>
          <p:cNvPr id="34" name="出自【趣你的PPT】(微信:qunideppt)：最优质的PPT资源库"/>
          <p:cNvCxnSpPr/>
          <p:nvPr/>
        </p:nvCxnSpPr>
        <p:spPr>
          <a:xfrm>
            <a:off x="3876142" y="3477004"/>
            <a:ext cx="1110344" cy="1110344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出自【趣你的PPT】(微信:qunideppt)：最优质的PPT资源库"/>
          <p:cNvCxnSpPr/>
          <p:nvPr/>
        </p:nvCxnSpPr>
        <p:spPr>
          <a:xfrm>
            <a:off x="4439979" y="3868124"/>
            <a:ext cx="1110344" cy="1110344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出自【趣你的PPT】(微信:qunideppt)：最优质的PPT资源库"/>
          <p:cNvSpPr/>
          <p:nvPr/>
        </p:nvSpPr>
        <p:spPr>
          <a:xfrm>
            <a:off x="2262817" y="2299439"/>
            <a:ext cx="2777299" cy="507831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zh-CN" altLang="en-US" sz="2700" dirty="0">
                <a:solidFill>
                  <a:srgbClr val="595959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CREATIVE INFO</a:t>
            </a:r>
          </a:p>
        </p:txBody>
      </p:sp>
    </p:spTree>
    <p:extLst>
      <p:ext uri="{BB962C8B-B14F-4D97-AF65-F5344CB8AC3E}">
        <p14:creationId xmlns:p14="http://schemas.microsoft.com/office/powerpoint/2010/main" val="1487367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886899" y="1247890"/>
            <a:ext cx="7370204" cy="3139504"/>
            <a:chOff x="1525688" y="1663853"/>
            <a:chExt cx="9826939" cy="4186005"/>
          </a:xfrm>
        </p:grpSpPr>
        <p:sp>
          <p:nvSpPr>
            <p:cNvPr id="28" name="出自【趣你的PPT】(微信:qunideppt)：最优质的PPT资源库"/>
            <p:cNvSpPr/>
            <p:nvPr/>
          </p:nvSpPr>
          <p:spPr>
            <a:xfrm>
              <a:off x="2610375" y="1663853"/>
              <a:ext cx="2034872" cy="203487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4262406" y="1663853"/>
              <a:ext cx="2034872" cy="20348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5894723" y="1663853"/>
              <a:ext cx="2034872" cy="203487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7546754" y="1663853"/>
              <a:ext cx="2034872" cy="20348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cxnSp>
          <p:nvCxnSpPr>
            <p:cNvPr id="49" name="出自【趣你的PPT】(微信:qunideppt)：最优质的PPT资源库"/>
            <p:cNvCxnSpPr/>
            <p:nvPr/>
          </p:nvCxnSpPr>
          <p:spPr>
            <a:xfrm>
              <a:off x="3795731" y="4370992"/>
              <a:ext cx="4600539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出自【趣你的PPT】(微信:qunideppt)：最优质的PPT资源库"/>
            <p:cNvSpPr txBox="1"/>
            <p:nvPr/>
          </p:nvSpPr>
          <p:spPr>
            <a:xfrm>
              <a:off x="4177533" y="3838793"/>
              <a:ext cx="3836948" cy="553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Microsoft YaHei UI" panose="020B0503020204020204" pitchFamily="34" charset="-122"/>
                </a:rPr>
                <a:t>点击此处添加您的内容</a:t>
              </a:r>
            </a:p>
          </p:txBody>
        </p:sp>
        <p:pic>
          <p:nvPicPr>
            <p:cNvPr id="51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8271" y="2315729"/>
              <a:ext cx="626013" cy="683212"/>
            </a:xfrm>
            <a:prstGeom prst="rect">
              <a:avLst/>
            </a:prstGeom>
          </p:spPr>
        </p:pic>
        <p:pic>
          <p:nvPicPr>
            <p:cNvPr id="52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62750" y="2315728"/>
              <a:ext cx="638227" cy="683213"/>
            </a:xfrm>
            <a:prstGeom prst="rect">
              <a:avLst/>
            </a:prstGeom>
          </p:spPr>
        </p:pic>
        <p:pic>
          <p:nvPicPr>
            <p:cNvPr id="53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>
              <a:off x="3309751" y="2389299"/>
              <a:ext cx="583979" cy="583979"/>
            </a:xfrm>
            <a:prstGeom prst="rect">
              <a:avLst/>
            </a:prstGeom>
          </p:spPr>
        </p:pic>
        <p:pic>
          <p:nvPicPr>
            <p:cNvPr id="5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5">
              <a:lum bright="70000" contrast="-70000"/>
            </a:blip>
            <a:stretch>
              <a:fillRect/>
            </a:stretch>
          </p:blipFill>
          <p:spPr>
            <a:xfrm>
              <a:off x="6665954" y="2406291"/>
              <a:ext cx="562453" cy="549994"/>
            </a:xfrm>
            <a:prstGeom prst="rect">
              <a:avLst/>
            </a:prstGeom>
          </p:spPr>
        </p:pic>
        <p:sp>
          <p:nvSpPr>
            <p:cNvPr id="21" name="出自【趣你的PPT】(微信:qunideppt)：最优质的PPT资源库"/>
            <p:cNvSpPr txBox="1"/>
            <p:nvPr/>
          </p:nvSpPr>
          <p:spPr>
            <a:xfrm>
              <a:off x="1525688" y="4618752"/>
              <a:ext cx="9826939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单击此处编辑您要的内容，该原创</a:t>
              </a:r>
              <a:r>
                <a:rPr lang="en-US" altLang="zh-CN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。我们制作的</a:t>
              </a:r>
              <a:r>
                <a:rPr lang="en-US" altLang="zh-CN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万次。该原创</a:t>
              </a:r>
              <a:r>
                <a:rPr lang="en-US" altLang="zh-CN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5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7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306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出自【趣你的PPT】(微信:qunideppt)：最优质的PPT资源库"/>
          <p:cNvSpPr txBox="1"/>
          <p:nvPr/>
        </p:nvSpPr>
        <p:spPr>
          <a:xfrm>
            <a:off x="1234065" y="1693817"/>
            <a:ext cx="2782656" cy="623221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。，该原创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sz="105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1234065" y="2675433"/>
            <a:ext cx="2782656" cy="623221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。，该原创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sz="105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234065" y="3445183"/>
            <a:ext cx="2782656" cy="3231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id-ID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03.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单击编辑内容</a:t>
            </a:r>
            <a:endParaRPr lang="id-ID" altLang="zh-CN" sz="120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234065" y="3657048"/>
            <a:ext cx="2782656" cy="623221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。，该原创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。快来加入我们。</a:t>
            </a:r>
            <a:endParaRPr lang="en-US" altLang="zh-CN" sz="105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grpSp>
        <p:nvGrpSpPr>
          <p:cNvPr id="2" name="Group 1出自【趣你的PPT】(微信:qunideppt)：最优质的PPT资源库出自【趣你的PPT】(微信:qunideppt)：最优质的PPT资源库"/>
          <p:cNvGrpSpPr/>
          <p:nvPr/>
        </p:nvGrpSpPr>
        <p:grpSpPr>
          <a:xfrm>
            <a:off x="5276850" y="1478745"/>
            <a:ext cx="4839477" cy="4014235"/>
            <a:chOff x="5809943" y="768404"/>
            <a:chExt cx="7881693" cy="6537683"/>
          </a:xfrm>
          <a:solidFill>
            <a:schemeClr val="accent1"/>
          </a:solidFill>
        </p:grpSpPr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722574" y="787140"/>
              <a:ext cx="642027" cy="5381035"/>
            </a:xfrm>
            <a:custGeom>
              <a:avLst/>
              <a:gdLst>
                <a:gd name="T0" fmla="*/ 0 w 217"/>
                <a:gd name="T1" fmla="*/ 0 h 1821"/>
                <a:gd name="T2" fmla="*/ 0 w 217"/>
                <a:gd name="T3" fmla="*/ 1821 h 1821"/>
                <a:gd name="T4" fmla="*/ 217 w 217"/>
                <a:gd name="T5" fmla="*/ 1761 h 1821"/>
                <a:gd name="T6" fmla="*/ 217 w 217"/>
                <a:gd name="T7" fmla="*/ 73 h 1821"/>
                <a:gd name="T8" fmla="*/ 0 w 217"/>
                <a:gd name="T9" fmla="*/ 0 h 1821"/>
                <a:gd name="T10" fmla="*/ 166 w 217"/>
                <a:gd name="T11" fmla="*/ 1705 h 1821"/>
                <a:gd name="T12" fmla="*/ 43 w 217"/>
                <a:gd name="T13" fmla="*/ 1738 h 1821"/>
                <a:gd name="T14" fmla="*/ 43 w 217"/>
                <a:gd name="T15" fmla="*/ 1689 h 1821"/>
                <a:gd name="T16" fmla="*/ 166 w 217"/>
                <a:gd name="T17" fmla="*/ 1666 h 1821"/>
                <a:gd name="T18" fmla="*/ 166 w 217"/>
                <a:gd name="T19" fmla="*/ 1705 h 1821"/>
                <a:gd name="T20" fmla="*/ 166 w 217"/>
                <a:gd name="T21" fmla="*/ 1536 h 1821"/>
                <a:gd name="T22" fmla="*/ 43 w 217"/>
                <a:gd name="T23" fmla="*/ 1562 h 1821"/>
                <a:gd name="T24" fmla="*/ 43 w 217"/>
                <a:gd name="T25" fmla="*/ 1513 h 1821"/>
                <a:gd name="T26" fmla="*/ 166 w 217"/>
                <a:gd name="T27" fmla="*/ 1496 h 1821"/>
                <a:gd name="T28" fmla="*/ 166 w 217"/>
                <a:gd name="T29" fmla="*/ 1536 h 1821"/>
                <a:gd name="T30" fmla="*/ 166 w 217"/>
                <a:gd name="T31" fmla="*/ 1366 h 1821"/>
                <a:gd name="T32" fmla="*/ 43 w 217"/>
                <a:gd name="T33" fmla="*/ 1385 h 1821"/>
                <a:gd name="T34" fmla="*/ 43 w 217"/>
                <a:gd name="T35" fmla="*/ 1336 h 1821"/>
                <a:gd name="T36" fmla="*/ 166 w 217"/>
                <a:gd name="T37" fmla="*/ 1326 h 1821"/>
                <a:gd name="T38" fmla="*/ 166 w 217"/>
                <a:gd name="T39" fmla="*/ 1366 h 1821"/>
                <a:gd name="T40" fmla="*/ 166 w 217"/>
                <a:gd name="T41" fmla="*/ 1197 h 1821"/>
                <a:gd name="T42" fmla="*/ 43 w 217"/>
                <a:gd name="T43" fmla="*/ 1209 h 1821"/>
                <a:gd name="T44" fmla="*/ 43 w 217"/>
                <a:gd name="T45" fmla="*/ 1160 h 1821"/>
                <a:gd name="T46" fmla="*/ 166 w 217"/>
                <a:gd name="T47" fmla="*/ 1156 h 1821"/>
                <a:gd name="T48" fmla="*/ 166 w 217"/>
                <a:gd name="T49" fmla="*/ 1197 h 1821"/>
                <a:gd name="T50" fmla="*/ 166 w 217"/>
                <a:gd name="T51" fmla="*/ 1027 h 1821"/>
                <a:gd name="T52" fmla="*/ 43 w 217"/>
                <a:gd name="T53" fmla="*/ 1032 h 1821"/>
                <a:gd name="T54" fmla="*/ 43 w 217"/>
                <a:gd name="T55" fmla="*/ 983 h 1821"/>
                <a:gd name="T56" fmla="*/ 166 w 217"/>
                <a:gd name="T57" fmla="*/ 986 h 1821"/>
                <a:gd name="T58" fmla="*/ 166 w 217"/>
                <a:gd name="T59" fmla="*/ 1027 h 1821"/>
                <a:gd name="T60" fmla="*/ 166 w 217"/>
                <a:gd name="T61" fmla="*/ 858 h 1821"/>
                <a:gd name="T62" fmla="*/ 43 w 217"/>
                <a:gd name="T63" fmla="*/ 856 h 1821"/>
                <a:gd name="T64" fmla="*/ 43 w 217"/>
                <a:gd name="T65" fmla="*/ 807 h 1821"/>
                <a:gd name="T66" fmla="*/ 166 w 217"/>
                <a:gd name="T67" fmla="*/ 815 h 1821"/>
                <a:gd name="T68" fmla="*/ 166 w 217"/>
                <a:gd name="T69" fmla="*/ 858 h 1821"/>
                <a:gd name="T70" fmla="*/ 166 w 217"/>
                <a:gd name="T71" fmla="*/ 688 h 1821"/>
                <a:gd name="T72" fmla="*/ 43 w 217"/>
                <a:gd name="T73" fmla="*/ 679 h 1821"/>
                <a:gd name="T74" fmla="*/ 43 w 217"/>
                <a:gd name="T75" fmla="*/ 630 h 1821"/>
                <a:gd name="T76" fmla="*/ 166 w 217"/>
                <a:gd name="T77" fmla="*/ 645 h 1821"/>
                <a:gd name="T78" fmla="*/ 166 w 217"/>
                <a:gd name="T79" fmla="*/ 688 h 1821"/>
                <a:gd name="T80" fmla="*/ 166 w 217"/>
                <a:gd name="T81" fmla="*/ 519 h 1821"/>
                <a:gd name="T82" fmla="*/ 43 w 217"/>
                <a:gd name="T83" fmla="*/ 502 h 1821"/>
                <a:gd name="T84" fmla="*/ 43 w 217"/>
                <a:gd name="T85" fmla="*/ 454 h 1821"/>
                <a:gd name="T86" fmla="*/ 166 w 217"/>
                <a:gd name="T87" fmla="*/ 475 h 1821"/>
                <a:gd name="T88" fmla="*/ 166 w 217"/>
                <a:gd name="T89" fmla="*/ 519 h 1821"/>
                <a:gd name="T90" fmla="*/ 166 w 217"/>
                <a:gd name="T91" fmla="*/ 349 h 1821"/>
                <a:gd name="T92" fmla="*/ 43 w 217"/>
                <a:gd name="T93" fmla="*/ 326 h 1821"/>
                <a:gd name="T94" fmla="*/ 43 w 217"/>
                <a:gd name="T95" fmla="*/ 277 h 1821"/>
                <a:gd name="T96" fmla="*/ 166 w 217"/>
                <a:gd name="T97" fmla="*/ 305 h 1821"/>
                <a:gd name="T98" fmla="*/ 166 w 217"/>
                <a:gd name="T99" fmla="*/ 349 h 1821"/>
                <a:gd name="T100" fmla="*/ 166 w 217"/>
                <a:gd name="T101" fmla="*/ 180 h 1821"/>
                <a:gd name="T102" fmla="*/ 43 w 217"/>
                <a:gd name="T103" fmla="*/ 150 h 1821"/>
                <a:gd name="T104" fmla="*/ 43 w 217"/>
                <a:gd name="T105" fmla="*/ 101 h 1821"/>
                <a:gd name="T106" fmla="*/ 166 w 217"/>
                <a:gd name="T107" fmla="*/ 135 h 1821"/>
                <a:gd name="T108" fmla="*/ 166 w 217"/>
                <a:gd name="T109" fmla="*/ 180 h 1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17" h="1821">
                  <a:moveTo>
                    <a:pt x="0" y="0"/>
                  </a:moveTo>
                  <a:cubicBezTo>
                    <a:pt x="0" y="1821"/>
                    <a:pt x="0" y="1821"/>
                    <a:pt x="0" y="1821"/>
                  </a:cubicBezTo>
                  <a:cubicBezTo>
                    <a:pt x="217" y="1761"/>
                    <a:pt x="217" y="1761"/>
                    <a:pt x="217" y="1761"/>
                  </a:cubicBezTo>
                  <a:cubicBezTo>
                    <a:pt x="217" y="73"/>
                    <a:pt x="217" y="73"/>
                    <a:pt x="217" y="73"/>
                  </a:cubicBezTo>
                  <a:lnTo>
                    <a:pt x="0" y="0"/>
                  </a:lnTo>
                  <a:close/>
                  <a:moveTo>
                    <a:pt x="166" y="1705"/>
                  </a:moveTo>
                  <a:cubicBezTo>
                    <a:pt x="43" y="1738"/>
                    <a:pt x="43" y="1738"/>
                    <a:pt x="43" y="1738"/>
                  </a:cubicBezTo>
                  <a:cubicBezTo>
                    <a:pt x="43" y="1689"/>
                    <a:pt x="43" y="1689"/>
                    <a:pt x="43" y="1689"/>
                  </a:cubicBezTo>
                  <a:cubicBezTo>
                    <a:pt x="166" y="1666"/>
                    <a:pt x="166" y="1666"/>
                    <a:pt x="166" y="1666"/>
                  </a:cubicBezTo>
                  <a:lnTo>
                    <a:pt x="166" y="1705"/>
                  </a:lnTo>
                  <a:close/>
                  <a:moveTo>
                    <a:pt x="166" y="1536"/>
                  </a:moveTo>
                  <a:cubicBezTo>
                    <a:pt x="125" y="1544"/>
                    <a:pt x="84" y="1553"/>
                    <a:pt x="43" y="1562"/>
                  </a:cubicBezTo>
                  <a:cubicBezTo>
                    <a:pt x="43" y="1545"/>
                    <a:pt x="43" y="1529"/>
                    <a:pt x="43" y="1513"/>
                  </a:cubicBezTo>
                  <a:cubicBezTo>
                    <a:pt x="84" y="1507"/>
                    <a:pt x="125" y="1502"/>
                    <a:pt x="166" y="1496"/>
                  </a:cubicBezTo>
                  <a:cubicBezTo>
                    <a:pt x="166" y="1509"/>
                    <a:pt x="166" y="1522"/>
                    <a:pt x="166" y="1536"/>
                  </a:cubicBezTo>
                  <a:close/>
                  <a:moveTo>
                    <a:pt x="166" y="1366"/>
                  </a:moveTo>
                  <a:cubicBezTo>
                    <a:pt x="125" y="1372"/>
                    <a:pt x="84" y="1379"/>
                    <a:pt x="43" y="1385"/>
                  </a:cubicBezTo>
                  <a:cubicBezTo>
                    <a:pt x="43" y="1369"/>
                    <a:pt x="43" y="1353"/>
                    <a:pt x="43" y="1336"/>
                  </a:cubicBezTo>
                  <a:cubicBezTo>
                    <a:pt x="84" y="1333"/>
                    <a:pt x="125" y="1329"/>
                    <a:pt x="166" y="1326"/>
                  </a:cubicBezTo>
                  <a:cubicBezTo>
                    <a:pt x="166" y="1339"/>
                    <a:pt x="166" y="1353"/>
                    <a:pt x="166" y="1366"/>
                  </a:cubicBezTo>
                  <a:close/>
                  <a:moveTo>
                    <a:pt x="166" y="1197"/>
                  </a:moveTo>
                  <a:cubicBezTo>
                    <a:pt x="125" y="1201"/>
                    <a:pt x="84" y="1205"/>
                    <a:pt x="43" y="1209"/>
                  </a:cubicBezTo>
                  <a:cubicBezTo>
                    <a:pt x="43" y="1192"/>
                    <a:pt x="43" y="1176"/>
                    <a:pt x="43" y="1160"/>
                  </a:cubicBezTo>
                  <a:cubicBezTo>
                    <a:pt x="84" y="1159"/>
                    <a:pt x="125" y="1157"/>
                    <a:pt x="166" y="1156"/>
                  </a:cubicBezTo>
                  <a:cubicBezTo>
                    <a:pt x="166" y="1169"/>
                    <a:pt x="166" y="1183"/>
                    <a:pt x="166" y="1197"/>
                  </a:cubicBezTo>
                  <a:close/>
                  <a:moveTo>
                    <a:pt x="166" y="1027"/>
                  </a:moveTo>
                  <a:cubicBezTo>
                    <a:pt x="125" y="1029"/>
                    <a:pt x="84" y="1030"/>
                    <a:pt x="43" y="1032"/>
                  </a:cubicBezTo>
                  <a:cubicBezTo>
                    <a:pt x="43" y="1016"/>
                    <a:pt x="43" y="1000"/>
                    <a:pt x="43" y="983"/>
                  </a:cubicBezTo>
                  <a:cubicBezTo>
                    <a:pt x="84" y="984"/>
                    <a:pt x="125" y="985"/>
                    <a:pt x="166" y="986"/>
                  </a:cubicBezTo>
                  <a:cubicBezTo>
                    <a:pt x="166" y="999"/>
                    <a:pt x="166" y="1013"/>
                    <a:pt x="166" y="1027"/>
                  </a:cubicBezTo>
                  <a:close/>
                  <a:moveTo>
                    <a:pt x="166" y="858"/>
                  </a:moveTo>
                  <a:cubicBezTo>
                    <a:pt x="125" y="857"/>
                    <a:pt x="84" y="856"/>
                    <a:pt x="43" y="856"/>
                  </a:cubicBezTo>
                  <a:cubicBezTo>
                    <a:pt x="43" y="839"/>
                    <a:pt x="43" y="823"/>
                    <a:pt x="43" y="807"/>
                  </a:cubicBezTo>
                  <a:cubicBezTo>
                    <a:pt x="84" y="810"/>
                    <a:pt x="125" y="813"/>
                    <a:pt x="166" y="815"/>
                  </a:cubicBezTo>
                  <a:cubicBezTo>
                    <a:pt x="166" y="830"/>
                    <a:pt x="166" y="844"/>
                    <a:pt x="166" y="858"/>
                  </a:cubicBezTo>
                  <a:close/>
                  <a:moveTo>
                    <a:pt x="166" y="688"/>
                  </a:moveTo>
                  <a:cubicBezTo>
                    <a:pt x="125" y="685"/>
                    <a:pt x="84" y="682"/>
                    <a:pt x="43" y="679"/>
                  </a:cubicBezTo>
                  <a:cubicBezTo>
                    <a:pt x="43" y="663"/>
                    <a:pt x="43" y="647"/>
                    <a:pt x="43" y="630"/>
                  </a:cubicBezTo>
                  <a:cubicBezTo>
                    <a:pt x="84" y="635"/>
                    <a:pt x="125" y="640"/>
                    <a:pt x="166" y="645"/>
                  </a:cubicBezTo>
                  <a:cubicBezTo>
                    <a:pt x="166" y="660"/>
                    <a:pt x="166" y="674"/>
                    <a:pt x="166" y="688"/>
                  </a:cubicBezTo>
                  <a:close/>
                  <a:moveTo>
                    <a:pt x="166" y="519"/>
                  </a:moveTo>
                  <a:cubicBezTo>
                    <a:pt x="125" y="513"/>
                    <a:pt x="84" y="508"/>
                    <a:pt x="43" y="502"/>
                  </a:cubicBezTo>
                  <a:cubicBezTo>
                    <a:pt x="43" y="486"/>
                    <a:pt x="43" y="470"/>
                    <a:pt x="43" y="454"/>
                  </a:cubicBezTo>
                  <a:cubicBezTo>
                    <a:pt x="84" y="461"/>
                    <a:pt x="125" y="468"/>
                    <a:pt x="166" y="475"/>
                  </a:cubicBezTo>
                  <a:cubicBezTo>
                    <a:pt x="166" y="490"/>
                    <a:pt x="166" y="504"/>
                    <a:pt x="166" y="519"/>
                  </a:cubicBezTo>
                  <a:close/>
                  <a:moveTo>
                    <a:pt x="166" y="349"/>
                  </a:moveTo>
                  <a:cubicBezTo>
                    <a:pt x="125" y="342"/>
                    <a:pt x="84" y="334"/>
                    <a:pt x="43" y="326"/>
                  </a:cubicBezTo>
                  <a:cubicBezTo>
                    <a:pt x="43" y="310"/>
                    <a:pt x="43" y="294"/>
                    <a:pt x="43" y="277"/>
                  </a:cubicBezTo>
                  <a:cubicBezTo>
                    <a:pt x="84" y="287"/>
                    <a:pt x="125" y="296"/>
                    <a:pt x="166" y="305"/>
                  </a:cubicBezTo>
                  <a:cubicBezTo>
                    <a:pt x="166" y="320"/>
                    <a:pt x="166" y="335"/>
                    <a:pt x="166" y="349"/>
                  </a:cubicBezTo>
                  <a:close/>
                  <a:moveTo>
                    <a:pt x="166" y="180"/>
                  </a:moveTo>
                  <a:cubicBezTo>
                    <a:pt x="43" y="150"/>
                    <a:pt x="43" y="150"/>
                    <a:pt x="43" y="150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166" y="135"/>
                    <a:pt x="166" y="135"/>
                    <a:pt x="166" y="135"/>
                  </a:cubicBezTo>
                  <a:lnTo>
                    <a:pt x="166" y="1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969378" y="768404"/>
              <a:ext cx="703232" cy="5417259"/>
            </a:xfrm>
            <a:custGeom>
              <a:avLst/>
              <a:gdLst>
                <a:gd name="T0" fmla="*/ 101 w 238"/>
                <a:gd name="T1" fmla="*/ 338 h 1833"/>
                <a:gd name="T2" fmla="*/ 238 w 238"/>
                <a:gd name="T3" fmla="*/ 1833 h 1833"/>
                <a:gd name="T4" fmla="*/ 0 w 238"/>
                <a:gd name="T5" fmla="*/ 116 h 1833"/>
                <a:gd name="T6" fmla="*/ 191 w 238"/>
                <a:gd name="T7" fmla="*/ 1675 h 1833"/>
                <a:gd name="T8" fmla="*/ 124 w 238"/>
                <a:gd name="T9" fmla="*/ 1613 h 1833"/>
                <a:gd name="T10" fmla="*/ 191 w 238"/>
                <a:gd name="T11" fmla="*/ 1675 h 1833"/>
                <a:gd name="T12" fmla="*/ 124 w 238"/>
                <a:gd name="T13" fmla="*/ 1569 h 1833"/>
                <a:gd name="T14" fmla="*/ 191 w 238"/>
                <a:gd name="T15" fmla="*/ 1529 h 1833"/>
                <a:gd name="T16" fmla="*/ 191 w 238"/>
                <a:gd name="T17" fmla="*/ 1487 h 1833"/>
                <a:gd name="T18" fmla="*/ 124 w 238"/>
                <a:gd name="T19" fmla="*/ 1429 h 1833"/>
                <a:gd name="T20" fmla="*/ 191 w 238"/>
                <a:gd name="T21" fmla="*/ 1487 h 1833"/>
                <a:gd name="T22" fmla="*/ 124 w 238"/>
                <a:gd name="T23" fmla="*/ 1386 h 1833"/>
                <a:gd name="T24" fmla="*/ 191 w 238"/>
                <a:gd name="T25" fmla="*/ 1341 h 1833"/>
                <a:gd name="T26" fmla="*/ 191 w 238"/>
                <a:gd name="T27" fmla="*/ 1299 h 1833"/>
                <a:gd name="T28" fmla="*/ 124 w 238"/>
                <a:gd name="T29" fmla="*/ 1245 h 1833"/>
                <a:gd name="T30" fmla="*/ 191 w 238"/>
                <a:gd name="T31" fmla="*/ 1299 h 1833"/>
                <a:gd name="T32" fmla="*/ 124 w 238"/>
                <a:gd name="T33" fmla="*/ 1202 h 1833"/>
                <a:gd name="T34" fmla="*/ 191 w 238"/>
                <a:gd name="T35" fmla="*/ 1153 h 1833"/>
                <a:gd name="T36" fmla="*/ 191 w 238"/>
                <a:gd name="T37" fmla="*/ 1111 h 1833"/>
                <a:gd name="T38" fmla="*/ 124 w 238"/>
                <a:gd name="T39" fmla="*/ 1062 h 1833"/>
                <a:gd name="T40" fmla="*/ 191 w 238"/>
                <a:gd name="T41" fmla="*/ 1111 h 1833"/>
                <a:gd name="T42" fmla="*/ 124 w 238"/>
                <a:gd name="T43" fmla="*/ 1018 h 1833"/>
                <a:gd name="T44" fmla="*/ 191 w 238"/>
                <a:gd name="T45" fmla="*/ 965 h 1833"/>
                <a:gd name="T46" fmla="*/ 191 w 238"/>
                <a:gd name="T47" fmla="*/ 923 h 1833"/>
                <a:gd name="T48" fmla="*/ 124 w 238"/>
                <a:gd name="T49" fmla="*/ 878 h 1833"/>
                <a:gd name="T50" fmla="*/ 191 w 238"/>
                <a:gd name="T51" fmla="*/ 923 h 1833"/>
                <a:gd name="T52" fmla="*/ 124 w 238"/>
                <a:gd name="T53" fmla="*/ 834 h 1833"/>
                <a:gd name="T54" fmla="*/ 191 w 238"/>
                <a:gd name="T55" fmla="*/ 777 h 1833"/>
                <a:gd name="T56" fmla="*/ 191 w 238"/>
                <a:gd name="T57" fmla="*/ 734 h 1833"/>
                <a:gd name="T58" fmla="*/ 124 w 238"/>
                <a:gd name="T59" fmla="*/ 694 h 1833"/>
                <a:gd name="T60" fmla="*/ 191 w 238"/>
                <a:gd name="T61" fmla="*/ 734 h 1833"/>
                <a:gd name="T62" fmla="*/ 124 w 238"/>
                <a:gd name="T63" fmla="*/ 650 h 1833"/>
                <a:gd name="T64" fmla="*/ 191 w 238"/>
                <a:gd name="T65" fmla="*/ 588 h 1833"/>
                <a:gd name="T66" fmla="*/ 191 w 238"/>
                <a:gd name="T67" fmla="*/ 546 h 1833"/>
                <a:gd name="T68" fmla="*/ 124 w 238"/>
                <a:gd name="T69" fmla="*/ 510 h 1833"/>
                <a:gd name="T70" fmla="*/ 191 w 238"/>
                <a:gd name="T71" fmla="*/ 546 h 1833"/>
                <a:gd name="T72" fmla="*/ 124 w 238"/>
                <a:gd name="T73" fmla="*/ 467 h 1833"/>
                <a:gd name="T74" fmla="*/ 191 w 238"/>
                <a:gd name="T75" fmla="*/ 400 h 1833"/>
                <a:gd name="T76" fmla="*/ 191 w 238"/>
                <a:gd name="T77" fmla="*/ 358 h 1833"/>
                <a:gd name="T78" fmla="*/ 124 w 238"/>
                <a:gd name="T79" fmla="*/ 326 h 1833"/>
                <a:gd name="T80" fmla="*/ 191 w 238"/>
                <a:gd name="T81" fmla="*/ 358 h 1833"/>
                <a:gd name="T82" fmla="*/ 124 w 238"/>
                <a:gd name="T83" fmla="*/ 283 h 1833"/>
                <a:gd name="T84" fmla="*/ 191 w 238"/>
                <a:gd name="T85" fmla="*/ 212 h 1833"/>
                <a:gd name="T86" fmla="*/ 124 w 238"/>
                <a:gd name="T87" fmla="*/ 143 h 1833"/>
                <a:gd name="T88" fmla="*/ 191 w 238"/>
                <a:gd name="T89" fmla="*/ 170 h 1833"/>
                <a:gd name="T90" fmla="*/ 124 w 238"/>
                <a:gd name="T91" fmla="*/ 143 h 1833"/>
                <a:gd name="T92" fmla="*/ 191 w 238"/>
                <a:gd name="T93" fmla="*/ 1717 h 1833"/>
                <a:gd name="T94" fmla="*/ 124 w 238"/>
                <a:gd name="T95" fmla="*/ 1753 h 1833"/>
                <a:gd name="T96" fmla="*/ 83 w 238"/>
                <a:gd name="T97" fmla="*/ 291 h 1833"/>
                <a:gd name="T98" fmla="*/ 31 w 238"/>
                <a:gd name="T99" fmla="*/ 270 h 1833"/>
                <a:gd name="T100" fmla="*/ 83 w 238"/>
                <a:gd name="T101" fmla="*/ 291 h 1833"/>
                <a:gd name="T102" fmla="*/ 83 w 238"/>
                <a:gd name="T103" fmla="*/ 160 h 1833"/>
                <a:gd name="T104" fmla="*/ 31 w 238"/>
                <a:gd name="T105" fmla="*/ 219 h 1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38" h="1833">
                  <a:moveTo>
                    <a:pt x="0" y="306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818"/>
                    <a:pt x="101" y="1818"/>
                    <a:pt x="101" y="1818"/>
                  </a:cubicBezTo>
                  <a:cubicBezTo>
                    <a:pt x="238" y="1833"/>
                    <a:pt x="238" y="1833"/>
                    <a:pt x="238" y="1833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0" y="116"/>
                    <a:pt x="0" y="116"/>
                    <a:pt x="0" y="116"/>
                  </a:cubicBezTo>
                  <a:lnTo>
                    <a:pt x="0" y="306"/>
                  </a:lnTo>
                  <a:close/>
                  <a:moveTo>
                    <a:pt x="191" y="1675"/>
                  </a:moveTo>
                  <a:cubicBezTo>
                    <a:pt x="169" y="1670"/>
                    <a:pt x="146" y="1666"/>
                    <a:pt x="124" y="1661"/>
                  </a:cubicBezTo>
                  <a:cubicBezTo>
                    <a:pt x="124" y="1645"/>
                    <a:pt x="124" y="1629"/>
                    <a:pt x="124" y="1613"/>
                  </a:cubicBezTo>
                  <a:cubicBezTo>
                    <a:pt x="146" y="1616"/>
                    <a:pt x="169" y="1620"/>
                    <a:pt x="191" y="1623"/>
                  </a:cubicBezTo>
                  <a:cubicBezTo>
                    <a:pt x="191" y="1640"/>
                    <a:pt x="191" y="1658"/>
                    <a:pt x="191" y="1675"/>
                  </a:cubicBezTo>
                  <a:close/>
                  <a:moveTo>
                    <a:pt x="191" y="1581"/>
                  </a:moveTo>
                  <a:cubicBezTo>
                    <a:pt x="169" y="1577"/>
                    <a:pt x="146" y="1573"/>
                    <a:pt x="124" y="1569"/>
                  </a:cubicBezTo>
                  <a:cubicBezTo>
                    <a:pt x="124" y="1553"/>
                    <a:pt x="124" y="1537"/>
                    <a:pt x="124" y="1521"/>
                  </a:cubicBezTo>
                  <a:cubicBezTo>
                    <a:pt x="146" y="1524"/>
                    <a:pt x="169" y="1526"/>
                    <a:pt x="191" y="1529"/>
                  </a:cubicBezTo>
                  <a:cubicBezTo>
                    <a:pt x="191" y="1546"/>
                    <a:pt x="191" y="1564"/>
                    <a:pt x="191" y="1581"/>
                  </a:cubicBezTo>
                  <a:close/>
                  <a:moveTo>
                    <a:pt x="191" y="1487"/>
                  </a:moveTo>
                  <a:cubicBezTo>
                    <a:pt x="169" y="1484"/>
                    <a:pt x="146" y="1481"/>
                    <a:pt x="124" y="1477"/>
                  </a:cubicBezTo>
                  <a:cubicBezTo>
                    <a:pt x="124" y="1461"/>
                    <a:pt x="124" y="1445"/>
                    <a:pt x="124" y="1429"/>
                  </a:cubicBezTo>
                  <a:cubicBezTo>
                    <a:pt x="146" y="1431"/>
                    <a:pt x="169" y="1433"/>
                    <a:pt x="191" y="1435"/>
                  </a:cubicBezTo>
                  <a:cubicBezTo>
                    <a:pt x="191" y="1452"/>
                    <a:pt x="191" y="1470"/>
                    <a:pt x="191" y="1487"/>
                  </a:cubicBezTo>
                  <a:close/>
                  <a:moveTo>
                    <a:pt x="191" y="1393"/>
                  </a:moveTo>
                  <a:cubicBezTo>
                    <a:pt x="169" y="1390"/>
                    <a:pt x="146" y="1388"/>
                    <a:pt x="124" y="1386"/>
                  </a:cubicBezTo>
                  <a:cubicBezTo>
                    <a:pt x="124" y="1369"/>
                    <a:pt x="124" y="1353"/>
                    <a:pt x="124" y="1337"/>
                  </a:cubicBezTo>
                  <a:cubicBezTo>
                    <a:pt x="146" y="1338"/>
                    <a:pt x="169" y="1340"/>
                    <a:pt x="191" y="1341"/>
                  </a:cubicBezTo>
                  <a:cubicBezTo>
                    <a:pt x="191" y="1358"/>
                    <a:pt x="191" y="1376"/>
                    <a:pt x="191" y="1393"/>
                  </a:cubicBezTo>
                  <a:close/>
                  <a:moveTo>
                    <a:pt x="191" y="1299"/>
                  </a:moveTo>
                  <a:cubicBezTo>
                    <a:pt x="169" y="1297"/>
                    <a:pt x="146" y="1295"/>
                    <a:pt x="124" y="1294"/>
                  </a:cubicBezTo>
                  <a:cubicBezTo>
                    <a:pt x="124" y="1278"/>
                    <a:pt x="124" y="1261"/>
                    <a:pt x="124" y="1245"/>
                  </a:cubicBezTo>
                  <a:cubicBezTo>
                    <a:pt x="146" y="1246"/>
                    <a:pt x="169" y="1246"/>
                    <a:pt x="191" y="1247"/>
                  </a:cubicBezTo>
                  <a:cubicBezTo>
                    <a:pt x="191" y="1264"/>
                    <a:pt x="191" y="1281"/>
                    <a:pt x="191" y="1299"/>
                  </a:cubicBezTo>
                  <a:close/>
                  <a:moveTo>
                    <a:pt x="191" y="1205"/>
                  </a:moveTo>
                  <a:cubicBezTo>
                    <a:pt x="169" y="1204"/>
                    <a:pt x="146" y="1203"/>
                    <a:pt x="124" y="1202"/>
                  </a:cubicBezTo>
                  <a:cubicBezTo>
                    <a:pt x="124" y="1186"/>
                    <a:pt x="124" y="1170"/>
                    <a:pt x="124" y="1153"/>
                  </a:cubicBezTo>
                  <a:cubicBezTo>
                    <a:pt x="146" y="1153"/>
                    <a:pt x="169" y="1153"/>
                    <a:pt x="191" y="1153"/>
                  </a:cubicBezTo>
                  <a:cubicBezTo>
                    <a:pt x="191" y="1170"/>
                    <a:pt x="191" y="1187"/>
                    <a:pt x="191" y="1205"/>
                  </a:cubicBezTo>
                  <a:close/>
                  <a:moveTo>
                    <a:pt x="191" y="1111"/>
                  </a:moveTo>
                  <a:cubicBezTo>
                    <a:pt x="169" y="1110"/>
                    <a:pt x="146" y="1110"/>
                    <a:pt x="124" y="1110"/>
                  </a:cubicBezTo>
                  <a:cubicBezTo>
                    <a:pt x="124" y="1094"/>
                    <a:pt x="124" y="1078"/>
                    <a:pt x="124" y="1062"/>
                  </a:cubicBezTo>
                  <a:cubicBezTo>
                    <a:pt x="146" y="1061"/>
                    <a:pt x="169" y="1060"/>
                    <a:pt x="191" y="1059"/>
                  </a:cubicBezTo>
                  <a:cubicBezTo>
                    <a:pt x="191" y="1076"/>
                    <a:pt x="191" y="1093"/>
                    <a:pt x="191" y="1111"/>
                  </a:cubicBezTo>
                  <a:close/>
                  <a:moveTo>
                    <a:pt x="191" y="1017"/>
                  </a:moveTo>
                  <a:cubicBezTo>
                    <a:pt x="169" y="1017"/>
                    <a:pt x="146" y="1018"/>
                    <a:pt x="124" y="1018"/>
                  </a:cubicBezTo>
                  <a:cubicBezTo>
                    <a:pt x="124" y="1002"/>
                    <a:pt x="124" y="986"/>
                    <a:pt x="124" y="970"/>
                  </a:cubicBezTo>
                  <a:cubicBezTo>
                    <a:pt x="146" y="968"/>
                    <a:pt x="169" y="966"/>
                    <a:pt x="191" y="965"/>
                  </a:cubicBezTo>
                  <a:cubicBezTo>
                    <a:pt x="191" y="982"/>
                    <a:pt x="191" y="999"/>
                    <a:pt x="191" y="1017"/>
                  </a:cubicBezTo>
                  <a:close/>
                  <a:moveTo>
                    <a:pt x="191" y="923"/>
                  </a:moveTo>
                  <a:cubicBezTo>
                    <a:pt x="169" y="924"/>
                    <a:pt x="146" y="925"/>
                    <a:pt x="124" y="926"/>
                  </a:cubicBezTo>
                  <a:cubicBezTo>
                    <a:pt x="124" y="910"/>
                    <a:pt x="124" y="894"/>
                    <a:pt x="124" y="878"/>
                  </a:cubicBezTo>
                  <a:cubicBezTo>
                    <a:pt x="146" y="875"/>
                    <a:pt x="169" y="873"/>
                    <a:pt x="191" y="871"/>
                  </a:cubicBezTo>
                  <a:cubicBezTo>
                    <a:pt x="191" y="888"/>
                    <a:pt x="191" y="905"/>
                    <a:pt x="191" y="923"/>
                  </a:cubicBezTo>
                  <a:close/>
                  <a:moveTo>
                    <a:pt x="191" y="828"/>
                  </a:moveTo>
                  <a:cubicBezTo>
                    <a:pt x="169" y="830"/>
                    <a:pt x="146" y="832"/>
                    <a:pt x="124" y="834"/>
                  </a:cubicBezTo>
                  <a:cubicBezTo>
                    <a:pt x="124" y="818"/>
                    <a:pt x="124" y="802"/>
                    <a:pt x="124" y="786"/>
                  </a:cubicBezTo>
                  <a:cubicBezTo>
                    <a:pt x="146" y="783"/>
                    <a:pt x="169" y="780"/>
                    <a:pt x="191" y="777"/>
                  </a:cubicBezTo>
                  <a:cubicBezTo>
                    <a:pt x="191" y="794"/>
                    <a:pt x="191" y="811"/>
                    <a:pt x="191" y="828"/>
                  </a:cubicBezTo>
                  <a:close/>
                  <a:moveTo>
                    <a:pt x="191" y="734"/>
                  </a:moveTo>
                  <a:cubicBezTo>
                    <a:pt x="169" y="737"/>
                    <a:pt x="146" y="740"/>
                    <a:pt x="124" y="742"/>
                  </a:cubicBezTo>
                  <a:cubicBezTo>
                    <a:pt x="124" y="726"/>
                    <a:pt x="124" y="710"/>
                    <a:pt x="124" y="694"/>
                  </a:cubicBezTo>
                  <a:cubicBezTo>
                    <a:pt x="146" y="690"/>
                    <a:pt x="169" y="686"/>
                    <a:pt x="191" y="682"/>
                  </a:cubicBezTo>
                  <a:cubicBezTo>
                    <a:pt x="191" y="700"/>
                    <a:pt x="191" y="717"/>
                    <a:pt x="191" y="734"/>
                  </a:cubicBezTo>
                  <a:close/>
                  <a:moveTo>
                    <a:pt x="191" y="640"/>
                  </a:moveTo>
                  <a:cubicBezTo>
                    <a:pt x="169" y="644"/>
                    <a:pt x="146" y="647"/>
                    <a:pt x="124" y="650"/>
                  </a:cubicBezTo>
                  <a:cubicBezTo>
                    <a:pt x="124" y="634"/>
                    <a:pt x="124" y="618"/>
                    <a:pt x="124" y="602"/>
                  </a:cubicBezTo>
                  <a:cubicBezTo>
                    <a:pt x="146" y="598"/>
                    <a:pt x="169" y="593"/>
                    <a:pt x="191" y="588"/>
                  </a:cubicBezTo>
                  <a:cubicBezTo>
                    <a:pt x="191" y="606"/>
                    <a:pt x="191" y="623"/>
                    <a:pt x="191" y="640"/>
                  </a:cubicBezTo>
                  <a:close/>
                  <a:moveTo>
                    <a:pt x="191" y="546"/>
                  </a:moveTo>
                  <a:cubicBezTo>
                    <a:pt x="169" y="550"/>
                    <a:pt x="146" y="554"/>
                    <a:pt x="124" y="559"/>
                  </a:cubicBezTo>
                  <a:cubicBezTo>
                    <a:pt x="124" y="542"/>
                    <a:pt x="124" y="526"/>
                    <a:pt x="124" y="510"/>
                  </a:cubicBezTo>
                  <a:cubicBezTo>
                    <a:pt x="146" y="505"/>
                    <a:pt x="169" y="500"/>
                    <a:pt x="191" y="494"/>
                  </a:cubicBezTo>
                  <a:cubicBezTo>
                    <a:pt x="191" y="512"/>
                    <a:pt x="191" y="529"/>
                    <a:pt x="191" y="546"/>
                  </a:cubicBezTo>
                  <a:close/>
                  <a:moveTo>
                    <a:pt x="191" y="452"/>
                  </a:moveTo>
                  <a:cubicBezTo>
                    <a:pt x="169" y="457"/>
                    <a:pt x="146" y="462"/>
                    <a:pt x="124" y="467"/>
                  </a:cubicBezTo>
                  <a:cubicBezTo>
                    <a:pt x="124" y="451"/>
                    <a:pt x="124" y="434"/>
                    <a:pt x="124" y="418"/>
                  </a:cubicBezTo>
                  <a:cubicBezTo>
                    <a:pt x="146" y="412"/>
                    <a:pt x="169" y="406"/>
                    <a:pt x="191" y="400"/>
                  </a:cubicBezTo>
                  <a:cubicBezTo>
                    <a:pt x="191" y="418"/>
                    <a:pt x="191" y="435"/>
                    <a:pt x="191" y="452"/>
                  </a:cubicBezTo>
                  <a:close/>
                  <a:moveTo>
                    <a:pt x="191" y="358"/>
                  </a:moveTo>
                  <a:cubicBezTo>
                    <a:pt x="169" y="364"/>
                    <a:pt x="146" y="369"/>
                    <a:pt x="124" y="375"/>
                  </a:cubicBezTo>
                  <a:cubicBezTo>
                    <a:pt x="124" y="359"/>
                    <a:pt x="124" y="343"/>
                    <a:pt x="124" y="326"/>
                  </a:cubicBezTo>
                  <a:cubicBezTo>
                    <a:pt x="146" y="320"/>
                    <a:pt x="169" y="313"/>
                    <a:pt x="191" y="306"/>
                  </a:cubicBezTo>
                  <a:cubicBezTo>
                    <a:pt x="191" y="323"/>
                    <a:pt x="191" y="341"/>
                    <a:pt x="191" y="358"/>
                  </a:cubicBezTo>
                  <a:close/>
                  <a:moveTo>
                    <a:pt x="191" y="264"/>
                  </a:moveTo>
                  <a:cubicBezTo>
                    <a:pt x="169" y="270"/>
                    <a:pt x="146" y="277"/>
                    <a:pt x="124" y="283"/>
                  </a:cubicBezTo>
                  <a:cubicBezTo>
                    <a:pt x="124" y="267"/>
                    <a:pt x="124" y="251"/>
                    <a:pt x="124" y="235"/>
                  </a:cubicBezTo>
                  <a:cubicBezTo>
                    <a:pt x="146" y="227"/>
                    <a:pt x="169" y="220"/>
                    <a:pt x="191" y="212"/>
                  </a:cubicBezTo>
                  <a:cubicBezTo>
                    <a:pt x="191" y="229"/>
                    <a:pt x="191" y="247"/>
                    <a:pt x="191" y="264"/>
                  </a:cubicBezTo>
                  <a:close/>
                  <a:moveTo>
                    <a:pt x="124" y="143"/>
                  </a:moveTo>
                  <a:cubicBezTo>
                    <a:pt x="191" y="118"/>
                    <a:pt x="191" y="118"/>
                    <a:pt x="191" y="118"/>
                  </a:cubicBezTo>
                  <a:cubicBezTo>
                    <a:pt x="191" y="170"/>
                    <a:pt x="191" y="170"/>
                    <a:pt x="191" y="170"/>
                  </a:cubicBezTo>
                  <a:cubicBezTo>
                    <a:pt x="124" y="191"/>
                    <a:pt x="124" y="191"/>
                    <a:pt x="124" y="191"/>
                  </a:cubicBezTo>
                  <a:lnTo>
                    <a:pt x="124" y="143"/>
                  </a:lnTo>
                  <a:close/>
                  <a:moveTo>
                    <a:pt x="124" y="1705"/>
                  </a:moveTo>
                  <a:cubicBezTo>
                    <a:pt x="191" y="1717"/>
                    <a:pt x="191" y="1717"/>
                    <a:pt x="191" y="1717"/>
                  </a:cubicBezTo>
                  <a:cubicBezTo>
                    <a:pt x="191" y="1769"/>
                    <a:pt x="191" y="1769"/>
                    <a:pt x="191" y="1769"/>
                  </a:cubicBezTo>
                  <a:cubicBezTo>
                    <a:pt x="124" y="1753"/>
                    <a:pt x="124" y="1753"/>
                    <a:pt x="124" y="1753"/>
                  </a:cubicBezTo>
                  <a:lnTo>
                    <a:pt x="124" y="1705"/>
                  </a:lnTo>
                  <a:close/>
                  <a:moveTo>
                    <a:pt x="83" y="291"/>
                  </a:moveTo>
                  <a:cubicBezTo>
                    <a:pt x="65" y="297"/>
                    <a:pt x="48" y="302"/>
                    <a:pt x="31" y="308"/>
                  </a:cubicBezTo>
                  <a:cubicBezTo>
                    <a:pt x="31" y="295"/>
                    <a:pt x="31" y="283"/>
                    <a:pt x="31" y="270"/>
                  </a:cubicBezTo>
                  <a:cubicBezTo>
                    <a:pt x="48" y="264"/>
                    <a:pt x="65" y="257"/>
                    <a:pt x="83" y="251"/>
                  </a:cubicBezTo>
                  <a:cubicBezTo>
                    <a:pt x="83" y="264"/>
                    <a:pt x="83" y="278"/>
                    <a:pt x="83" y="291"/>
                  </a:cubicBezTo>
                  <a:close/>
                  <a:moveTo>
                    <a:pt x="31" y="182"/>
                  </a:moveTo>
                  <a:cubicBezTo>
                    <a:pt x="83" y="160"/>
                    <a:pt x="83" y="160"/>
                    <a:pt x="83" y="160"/>
                  </a:cubicBezTo>
                  <a:cubicBezTo>
                    <a:pt x="83" y="201"/>
                    <a:pt x="83" y="201"/>
                    <a:pt x="83" y="201"/>
                  </a:cubicBezTo>
                  <a:cubicBezTo>
                    <a:pt x="31" y="219"/>
                    <a:pt x="31" y="219"/>
                    <a:pt x="31" y="219"/>
                  </a:cubicBezTo>
                  <a:lnTo>
                    <a:pt x="31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633377" y="1605288"/>
              <a:ext cx="610800" cy="4707781"/>
            </a:xfrm>
            <a:custGeom>
              <a:avLst/>
              <a:gdLst>
                <a:gd name="T0" fmla="*/ 207 w 207"/>
                <a:gd name="T1" fmla="*/ 1543 h 1593"/>
                <a:gd name="T2" fmla="*/ 0 w 207"/>
                <a:gd name="T3" fmla="*/ 0 h 1593"/>
                <a:gd name="T4" fmla="*/ 29 w 207"/>
                <a:gd name="T5" fmla="*/ 94 h 1593"/>
                <a:gd name="T6" fmla="*/ 180 w 207"/>
                <a:gd name="T7" fmla="*/ 179 h 1593"/>
                <a:gd name="T8" fmla="*/ 29 w 207"/>
                <a:gd name="T9" fmla="*/ 94 h 1593"/>
                <a:gd name="T10" fmla="*/ 180 w 207"/>
                <a:gd name="T11" fmla="*/ 241 h 1593"/>
                <a:gd name="T12" fmla="*/ 29 w 207"/>
                <a:gd name="T13" fmla="*/ 241 h 1593"/>
                <a:gd name="T14" fmla="*/ 29 w 207"/>
                <a:gd name="T15" fmla="*/ 306 h 1593"/>
                <a:gd name="T16" fmla="*/ 180 w 207"/>
                <a:gd name="T17" fmla="*/ 378 h 1593"/>
                <a:gd name="T18" fmla="*/ 29 w 207"/>
                <a:gd name="T19" fmla="*/ 306 h 1593"/>
                <a:gd name="T20" fmla="*/ 180 w 207"/>
                <a:gd name="T21" fmla="*/ 441 h 1593"/>
                <a:gd name="T22" fmla="*/ 29 w 207"/>
                <a:gd name="T23" fmla="*/ 454 h 1593"/>
                <a:gd name="T24" fmla="*/ 29 w 207"/>
                <a:gd name="T25" fmla="*/ 519 h 1593"/>
                <a:gd name="T26" fmla="*/ 180 w 207"/>
                <a:gd name="T27" fmla="*/ 578 h 1593"/>
                <a:gd name="T28" fmla="*/ 29 w 207"/>
                <a:gd name="T29" fmla="*/ 519 h 1593"/>
                <a:gd name="T30" fmla="*/ 180 w 207"/>
                <a:gd name="T31" fmla="*/ 641 h 1593"/>
                <a:gd name="T32" fmla="*/ 29 w 207"/>
                <a:gd name="T33" fmla="*/ 666 h 1593"/>
                <a:gd name="T34" fmla="*/ 29 w 207"/>
                <a:gd name="T35" fmla="*/ 731 h 1593"/>
                <a:gd name="T36" fmla="*/ 180 w 207"/>
                <a:gd name="T37" fmla="*/ 777 h 1593"/>
                <a:gd name="T38" fmla="*/ 29 w 207"/>
                <a:gd name="T39" fmla="*/ 731 h 1593"/>
                <a:gd name="T40" fmla="*/ 180 w 207"/>
                <a:gd name="T41" fmla="*/ 841 h 1593"/>
                <a:gd name="T42" fmla="*/ 29 w 207"/>
                <a:gd name="T43" fmla="*/ 878 h 1593"/>
                <a:gd name="T44" fmla="*/ 29 w 207"/>
                <a:gd name="T45" fmla="*/ 943 h 1593"/>
                <a:gd name="T46" fmla="*/ 180 w 207"/>
                <a:gd name="T47" fmla="*/ 976 h 1593"/>
                <a:gd name="T48" fmla="*/ 29 w 207"/>
                <a:gd name="T49" fmla="*/ 943 h 1593"/>
                <a:gd name="T50" fmla="*/ 180 w 207"/>
                <a:gd name="T51" fmla="*/ 1041 h 1593"/>
                <a:gd name="T52" fmla="*/ 29 w 207"/>
                <a:gd name="T53" fmla="*/ 1091 h 1593"/>
                <a:gd name="T54" fmla="*/ 29 w 207"/>
                <a:gd name="T55" fmla="*/ 1156 h 1593"/>
                <a:gd name="T56" fmla="*/ 180 w 207"/>
                <a:gd name="T57" fmla="*/ 1175 h 1593"/>
                <a:gd name="T58" fmla="*/ 29 w 207"/>
                <a:gd name="T59" fmla="*/ 1156 h 1593"/>
                <a:gd name="T60" fmla="*/ 180 w 207"/>
                <a:gd name="T61" fmla="*/ 1241 h 1593"/>
                <a:gd name="T62" fmla="*/ 29 w 207"/>
                <a:gd name="T63" fmla="*/ 1303 h 1593"/>
                <a:gd name="T64" fmla="*/ 29 w 207"/>
                <a:gd name="T65" fmla="*/ 1368 h 1593"/>
                <a:gd name="T66" fmla="*/ 180 w 207"/>
                <a:gd name="T67" fmla="*/ 1375 h 1593"/>
                <a:gd name="T68" fmla="*/ 29 w 207"/>
                <a:gd name="T69" fmla="*/ 1368 h 1593"/>
                <a:gd name="T70" fmla="*/ 180 w 207"/>
                <a:gd name="T71" fmla="*/ 1441 h 1593"/>
                <a:gd name="T72" fmla="*/ 29 w 207"/>
                <a:gd name="T73" fmla="*/ 1515 h 1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7" h="1593">
                  <a:moveTo>
                    <a:pt x="0" y="1593"/>
                  </a:moveTo>
                  <a:cubicBezTo>
                    <a:pt x="207" y="1543"/>
                    <a:pt x="207" y="1543"/>
                    <a:pt x="207" y="1543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593"/>
                  </a:lnTo>
                  <a:close/>
                  <a:moveTo>
                    <a:pt x="29" y="94"/>
                  </a:moveTo>
                  <a:cubicBezTo>
                    <a:pt x="180" y="141"/>
                    <a:pt x="180" y="141"/>
                    <a:pt x="180" y="141"/>
                  </a:cubicBezTo>
                  <a:cubicBezTo>
                    <a:pt x="180" y="179"/>
                    <a:pt x="180" y="179"/>
                    <a:pt x="180" y="179"/>
                  </a:cubicBezTo>
                  <a:cubicBezTo>
                    <a:pt x="29" y="135"/>
                    <a:pt x="29" y="135"/>
                    <a:pt x="29" y="135"/>
                  </a:cubicBezTo>
                  <a:lnTo>
                    <a:pt x="29" y="94"/>
                  </a:lnTo>
                  <a:close/>
                  <a:moveTo>
                    <a:pt x="29" y="200"/>
                  </a:moveTo>
                  <a:cubicBezTo>
                    <a:pt x="79" y="214"/>
                    <a:pt x="130" y="228"/>
                    <a:pt x="180" y="241"/>
                  </a:cubicBezTo>
                  <a:cubicBezTo>
                    <a:pt x="180" y="254"/>
                    <a:pt x="180" y="266"/>
                    <a:pt x="180" y="279"/>
                  </a:cubicBezTo>
                  <a:cubicBezTo>
                    <a:pt x="130" y="266"/>
                    <a:pt x="79" y="254"/>
                    <a:pt x="29" y="241"/>
                  </a:cubicBezTo>
                  <a:cubicBezTo>
                    <a:pt x="29" y="228"/>
                    <a:pt x="29" y="214"/>
                    <a:pt x="29" y="200"/>
                  </a:cubicBezTo>
                  <a:close/>
                  <a:moveTo>
                    <a:pt x="29" y="306"/>
                  </a:moveTo>
                  <a:cubicBezTo>
                    <a:pt x="79" y="318"/>
                    <a:pt x="130" y="330"/>
                    <a:pt x="180" y="341"/>
                  </a:cubicBezTo>
                  <a:cubicBezTo>
                    <a:pt x="180" y="354"/>
                    <a:pt x="180" y="366"/>
                    <a:pt x="180" y="378"/>
                  </a:cubicBezTo>
                  <a:cubicBezTo>
                    <a:pt x="130" y="368"/>
                    <a:pt x="79" y="358"/>
                    <a:pt x="29" y="348"/>
                  </a:cubicBezTo>
                  <a:cubicBezTo>
                    <a:pt x="29" y="334"/>
                    <a:pt x="29" y="320"/>
                    <a:pt x="29" y="306"/>
                  </a:cubicBezTo>
                  <a:close/>
                  <a:moveTo>
                    <a:pt x="29" y="413"/>
                  </a:moveTo>
                  <a:cubicBezTo>
                    <a:pt x="79" y="422"/>
                    <a:pt x="130" y="432"/>
                    <a:pt x="180" y="441"/>
                  </a:cubicBezTo>
                  <a:cubicBezTo>
                    <a:pt x="180" y="453"/>
                    <a:pt x="180" y="466"/>
                    <a:pt x="180" y="478"/>
                  </a:cubicBezTo>
                  <a:cubicBezTo>
                    <a:pt x="130" y="470"/>
                    <a:pt x="79" y="462"/>
                    <a:pt x="29" y="454"/>
                  </a:cubicBezTo>
                  <a:cubicBezTo>
                    <a:pt x="29" y="440"/>
                    <a:pt x="29" y="426"/>
                    <a:pt x="29" y="413"/>
                  </a:cubicBezTo>
                  <a:close/>
                  <a:moveTo>
                    <a:pt x="29" y="519"/>
                  </a:moveTo>
                  <a:cubicBezTo>
                    <a:pt x="79" y="526"/>
                    <a:pt x="130" y="534"/>
                    <a:pt x="180" y="541"/>
                  </a:cubicBezTo>
                  <a:cubicBezTo>
                    <a:pt x="180" y="553"/>
                    <a:pt x="180" y="565"/>
                    <a:pt x="180" y="578"/>
                  </a:cubicBezTo>
                  <a:cubicBezTo>
                    <a:pt x="130" y="572"/>
                    <a:pt x="79" y="566"/>
                    <a:pt x="29" y="560"/>
                  </a:cubicBezTo>
                  <a:cubicBezTo>
                    <a:pt x="29" y="546"/>
                    <a:pt x="29" y="532"/>
                    <a:pt x="29" y="519"/>
                  </a:cubicBezTo>
                  <a:close/>
                  <a:moveTo>
                    <a:pt x="29" y="625"/>
                  </a:moveTo>
                  <a:cubicBezTo>
                    <a:pt x="79" y="630"/>
                    <a:pt x="130" y="636"/>
                    <a:pt x="180" y="641"/>
                  </a:cubicBezTo>
                  <a:cubicBezTo>
                    <a:pt x="180" y="653"/>
                    <a:pt x="180" y="665"/>
                    <a:pt x="180" y="677"/>
                  </a:cubicBezTo>
                  <a:cubicBezTo>
                    <a:pt x="130" y="674"/>
                    <a:pt x="79" y="670"/>
                    <a:pt x="29" y="666"/>
                  </a:cubicBezTo>
                  <a:cubicBezTo>
                    <a:pt x="29" y="652"/>
                    <a:pt x="29" y="639"/>
                    <a:pt x="29" y="625"/>
                  </a:cubicBezTo>
                  <a:close/>
                  <a:moveTo>
                    <a:pt x="29" y="731"/>
                  </a:moveTo>
                  <a:cubicBezTo>
                    <a:pt x="79" y="734"/>
                    <a:pt x="130" y="738"/>
                    <a:pt x="180" y="741"/>
                  </a:cubicBezTo>
                  <a:cubicBezTo>
                    <a:pt x="180" y="753"/>
                    <a:pt x="180" y="765"/>
                    <a:pt x="180" y="777"/>
                  </a:cubicBezTo>
                  <a:cubicBezTo>
                    <a:pt x="130" y="775"/>
                    <a:pt x="79" y="774"/>
                    <a:pt x="29" y="772"/>
                  </a:cubicBezTo>
                  <a:cubicBezTo>
                    <a:pt x="29" y="759"/>
                    <a:pt x="29" y="745"/>
                    <a:pt x="29" y="731"/>
                  </a:cubicBezTo>
                  <a:close/>
                  <a:moveTo>
                    <a:pt x="29" y="837"/>
                  </a:moveTo>
                  <a:cubicBezTo>
                    <a:pt x="79" y="838"/>
                    <a:pt x="130" y="840"/>
                    <a:pt x="180" y="841"/>
                  </a:cubicBezTo>
                  <a:cubicBezTo>
                    <a:pt x="180" y="853"/>
                    <a:pt x="180" y="865"/>
                    <a:pt x="180" y="876"/>
                  </a:cubicBezTo>
                  <a:cubicBezTo>
                    <a:pt x="130" y="877"/>
                    <a:pt x="79" y="878"/>
                    <a:pt x="29" y="878"/>
                  </a:cubicBezTo>
                  <a:cubicBezTo>
                    <a:pt x="29" y="865"/>
                    <a:pt x="29" y="851"/>
                    <a:pt x="29" y="837"/>
                  </a:cubicBezTo>
                  <a:close/>
                  <a:moveTo>
                    <a:pt x="29" y="943"/>
                  </a:moveTo>
                  <a:cubicBezTo>
                    <a:pt x="79" y="943"/>
                    <a:pt x="130" y="942"/>
                    <a:pt x="180" y="941"/>
                  </a:cubicBezTo>
                  <a:cubicBezTo>
                    <a:pt x="180" y="953"/>
                    <a:pt x="180" y="964"/>
                    <a:pt x="180" y="976"/>
                  </a:cubicBezTo>
                  <a:cubicBezTo>
                    <a:pt x="130" y="979"/>
                    <a:pt x="79" y="982"/>
                    <a:pt x="29" y="985"/>
                  </a:cubicBezTo>
                  <a:cubicBezTo>
                    <a:pt x="29" y="971"/>
                    <a:pt x="29" y="957"/>
                    <a:pt x="29" y="943"/>
                  </a:cubicBezTo>
                  <a:close/>
                  <a:moveTo>
                    <a:pt x="29" y="1049"/>
                  </a:moveTo>
                  <a:cubicBezTo>
                    <a:pt x="79" y="1047"/>
                    <a:pt x="130" y="1044"/>
                    <a:pt x="180" y="1041"/>
                  </a:cubicBezTo>
                  <a:cubicBezTo>
                    <a:pt x="180" y="1053"/>
                    <a:pt x="180" y="1064"/>
                    <a:pt x="180" y="1076"/>
                  </a:cubicBezTo>
                  <a:cubicBezTo>
                    <a:pt x="130" y="1081"/>
                    <a:pt x="79" y="1086"/>
                    <a:pt x="29" y="1091"/>
                  </a:cubicBezTo>
                  <a:cubicBezTo>
                    <a:pt x="29" y="1077"/>
                    <a:pt x="29" y="1063"/>
                    <a:pt x="29" y="1049"/>
                  </a:cubicBezTo>
                  <a:close/>
                  <a:moveTo>
                    <a:pt x="29" y="1156"/>
                  </a:moveTo>
                  <a:cubicBezTo>
                    <a:pt x="79" y="1151"/>
                    <a:pt x="130" y="1146"/>
                    <a:pt x="180" y="1141"/>
                  </a:cubicBezTo>
                  <a:cubicBezTo>
                    <a:pt x="180" y="1152"/>
                    <a:pt x="180" y="1164"/>
                    <a:pt x="180" y="1175"/>
                  </a:cubicBezTo>
                  <a:cubicBezTo>
                    <a:pt x="130" y="1183"/>
                    <a:pt x="79" y="1190"/>
                    <a:pt x="29" y="1197"/>
                  </a:cubicBezTo>
                  <a:cubicBezTo>
                    <a:pt x="29" y="1183"/>
                    <a:pt x="29" y="1169"/>
                    <a:pt x="29" y="1156"/>
                  </a:cubicBezTo>
                  <a:close/>
                  <a:moveTo>
                    <a:pt x="29" y="1262"/>
                  </a:moveTo>
                  <a:cubicBezTo>
                    <a:pt x="79" y="1255"/>
                    <a:pt x="130" y="1248"/>
                    <a:pt x="180" y="1241"/>
                  </a:cubicBezTo>
                  <a:cubicBezTo>
                    <a:pt x="180" y="1252"/>
                    <a:pt x="180" y="1264"/>
                    <a:pt x="180" y="1275"/>
                  </a:cubicBezTo>
                  <a:cubicBezTo>
                    <a:pt x="130" y="1284"/>
                    <a:pt x="79" y="1294"/>
                    <a:pt x="29" y="1303"/>
                  </a:cubicBezTo>
                  <a:cubicBezTo>
                    <a:pt x="29" y="1289"/>
                    <a:pt x="29" y="1276"/>
                    <a:pt x="29" y="1262"/>
                  </a:cubicBezTo>
                  <a:close/>
                  <a:moveTo>
                    <a:pt x="29" y="1368"/>
                  </a:moveTo>
                  <a:cubicBezTo>
                    <a:pt x="79" y="1359"/>
                    <a:pt x="130" y="1350"/>
                    <a:pt x="180" y="1341"/>
                  </a:cubicBezTo>
                  <a:cubicBezTo>
                    <a:pt x="180" y="1352"/>
                    <a:pt x="180" y="1363"/>
                    <a:pt x="180" y="1375"/>
                  </a:cubicBezTo>
                  <a:cubicBezTo>
                    <a:pt x="130" y="1386"/>
                    <a:pt x="79" y="1398"/>
                    <a:pt x="29" y="1409"/>
                  </a:cubicBezTo>
                  <a:cubicBezTo>
                    <a:pt x="29" y="1395"/>
                    <a:pt x="29" y="1382"/>
                    <a:pt x="29" y="1368"/>
                  </a:cubicBezTo>
                  <a:close/>
                  <a:moveTo>
                    <a:pt x="29" y="1474"/>
                  </a:moveTo>
                  <a:cubicBezTo>
                    <a:pt x="180" y="1441"/>
                    <a:pt x="180" y="1441"/>
                    <a:pt x="180" y="1441"/>
                  </a:cubicBezTo>
                  <a:cubicBezTo>
                    <a:pt x="180" y="1474"/>
                    <a:pt x="180" y="1474"/>
                    <a:pt x="180" y="1474"/>
                  </a:cubicBezTo>
                  <a:cubicBezTo>
                    <a:pt x="29" y="1515"/>
                    <a:pt x="29" y="1515"/>
                    <a:pt x="29" y="1515"/>
                  </a:cubicBezTo>
                  <a:lnTo>
                    <a:pt x="29" y="147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06779" y="1611532"/>
              <a:ext cx="1175385" cy="4697789"/>
            </a:xfrm>
            <a:custGeom>
              <a:avLst/>
              <a:gdLst>
                <a:gd name="T0" fmla="*/ 329 w 398"/>
                <a:gd name="T1" fmla="*/ 1511 h 1590"/>
                <a:gd name="T2" fmla="*/ 263 w 398"/>
                <a:gd name="T3" fmla="*/ 1423 h 1590"/>
                <a:gd name="T4" fmla="*/ 263 w 398"/>
                <a:gd name="T5" fmla="*/ 1299 h 1590"/>
                <a:gd name="T6" fmla="*/ 329 w 398"/>
                <a:gd name="T7" fmla="*/ 1222 h 1590"/>
                <a:gd name="T8" fmla="*/ 329 w 398"/>
                <a:gd name="T9" fmla="*/ 1189 h 1590"/>
                <a:gd name="T10" fmla="*/ 329 w 398"/>
                <a:gd name="T11" fmla="*/ 1029 h 1590"/>
                <a:gd name="T12" fmla="*/ 263 w 398"/>
                <a:gd name="T13" fmla="*/ 950 h 1590"/>
                <a:gd name="T14" fmla="*/ 263 w 398"/>
                <a:gd name="T15" fmla="*/ 827 h 1590"/>
                <a:gd name="T16" fmla="*/ 329 w 398"/>
                <a:gd name="T17" fmla="*/ 740 h 1590"/>
                <a:gd name="T18" fmla="*/ 329 w 398"/>
                <a:gd name="T19" fmla="*/ 707 h 1590"/>
                <a:gd name="T20" fmla="*/ 329 w 398"/>
                <a:gd name="T21" fmla="*/ 627 h 1590"/>
                <a:gd name="T22" fmla="*/ 263 w 398"/>
                <a:gd name="T23" fmla="*/ 478 h 1590"/>
                <a:gd name="T24" fmla="*/ 263 w 398"/>
                <a:gd name="T25" fmla="*/ 355 h 1590"/>
                <a:gd name="T26" fmla="*/ 329 w 398"/>
                <a:gd name="T27" fmla="*/ 258 h 1590"/>
                <a:gd name="T28" fmla="*/ 329 w 398"/>
                <a:gd name="T29" fmla="*/ 225 h 1590"/>
                <a:gd name="T30" fmla="*/ 177 w 398"/>
                <a:gd name="T31" fmla="*/ 145 h 1590"/>
                <a:gd name="T32" fmla="*/ 219 w 398"/>
                <a:gd name="T33" fmla="*/ 209 h 1590"/>
                <a:gd name="T34" fmla="*/ 219 w 398"/>
                <a:gd name="T35" fmla="*/ 330 h 1590"/>
                <a:gd name="T36" fmla="*/ 176 w 398"/>
                <a:gd name="T37" fmla="*/ 416 h 1590"/>
                <a:gd name="T38" fmla="*/ 176 w 398"/>
                <a:gd name="T39" fmla="*/ 452 h 1590"/>
                <a:gd name="T40" fmla="*/ 176 w 398"/>
                <a:gd name="T41" fmla="*/ 605 h 1590"/>
                <a:gd name="T42" fmla="*/ 218 w 398"/>
                <a:gd name="T43" fmla="*/ 675 h 1590"/>
                <a:gd name="T44" fmla="*/ 218 w 398"/>
                <a:gd name="T45" fmla="*/ 795 h 1590"/>
                <a:gd name="T46" fmla="*/ 175 w 398"/>
                <a:gd name="T47" fmla="*/ 875 h 1590"/>
                <a:gd name="T48" fmla="*/ 175 w 398"/>
                <a:gd name="T49" fmla="*/ 911 h 1590"/>
                <a:gd name="T50" fmla="*/ 175 w 398"/>
                <a:gd name="T51" fmla="*/ 1064 h 1590"/>
                <a:gd name="T52" fmla="*/ 217 w 398"/>
                <a:gd name="T53" fmla="*/ 1141 h 1590"/>
                <a:gd name="T54" fmla="*/ 217 w 398"/>
                <a:gd name="T55" fmla="*/ 1261 h 1590"/>
                <a:gd name="T56" fmla="*/ 174 w 398"/>
                <a:gd name="T57" fmla="*/ 1335 h 1590"/>
                <a:gd name="T58" fmla="*/ 174 w 398"/>
                <a:gd name="T59" fmla="*/ 1371 h 1590"/>
                <a:gd name="T60" fmla="*/ 139 w 398"/>
                <a:gd name="T61" fmla="*/ 1485 h 1590"/>
                <a:gd name="T62" fmla="*/ 109 w 398"/>
                <a:gd name="T63" fmla="*/ 1405 h 1590"/>
                <a:gd name="T64" fmla="*/ 139 w 398"/>
                <a:gd name="T65" fmla="*/ 1294 h 1590"/>
                <a:gd name="T66" fmla="*/ 139 w 398"/>
                <a:gd name="T67" fmla="*/ 1218 h 1590"/>
                <a:gd name="T68" fmla="*/ 109 w 398"/>
                <a:gd name="T69" fmla="*/ 1180 h 1590"/>
                <a:gd name="T70" fmla="*/ 109 w 398"/>
                <a:gd name="T71" fmla="*/ 1030 h 1590"/>
                <a:gd name="T72" fmla="*/ 109 w 398"/>
                <a:gd name="T73" fmla="*/ 955 h 1590"/>
                <a:gd name="T74" fmla="*/ 109 w 398"/>
                <a:gd name="T75" fmla="*/ 842 h 1590"/>
                <a:gd name="T76" fmla="*/ 139 w 398"/>
                <a:gd name="T77" fmla="*/ 763 h 1590"/>
                <a:gd name="T78" fmla="*/ 139 w 398"/>
                <a:gd name="T79" fmla="*/ 727 h 1590"/>
                <a:gd name="T80" fmla="*/ 139 w 398"/>
                <a:gd name="T81" fmla="*/ 575 h 1590"/>
                <a:gd name="T82" fmla="*/ 109 w 398"/>
                <a:gd name="T83" fmla="*/ 505 h 1590"/>
                <a:gd name="T84" fmla="*/ 109 w 398"/>
                <a:gd name="T85" fmla="*/ 392 h 1590"/>
                <a:gd name="T86" fmla="*/ 139 w 398"/>
                <a:gd name="T87" fmla="*/ 348 h 1590"/>
                <a:gd name="T88" fmla="*/ 139 w 398"/>
                <a:gd name="T89" fmla="*/ 272 h 1590"/>
                <a:gd name="T90" fmla="*/ 81 w 398"/>
                <a:gd name="T91" fmla="*/ 1478 h 1590"/>
                <a:gd name="T92" fmla="*/ 54 w 398"/>
                <a:gd name="T93" fmla="*/ 1400 h 1590"/>
                <a:gd name="T94" fmla="*/ 54 w 398"/>
                <a:gd name="T95" fmla="*/ 1291 h 1590"/>
                <a:gd name="T96" fmla="*/ 80 w 398"/>
                <a:gd name="T97" fmla="*/ 1218 h 1590"/>
                <a:gd name="T98" fmla="*/ 80 w 398"/>
                <a:gd name="T99" fmla="*/ 1180 h 1590"/>
                <a:gd name="T100" fmla="*/ 79 w 398"/>
                <a:gd name="T101" fmla="*/ 1031 h 1590"/>
                <a:gd name="T102" fmla="*/ 53 w 398"/>
                <a:gd name="T103" fmla="*/ 958 h 1590"/>
                <a:gd name="T104" fmla="*/ 52 w 398"/>
                <a:gd name="T105" fmla="*/ 848 h 1590"/>
                <a:gd name="T106" fmla="*/ 79 w 398"/>
                <a:gd name="T107" fmla="*/ 771 h 1590"/>
                <a:gd name="T108" fmla="*/ 79 w 398"/>
                <a:gd name="T109" fmla="*/ 734 h 1590"/>
                <a:gd name="T110" fmla="*/ 78 w 398"/>
                <a:gd name="T111" fmla="*/ 585 h 1590"/>
                <a:gd name="T112" fmla="*/ 51 w 398"/>
                <a:gd name="T113" fmla="*/ 515 h 1590"/>
                <a:gd name="T114" fmla="*/ 51 w 398"/>
                <a:gd name="T115" fmla="*/ 406 h 1590"/>
                <a:gd name="T116" fmla="*/ 78 w 398"/>
                <a:gd name="T117" fmla="*/ 325 h 1590"/>
                <a:gd name="T118" fmla="*/ 77 w 398"/>
                <a:gd name="T119" fmla="*/ 287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98" h="1590">
                  <a:moveTo>
                    <a:pt x="0" y="1529"/>
                  </a:moveTo>
                  <a:cubicBezTo>
                    <a:pt x="398" y="1590"/>
                    <a:pt x="398" y="1590"/>
                    <a:pt x="398" y="159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0" y="137"/>
                    <a:pt x="0" y="137"/>
                    <a:pt x="0" y="137"/>
                  </a:cubicBezTo>
                  <a:lnTo>
                    <a:pt x="0" y="1529"/>
                  </a:lnTo>
                  <a:close/>
                  <a:moveTo>
                    <a:pt x="329" y="1511"/>
                  </a:moveTo>
                  <a:cubicBezTo>
                    <a:pt x="263" y="1501"/>
                    <a:pt x="263" y="1501"/>
                    <a:pt x="263" y="1501"/>
                  </a:cubicBezTo>
                  <a:cubicBezTo>
                    <a:pt x="263" y="1457"/>
                    <a:pt x="263" y="1457"/>
                    <a:pt x="263" y="1457"/>
                  </a:cubicBezTo>
                  <a:cubicBezTo>
                    <a:pt x="329" y="1463"/>
                    <a:pt x="329" y="1463"/>
                    <a:pt x="329" y="1463"/>
                  </a:cubicBezTo>
                  <a:lnTo>
                    <a:pt x="329" y="1511"/>
                  </a:lnTo>
                  <a:close/>
                  <a:moveTo>
                    <a:pt x="329" y="1430"/>
                  </a:moveTo>
                  <a:cubicBezTo>
                    <a:pt x="307" y="1428"/>
                    <a:pt x="285" y="1425"/>
                    <a:pt x="263" y="1423"/>
                  </a:cubicBezTo>
                  <a:cubicBezTo>
                    <a:pt x="263" y="1408"/>
                    <a:pt x="263" y="1393"/>
                    <a:pt x="263" y="1378"/>
                  </a:cubicBezTo>
                  <a:cubicBezTo>
                    <a:pt x="285" y="1380"/>
                    <a:pt x="307" y="1381"/>
                    <a:pt x="329" y="1382"/>
                  </a:cubicBezTo>
                  <a:cubicBezTo>
                    <a:pt x="329" y="1398"/>
                    <a:pt x="329" y="1414"/>
                    <a:pt x="329" y="1430"/>
                  </a:cubicBezTo>
                  <a:close/>
                  <a:moveTo>
                    <a:pt x="329" y="1350"/>
                  </a:moveTo>
                  <a:cubicBezTo>
                    <a:pt x="307" y="1348"/>
                    <a:pt x="285" y="1346"/>
                    <a:pt x="263" y="1344"/>
                  </a:cubicBezTo>
                  <a:cubicBezTo>
                    <a:pt x="263" y="1329"/>
                    <a:pt x="263" y="1314"/>
                    <a:pt x="263" y="1299"/>
                  </a:cubicBezTo>
                  <a:cubicBezTo>
                    <a:pt x="285" y="1300"/>
                    <a:pt x="307" y="1301"/>
                    <a:pt x="329" y="1302"/>
                  </a:cubicBezTo>
                  <a:cubicBezTo>
                    <a:pt x="329" y="1318"/>
                    <a:pt x="329" y="1334"/>
                    <a:pt x="329" y="1350"/>
                  </a:cubicBezTo>
                  <a:close/>
                  <a:moveTo>
                    <a:pt x="329" y="1270"/>
                  </a:moveTo>
                  <a:cubicBezTo>
                    <a:pt x="307" y="1268"/>
                    <a:pt x="285" y="1267"/>
                    <a:pt x="263" y="1265"/>
                  </a:cubicBezTo>
                  <a:cubicBezTo>
                    <a:pt x="263" y="1250"/>
                    <a:pt x="263" y="1236"/>
                    <a:pt x="263" y="1221"/>
                  </a:cubicBezTo>
                  <a:cubicBezTo>
                    <a:pt x="285" y="1221"/>
                    <a:pt x="307" y="1221"/>
                    <a:pt x="329" y="1222"/>
                  </a:cubicBezTo>
                  <a:cubicBezTo>
                    <a:pt x="329" y="1238"/>
                    <a:pt x="329" y="1254"/>
                    <a:pt x="329" y="1270"/>
                  </a:cubicBezTo>
                  <a:close/>
                  <a:moveTo>
                    <a:pt x="329" y="1189"/>
                  </a:moveTo>
                  <a:cubicBezTo>
                    <a:pt x="307" y="1188"/>
                    <a:pt x="285" y="1187"/>
                    <a:pt x="263" y="1186"/>
                  </a:cubicBezTo>
                  <a:cubicBezTo>
                    <a:pt x="263" y="1172"/>
                    <a:pt x="263" y="1157"/>
                    <a:pt x="263" y="1142"/>
                  </a:cubicBezTo>
                  <a:cubicBezTo>
                    <a:pt x="285" y="1142"/>
                    <a:pt x="307" y="1142"/>
                    <a:pt x="329" y="1141"/>
                  </a:cubicBezTo>
                  <a:cubicBezTo>
                    <a:pt x="329" y="1157"/>
                    <a:pt x="329" y="1173"/>
                    <a:pt x="329" y="1189"/>
                  </a:cubicBezTo>
                  <a:close/>
                  <a:moveTo>
                    <a:pt x="329" y="1109"/>
                  </a:moveTo>
                  <a:cubicBezTo>
                    <a:pt x="307" y="1108"/>
                    <a:pt x="285" y="1108"/>
                    <a:pt x="263" y="1108"/>
                  </a:cubicBezTo>
                  <a:cubicBezTo>
                    <a:pt x="263" y="1093"/>
                    <a:pt x="263" y="1078"/>
                    <a:pt x="263" y="1063"/>
                  </a:cubicBezTo>
                  <a:cubicBezTo>
                    <a:pt x="285" y="1063"/>
                    <a:pt x="307" y="1062"/>
                    <a:pt x="329" y="1061"/>
                  </a:cubicBezTo>
                  <a:cubicBezTo>
                    <a:pt x="329" y="1077"/>
                    <a:pt x="329" y="1093"/>
                    <a:pt x="329" y="1109"/>
                  </a:cubicBezTo>
                  <a:close/>
                  <a:moveTo>
                    <a:pt x="329" y="1029"/>
                  </a:moveTo>
                  <a:cubicBezTo>
                    <a:pt x="307" y="1029"/>
                    <a:pt x="285" y="1029"/>
                    <a:pt x="263" y="1029"/>
                  </a:cubicBezTo>
                  <a:cubicBezTo>
                    <a:pt x="263" y="1014"/>
                    <a:pt x="263" y="999"/>
                    <a:pt x="263" y="984"/>
                  </a:cubicBezTo>
                  <a:cubicBezTo>
                    <a:pt x="285" y="983"/>
                    <a:pt x="307" y="982"/>
                    <a:pt x="329" y="981"/>
                  </a:cubicBezTo>
                  <a:cubicBezTo>
                    <a:pt x="329" y="997"/>
                    <a:pt x="329" y="1013"/>
                    <a:pt x="329" y="1029"/>
                  </a:cubicBezTo>
                  <a:close/>
                  <a:moveTo>
                    <a:pt x="329" y="948"/>
                  </a:moveTo>
                  <a:cubicBezTo>
                    <a:pt x="307" y="949"/>
                    <a:pt x="285" y="950"/>
                    <a:pt x="263" y="950"/>
                  </a:cubicBezTo>
                  <a:cubicBezTo>
                    <a:pt x="263" y="935"/>
                    <a:pt x="263" y="921"/>
                    <a:pt x="263" y="906"/>
                  </a:cubicBezTo>
                  <a:cubicBezTo>
                    <a:pt x="285" y="904"/>
                    <a:pt x="307" y="902"/>
                    <a:pt x="329" y="900"/>
                  </a:cubicBezTo>
                  <a:cubicBezTo>
                    <a:pt x="329" y="916"/>
                    <a:pt x="329" y="932"/>
                    <a:pt x="329" y="948"/>
                  </a:cubicBezTo>
                  <a:close/>
                  <a:moveTo>
                    <a:pt x="329" y="868"/>
                  </a:moveTo>
                  <a:cubicBezTo>
                    <a:pt x="307" y="869"/>
                    <a:pt x="285" y="870"/>
                    <a:pt x="263" y="872"/>
                  </a:cubicBezTo>
                  <a:cubicBezTo>
                    <a:pt x="263" y="857"/>
                    <a:pt x="263" y="842"/>
                    <a:pt x="263" y="827"/>
                  </a:cubicBezTo>
                  <a:cubicBezTo>
                    <a:pt x="285" y="825"/>
                    <a:pt x="307" y="822"/>
                    <a:pt x="329" y="820"/>
                  </a:cubicBezTo>
                  <a:cubicBezTo>
                    <a:pt x="329" y="836"/>
                    <a:pt x="329" y="852"/>
                    <a:pt x="329" y="868"/>
                  </a:cubicBezTo>
                  <a:close/>
                  <a:moveTo>
                    <a:pt x="329" y="788"/>
                  </a:moveTo>
                  <a:cubicBezTo>
                    <a:pt x="307" y="789"/>
                    <a:pt x="285" y="791"/>
                    <a:pt x="263" y="793"/>
                  </a:cubicBezTo>
                  <a:cubicBezTo>
                    <a:pt x="263" y="778"/>
                    <a:pt x="263" y="763"/>
                    <a:pt x="263" y="748"/>
                  </a:cubicBezTo>
                  <a:cubicBezTo>
                    <a:pt x="285" y="745"/>
                    <a:pt x="307" y="743"/>
                    <a:pt x="329" y="740"/>
                  </a:cubicBezTo>
                  <a:cubicBezTo>
                    <a:pt x="329" y="756"/>
                    <a:pt x="329" y="772"/>
                    <a:pt x="329" y="788"/>
                  </a:cubicBezTo>
                  <a:close/>
                  <a:moveTo>
                    <a:pt x="329" y="707"/>
                  </a:moveTo>
                  <a:cubicBezTo>
                    <a:pt x="307" y="710"/>
                    <a:pt x="285" y="712"/>
                    <a:pt x="263" y="714"/>
                  </a:cubicBezTo>
                  <a:cubicBezTo>
                    <a:pt x="263" y="699"/>
                    <a:pt x="263" y="684"/>
                    <a:pt x="263" y="670"/>
                  </a:cubicBezTo>
                  <a:cubicBezTo>
                    <a:pt x="285" y="666"/>
                    <a:pt x="307" y="663"/>
                    <a:pt x="329" y="660"/>
                  </a:cubicBezTo>
                  <a:cubicBezTo>
                    <a:pt x="329" y="675"/>
                    <a:pt x="329" y="691"/>
                    <a:pt x="329" y="707"/>
                  </a:cubicBezTo>
                  <a:close/>
                  <a:moveTo>
                    <a:pt x="263" y="557"/>
                  </a:moveTo>
                  <a:cubicBezTo>
                    <a:pt x="263" y="542"/>
                    <a:pt x="263" y="527"/>
                    <a:pt x="263" y="512"/>
                  </a:cubicBezTo>
                  <a:cubicBezTo>
                    <a:pt x="285" y="508"/>
                    <a:pt x="307" y="503"/>
                    <a:pt x="329" y="499"/>
                  </a:cubicBezTo>
                  <a:cubicBezTo>
                    <a:pt x="329" y="515"/>
                    <a:pt x="329" y="531"/>
                    <a:pt x="329" y="547"/>
                  </a:cubicBezTo>
                  <a:cubicBezTo>
                    <a:pt x="307" y="550"/>
                    <a:pt x="285" y="553"/>
                    <a:pt x="263" y="557"/>
                  </a:cubicBezTo>
                  <a:close/>
                  <a:moveTo>
                    <a:pt x="329" y="627"/>
                  </a:moveTo>
                  <a:cubicBezTo>
                    <a:pt x="307" y="630"/>
                    <a:pt x="285" y="633"/>
                    <a:pt x="263" y="635"/>
                  </a:cubicBezTo>
                  <a:cubicBezTo>
                    <a:pt x="263" y="620"/>
                    <a:pt x="263" y="606"/>
                    <a:pt x="263" y="591"/>
                  </a:cubicBezTo>
                  <a:cubicBezTo>
                    <a:pt x="285" y="587"/>
                    <a:pt x="307" y="583"/>
                    <a:pt x="329" y="579"/>
                  </a:cubicBezTo>
                  <a:cubicBezTo>
                    <a:pt x="329" y="595"/>
                    <a:pt x="329" y="611"/>
                    <a:pt x="329" y="627"/>
                  </a:cubicBezTo>
                  <a:close/>
                  <a:moveTo>
                    <a:pt x="329" y="466"/>
                  </a:moveTo>
                  <a:cubicBezTo>
                    <a:pt x="307" y="470"/>
                    <a:pt x="285" y="474"/>
                    <a:pt x="263" y="478"/>
                  </a:cubicBezTo>
                  <a:cubicBezTo>
                    <a:pt x="263" y="463"/>
                    <a:pt x="263" y="448"/>
                    <a:pt x="263" y="433"/>
                  </a:cubicBezTo>
                  <a:cubicBezTo>
                    <a:pt x="285" y="428"/>
                    <a:pt x="307" y="423"/>
                    <a:pt x="329" y="419"/>
                  </a:cubicBezTo>
                  <a:cubicBezTo>
                    <a:pt x="329" y="434"/>
                    <a:pt x="329" y="450"/>
                    <a:pt x="329" y="466"/>
                  </a:cubicBezTo>
                  <a:close/>
                  <a:moveTo>
                    <a:pt x="329" y="386"/>
                  </a:moveTo>
                  <a:cubicBezTo>
                    <a:pt x="307" y="390"/>
                    <a:pt x="285" y="395"/>
                    <a:pt x="263" y="399"/>
                  </a:cubicBezTo>
                  <a:cubicBezTo>
                    <a:pt x="263" y="384"/>
                    <a:pt x="263" y="369"/>
                    <a:pt x="263" y="355"/>
                  </a:cubicBezTo>
                  <a:cubicBezTo>
                    <a:pt x="285" y="349"/>
                    <a:pt x="307" y="344"/>
                    <a:pt x="329" y="338"/>
                  </a:cubicBezTo>
                  <a:cubicBezTo>
                    <a:pt x="329" y="354"/>
                    <a:pt x="329" y="370"/>
                    <a:pt x="329" y="386"/>
                  </a:cubicBezTo>
                  <a:close/>
                  <a:moveTo>
                    <a:pt x="329" y="306"/>
                  </a:moveTo>
                  <a:cubicBezTo>
                    <a:pt x="307" y="311"/>
                    <a:pt x="285" y="315"/>
                    <a:pt x="263" y="320"/>
                  </a:cubicBezTo>
                  <a:cubicBezTo>
                    <a:pt x="263" y="306"/>
                    <a:pt x="263" y="291"/>
                    <a:pt x="263" y="276"/>
                  </a:cubicBezTo>
                  <a:cubicBezTo>
                    <a:pt x="285" y="270"/>
                    <a:pt x="307" y="264"/>
                    <a:pt x="329" y="258"/>
                  </a:cubicBezTo>
                  <a:cubicBezTo>
                    <a:pt x="329" y="274"/>
                    <a:pt x="329" y="290"/>
                    <a:pt x="329" y="306"/>
                  </a:cubicBezTo>
                  <a:close/>
                  <a:moveTo>
                    <a:pt x="329" y="225"/>
                  </a:moveTo>
                  <a:cubicBezTo>
                    <a:pt x="307" y="231"/>
                    <a:pt x="285" y="236"/>
                    <a:pt x="263" y="242"/>
                  </a:cubicBezTo>
                  <a:cubicBezTo>
                    <a:pt x="263" y="227"/>
                    <a:pt x="263" y="212"/>
                    <a:pt x="263" y="197"/>
                  </a:cubicBezTo>
                  <a:cubicBezTo>
                    <a:pt x="285" y="191"/>
                    <a:pt x="307" y="184"/>
                    <a:pt x="329" y="178"/>
                  </a:cubicBezTo>
                  <a:cubicBezTo>
                    <a:pt x="329" y="193"/>
                    <a:pt x="329" y="209"/>
                    <a:pt x="329" y="225"/>
                  </a:cubicBezTo>
                  <a:close/>
                  <a:moveTo>
                    <a:pt x="263" y="118"/>
                  </a:moveTo>
                  <a:cubicBezTo>
                    <a:pt x="329" y="97"/>
                    <a:pt x="329" y="97"/>
                    <a:pt x="329" y="97"/>
                  </a:cubicBezTo>
                  <a:cubicBezTo>
                    <a:pt x="329" y="145"/>
                    <a:pt x="329" y="145"/>
                    <a:pt x="329" y="145"/>
                  </a:cubicBezTo>
                  <a:cubicBezTo>
                    <a:pt x="263" y="163"/>
                    <a:pt x="263" y="163"/>
                    <a:pt x="263" y="163"/>
                  </a:cubicBezTo>
                  <a:lnTo>
                    <a:pt x="263" y="118"/>
                  </a:lnTo>
                  <a:close/>
                  <a:moveTo>
                    <a:pt x="177" y="145"/>
                  </a:moveTo>
                  <a:cubicBezTo>
                    <a:pt x="219" y="131"/>
                    <a:pt x="219" y="131"/>
                    <a:pt x="219" y="131"/>
                  </a:cubicBezTo>
                  <a:cubicBezTo>
                    <a:pt x="219" y="174"/>
                    <a:pt x="219" y="174"/>
                    <a:pt x="219" y="174"/>
                  </a:cubicBezTo>
                  <a:cubicBezTo>
                    <a:pt x="177" y="186"/>
                    <a:pt x="177" y="186"/>
                    <a:pt x="177" y="186"/>
                  </a:cubicBezTo>
                  <a:lnTo>
                    <a:pt x="177" y="145"/>
                  </a:lnTo>
                  <a:close/>
                  <a:moveTo>
                    <a:pt x="176" y="222"/>
                  </a:moveTo>
                  <a:cubicBezTo>
                    <a:pt x="191" y="217"/>
                    <a:pt x="205" y="213"/>
                    <a:pt x="219" y="209"/>
                  </a:cubicBezTo>
                  <a:cubicBezTo>
                    <a:pt x="219" y="223"/>
                    <a:pt x="219" y="238"/>
                    <a:pt x="219" y="252"/>
                  </a:cubicBezTo>
                  <a:cubicBezTo>
                    <a:pt x="205" y="255"/>
                    <a:pt x="191" y="259"/>
                    <a:pt x="176" y="262"/>
                  </a:cubicBezTo>
                  <a:cubicBezTo>
                    <a:pt x="176" y="249"/>
                    <a:pt x="176" y="235"/>
                    <a:pt x="176" y="222"/>
                  </a:cubicBezTo>
                  <a:close/>
                  <a:moveTo>
                    <a:pt x="176" y="298"/>
                  </a:moveTo>
                  <a:cubicBezTo>
                    <a:pt x="190" y="294"/>
                    <a:pt x="205" y="291"/>
                    <a:pt x="219" y="287"/>
                  </a:cubicBezTo>
                  <a:cubicBezTo>
                    <a:pt x="219" y="301"/>
                    <a:pt x="219" y="315"/>
                    <a:pt x="219" y="330"/>
                  </a:cubicBezTo>
                  <a:cubicBezTo>
                    <a:pt x="205" y="333"/>
                    <a:pt x="190" y="336"/>
                    <a:pt x="176" y="339"/>
                  </a:cubicBezTo>
                  <a:cubicBezTo>
                    <a:pt x="176" y="325"/>
                    <a:pt x="176" y="312"/>
                    <a:pt x="176" y="298"/>
                  </a:cubicBezTo>
                  <a:close/>
                  <a:moveTo>
                    <a:pt x="176" y="375"/>
                  </a:moveTo>
                  <a:cubicBezTo>
                    <a:pt x="190" y="371"/>
                    <a:pt x="204" y="368"/>
                    <a:pt x="219" y="364"/>
                  </a:cubicBezTo>
                  <a:cubicBezTo>
                    <a:pt x="219" y="379"/>
                    <a:pt x="219" y="393"/>
                    <a:pt x="219" y="407"/>
                  </a:cubicBezTo>
                  <a:cubicBezTo>
                    <a:pt x="204" y="410"/>
                    <a:pt x="190" y="413"/>
                    <a:pt x="176" y="416"/>
                  </a:cubicBezTo>
                  <a:cubicBezTo>
                    <a:pt x="176" y="402"/>
                    <a:pt x="176" y="388"/>
                    <a:pt x="176" y="375"/>
                  </a:cubicBezTo>
                  <a:close/>
                  <a:moveTo>
                    <a:pt x="176" y="452"/>
                  </a:moveTo>
                  <a:cubicBezTo>
                    <a:pt x="190" y="448"/>
                    <a:pt x="204" y="445"/>
                    <a:pt x="218" y="442"/>
                  </a:cubicBezTo>
                  <a:cubicBezTo>
                    <a:pt x="218" y="456"/>
                    <a:pt x="218" y="471"/>
                    <a:pt x="218" y="485"/>
                  </a:cubicBezTo>
                  <a:cubicBezTo>
                    <a:pt x="204" y="487"/>
                    <a:pt x="190" y="490"/>
                    <a:pt x="176" y="492"/>
                  </a:cubicBezTo>
                  <a:cubicBezTo>
                    <a:pt x="176" y="479"/>
                    <a:pt x="176" y="465"/>
                    <a:pt x="176" y="452"/>
                  </a:cubicBezTo>
                  <a:close/>
                  <a:moveTo>
                    <a:pt x="176" y="528"/>
                  </a:moveTo>
                  <a:cubicBezTo>
                    <a:pt x="190" y="525"/>
                    <a:pt x="204" y="522"/>
                    <a:pt x="218" y="520"/>
                  </a:cubicBezTo>
                  <a:cubicBezTo>
                    <a:pt x="218" y="534"/>
                    <a:pt x="218" y="548"/>
                    <a:pt x="218" y="562"/>
                  </a:cubicBezTo>
                  <a:cubicBezTo>
                    <a:pt x="204" y="565"/>
                    <a:pt x="190" y="567"/>
                    <a:pt x="176" y="569"/>
                  </a:cubicBezTo>
                  <a:cubicBezTo>
                    <a:pt x="176" y="555"/>
                    <a:pt x="176" y="542"/>
                    <a:pt x="176" y="528"/>
                  </a:cubicBezTo>
                  <a:close/>
                  <a:moveTo>
                    <a:pt x="176" y="605"/>
                  </a:moveTo>
                  <a:cubicBezTo>
                    <a:pt x="190" y="602"/>
                    <a:pt x="204" y="600"/>
                    <a:pt x="218" y="597"/>
                  </a:cubicBezTo>
                  <a:cubicBezTo>
                    <a:pt x="218" y="612"/>
                    <a:pt x="218" y="626"/>
                    <a:pt x="218" y="640"/>
                  </a:cubicBezTo>
                  <a:cubicBezTo>
                    <a:pt x="204" y="642"/>
                    <a:pt x="190" y="644"/>
                    <a:pt x="176" y="645"/>
                  </a:cubicBezTo>
                  <a:cubicBezTo>
                    <a:pt x="176" y="632"/>
                    <a:pt x="176" y="618"/>
                    <a:pt x="176" y="605"/>
                  </a:cubicBezTo>
                  <a:close/>
                  <a:moveTo>
                    <a:pt x="176" y="681"/>
                  </a:moveTo>
                  <a:cubicBezTo>
                    <a:pt x="190" y="679"/>
                    <a:pt x="204" y="677"/>
                    <a:pt x="218" y="675"/>
                  </a:cubicBezTo>
                  <a:cubicBezTo>
                    <a:pt x="218" y="689"/>
                    <a:pt x="218" y="703"/>
                    <a:pt x="218" y="718"/>
                  </a:cubicBezTo>
                  <a:cubicBezTo>
                    <a:pt x="204" y="719"/>
                    <a:pt x="190" y="721"/>
                    <a:pt x="176" y="722"/>
                  </a:cubicBezTo>
                  <a:cubicBezTo>
                    <a:pt x="176" y="709"/>
                    <a:pt x="176" y="695"/>
                    <a:pt x="176" y="681"/>
                  </a:cubicBezTo>
                  <a:close/>
                  <a:moveTo>
                    <a:pt x="175" y="758"/>
                  </a:moveTo>
                  <a:cubicBezTo>
                    <a:pt x="190" y="756"/>
                    <a:pt x="204" y="754"/>
                    <a:pt x="218" y="753"/>
                  </a:cubicBezTo>
                  <a:cubicBezTo>
                    <a:pt x="218" y="767"/>
                    <a:pt x="218" y="781"/>
                    <a:pt x="218" y="795"/>
                  </a:cubicBezTo>
                  <a:cubicBezTo>
                    <a:pt x="204" y="796"/>
                    <a:pt x="190" y="798"/>
                    <a:pt x="175" y="799"/>
                  </a:cubicBezTo>
                  <a:cubicBezTo>
                    <a:pt x="175" y="785"/>
                    <a:pt x="175" y="772"/>
                    <a:pt x="175" y="758"/>
                  </a:cubicBezTo>
                  <a:close/>
                  <a:moveTo>
                    <a:pt x="175" y="835"/>
                  </a:moveTo>
                  <a:cubicBezTo>
                    <a:pt x="189" y="833"/>
                    <a:pt x="204" y="832"/>
                    <a:pt x="218" y="830"/>
                  </a:cubicBezTo>
                  <a:cubicBezTo>
                    <a:pt x="218" y="844"/>
                    <a:pt x="218" y="859"/>
                    <a:pt x="218" y="873"/>
                  </a:cubicBezTo>
                  <a:cubicBezTo>
                    <a:pt x="204" y="874"/>
                    <a:pt x="189" y="875"/>
                    <a:pt x="175" y="875"/>
                  </a:cubicBezTo>
                  <a:cubicBezTo>
                    <a:pt x="175" y="862"/>
                    <a:pt x="175" y="848"/>
                    <a:pt x="175" y="835"/>
                  </a:cubicBezTo>
                  <a:close/>
                  <a:moveTo>
                    <a:pt x="175" y="911"/>
                  </a:moveTo>
                  <a:cubicBezTo>
                    <a:pt x="189" y="910"/>
                    <a:pt x="203" y="909"/>
                    <a:pt x="218" y="908"/>
                  </a:cubicBezTo>
                  <a:cubicBezTo>
                    <a:pt x="218" y="922"/>
                    <a:pt x="218" y="936"/>
                    <a:pt x="218" y="951"/>
                  </a:cubicBezTo>
                  <a:cubicBezTo>
                    <a:pt x="203" y="951"/>
                    <a:pt x="189" y="951"/>
                    <a:pt x="175" y="952"/>
                  </a:cubicBezTo>
                  <a:cubicBezTo>
                    <a:pt x="175" y="938"/>
                    <a:pt x="175" y="925"/>
                    <a:pt x="175" y="911"/>
                  </a:cubicBezTo>
                  <a:close/>
                  <a:moveTo>
                    <a:pt x="175" y="988"/>
                  </a:moveTo>
                  <a:cubicBezTo>
                    <a:pt x="189" y="987"/>
                    <a:pt x="203" y="986"/>
                    <a:pt x="217" y="985"/>
                  </a:cubicBezTo>
                  <a:cubicBezTo>
                    <a:pt x="217" y="1000"/>
                    <a:pt x="217" y="1014"/>
                    <a:pt x="217" y="1028"/>
                  </a:cubicBezTo>
                  <a:cubicBezTo>
                    <a:pt x="203" y="1028"/>
                    <a:pt x="189" y="1028"/>
                    <a:pt x="175" y="1029"/>
                  </a:cubicBezTo>
                  <a:cubicBezTo>
                    <a:pt x="175" y="1015"/>
                    <a:pt x="175" y="1001"/>
                    <a:pt x="175" y="988"/>
                  </a:cubicBezTo>
                  <a:close/>
                  <a:moveTo>
                    <a:pt x="175" y="1064"/>
                  </a:moveTo>
                  <a:cubicBezTo>
                    <a:pt x="189" y="1064"/>
                    <a:pt x="203" y="1064"/>
                    <a:pt x="217" y="1063"/>
                  </a:cubicBezTo>
                  <a:cubicBezTo>
                    <a:pt x="217" y="1077"/>
                    <a:pt x="217" y="1092"/>
                    <a:pt x="217" y="1106"/>
                  </a:cubicBezTo>
                  <a:cubicBezTo>
                    <a:pt x="203" y="1106"/>
                    <a:pt x="189" y="1105"/>
                    <a:pt x="175" y="1105"/>
                  </a:cubicBezTo>
                  <a:cubicBezTo>
                    <a:pt x="175" y="1092"/>
                    <a:pt x="175" y="1078"/>
                    <a:pt x="175" y="1064"/>
                  </a:cubicBezTo>
                  <a:close/>
                  <a:moveTo>
                    <a:pt x="175" y="1141"/>
                  </a:moveTo>
                  <a:cubicBezTo>
                    <a:pt x="189" y="1141"/>
                    <a:pt x="203" y="1141"/>
                    <a:pt x="217" y="1141"/>
                  </a:cubicBezTo>
                  <a:cubicBezTo>
                    <a:pt x="217" y="1155"/>
                    <a:pt x="217" y="1169"/>
                    <a:pt x="217" y="1184"/>
                  </a:cubicBezTo>
                  <a:cubicBezTo>
                    <a:pt x="203" y="1183"/>
                    <a:pt x="189" y="1182"/>
                    <a:pt x="175" y="1182"/>
                  </a:cubicBezTo>
                  <a:cubicBezTo>
                    <a:pt x="175" y="1168"/>
                    <a:pt x="175" y="1155"/>
                    <a:pt x="175" y="1141"/>
                  </a:cubicBezTo>
                  <a:close/>
                  <a:moveTo>
                    <a:pt x="175" y="1218"/>
                  </a:moveTo>
                  <a:cubicBezTo>
                    <a:pt x="189" y="1218"/>
                    <a:pt x="203" y="1218"/>
                    <a:pt x="217" y="1218"/>
                  </a:cubicBezTo>
                  <a:cubicBezTo>
                    <a:pt x="217" y="1233"/>
                    <a:pt x="217" y="1247"/>
                    <a:pt x="217" y="1261"/>
                  </a:cubicBezTo>
                  <a:cubicBezTo>
                    <a:pt x="203" y="1260"/>
                    <a:pt x="189" y="1259"/>
                    <a:pt x="175" y="1258"/>
                  </a:cubicBezTo>
                  <a:cubicBezTo>
                    <a:pt x="175" y="1245"/>
                    <a:pt x="175" y="1231"/>
                    <a:pt x="175" y="1218"/>
                  </a:cubicBezTo>
                  <a:close/>
                  <a:moveTo>
                    <a:pt x="174" y="1294"/>
                  </a:moveTo>
                  <a:cubicBezTo>
                    <a:pt x="189" y="1295"/>
                    <a:pt x="203" y="1295"/>
                    <a:pt x="217" y="1296"/>
                  </a:cubicBezTo>
                  <a:cubicBezTo>
                    <a:pt x="217" y="1310"/>
                    <a:pt x="217" y="1325"/>
                    <a:pt x="217" y="1339"/>
                  </a:cubicBezTo>
                  <a:cubicBezTo>
                    <a:pt x="203" y="1338"/>
                    <a:pt x="189" y="1336"/>
                    <a:pt x="174" y="1335"/>
                  </a:cubicBezTo>
                  <a:cubicBezTo>
                    <a:pt x="174" y="1321"/>
                    <a:pt x="174" y="1308"/>
                    <a:pt x="174" y="1294"/>
                  </a:cubicBezTo>
                  <a:close/>
                  <a:moveTo>
                    <a:pt x="174" y="1371"/>
                  </a:moveTo>
                  <a:cubicBezTo>
                    <a:pt x="188" y="1372"/>
                    <a:pt x="203" y="1373"/>
                    <a:pt x="217" y="1374"/>
                  </a:cubicBezTo>
                  <a:cubicBezTo>
                    <a:pt x="217" y="1388"/>
                    <a:pt x="217" y="1402"/>
                    <a:pt x="217" y="1416"/>
                  </a:cubicBezTo>
                  <a:cubicBezTo>
                    <a:pt x="203" y="1415"/>
                    <a:pt x="188" y="1413"/>
                    <a:pt x="174" y="1412"/>
                  </a:cubicBezTo>
                  <a:cubicBezTo>
                    <a:pt x="174" y="1398"/>
                    <a:pt x="174" y="1385"/>
                    <a:pt x="174" y="1371"/>
                  </a:cubicBezTo>
                  <a:close/>
                  <a:moveTo>
                    <a:pt x="174" y="1448"/>
                  </a:moveTo>
                  <a:cubicBezTo>
                    <a:pt x="217" y="1451"/>
                    <a:pt x="217" y="1451"/>
                    <a:pt x="217" y="1451"/>
                  </a:cubicBezTo>
                  <a:cubicBezTo>
                    <a:pt x="217" y="1494"/>
                    <a:pt x="217" y="1494"/>
                    <a:pt x="217" y="1494"/>
                  </a:cubicBezTo>
                  <a:cubicBezTo>
                    <a:pt x="174" y="1488"/>
                    <a:pt x="174" y="1488"/>
                    <a:pt x="174" y="1488"/>
                  </a:cubicBezTo>
                  <a:lnTo>
                    <a:pt x="174" y="1448"/>
                  </a:lnTo>
                  <a:close/>
                  <a:moveTo>
                    <a:pt x="139" y="1485"/>
                  </a:moveTo>
                  <a:cubicBezTo>
                    <a:pt x="109" y="1480"/>
                    <a:pt x="109" y="1480"/>
                    <a:pt x="109" y="1480"/>
                  </a:cubicBezTo>
                  <a:cubicBezTo>
                    <a:pt x="109" y="1443"/>
                    <a:pt x="109" y="1443"/>
                    <a:pt x="109" y="1443"/>
                  </a:cubicBezTo>
                  <a:cubicBezTo>
                    <a:pt x="139" y="1445"/>
                    <a:pt x="139" y="1445"/>
                    <a:pt x="139" y="1445"/>
                  </a:cubicBezTo>
                  <a:lnTo>
                    <a:pt x="139" y="1485"/>
                  </a:lnTo>
                  <a:close/>
                  <a:moveTo>
                    <a:pt x="139" y="1409"/>
                  </a:moveTo>
                  <a:cubicBezTo>
                    <a:pt x="129" y="1408"/>
                    <a:pt x="119" y="1406"/>
                    <a:pt x="109" y="1405"/>
                  </a:cubicBezTo>
                  <a:cubicBezTo>
                    <a:pt x="109" y="1393"/>
                    <a:pt x="109" y="1380"/>
                    <a:pt x="109" y="1367"/>
                  </a:cubicBezTo>
                  <a:cubicBezTo>
                    <a:pt x="119" y="1368"/>
                    <a:pt x="129" y="1369"/>
                    <a:pt x="139" y="1369"/>
                  </a:cubicBezTo>
                  <a:cubicBezTo>
                    <a:pt x="139" y="1383"/>
                    <a:pt x="139" y="1396"/>
                    <a:pt x="139" y="1409"/>
                  </a:cubicBezTo>
                  <a:close/>
                  <a:moveTo>
                    <a:pt x="109" y="1330"/>
                  </a:moveTo>
                  <a:cubicBezTo>
                    <a:pt x="109" y="1318"/>
                    <a:pt x="109" y="1305"/>
                    <a:pt x="109" y="1292"/>
                  </a:cubicBezTo>
                  <a:cubicBezTo>
                    <a:pt x="119" y="1293"/>
                    <a:pt x="129" y="1293"/>
                    <a:pt x="139" y="1294"/>
                  </a:cubicBezTo>
                  <a:cubicBezTo>
                    <a:pt x="139" y="1307"/>
                    <a:pt x="139" y="1320"/>
                    <a:pt x="139" y="1333"/>
                  </a:cubicBezTo>
                  <a:cubicBezTo>
                    <a:pt x="129" y="1332"/>
                    <a:pt x="119" y="1331"/>
                    <a:pt x="109" y="1330"/>
                  </a:cubicBezTo>
                  <a:close/>
                  <a:moveTo>
                    <a:pt x="139" y="1257"/>
                  </a:moveTo>
                  <a:cubicBezTo>
                    <a:pt x="129" y="1257"/>
                    <a:pt x="119" y="1256"/>
                    <a:pt x="109" y="1255"/>
                  </a:cubicBezTo>
                  <a:cubicBezTo>
                    <a:pt x="109" y="1243"/>
                    <a:pt x="109" y="1230"/>
                    <a:pt x="109" y="1217"/>
                  </a:cubicBezTo>
                  <a:cubicBezTo>
                    <a:pt x="119" y="1217"/>
                    <a:pt x="129" y="1218"/>
                    <a:pt x="139" y="1218"/>
                  </a:cubicBezTo>
                  <a:cubicBezTo>
                    <a:pt x="139" y="1231"/>
                    <a:pt x="139" y="1244"/>
                    <a:pt x="139" y="1257"/>
                  </a:cubicBezTo>
                  <a:close/>
                  <a:moveTo>
                    <a:pt x="109" y="1180"/>
                  </a:moveTo>
                  <a:cubicBezTo>
                    <a:pt x="109" y="1167"/>
                    <a:pt x="109" y="1155"/>
                    <a:pt x="109" y="1142"/>
                  </a:cubicBezTo>
                  <a:cubicBezTo>
                    <a:pt x="119" y="1142"/>
                    <a:pt x="129" y="1142"/>
                    <a:pt x="139" y="1142"/>
                  </a:cubicBezTo>
                  <a:cubicBezTo>
                    <a:pt x="139" y="1155"/>
                    <a:pt x="139" y="1168"/>
                    <a:pt x="139" y="1181"/>
                  </a:cubicBezTo>
                  <a:cubicBezTo>
                    <a:pt x="129" y="1181"/>
                    <a:pt x="119" y="1181"/>
                    <a:pt x="109" y="1180"/>
                  </a:cubicBezTo>
                  <a:close/>
                  <a:moveTo>
                    <a:pt x="139" y="1106"/>
                  </a:moveTo>
                  <a:cubicBezTo>
                    <a:pt x="129" y="1105"/>
                    <a:pt x="119" y="1105"/>
                    <a:pt x="109" y="1105"/>
                  </a:cubicBezTo>
                  <a:cubicBezTo>
                    <a:pt x="109" y="1092"/>
                    <a:pt x="109" y="1080"/>
                    <a:pt x="109" y="1067"/>
                  </a:cubicBezTo>
                  <a:cubicBezTo>
                    <a:pt x="119" y="1067"/>
                    <a:pt x="129" y="1067"/>
                    <a:pt x="139" y="1066"/>
                  </a:cubicBezTo>
                  <a:cubicBezTo>
                    <a:pt x="139" y="1079"/>
                    <a:pt x="139" y="1092"/>
                    <a:pt x="139" y="1106"/>
                  </a:cubicBezTo>
                  <a:close/>
                  <a:moveTo>
                    <a:pt x="109" y="1030"/>
                  </a:moveTo>
                  <a:cubicBezTo>
                    <a:pt x="109" y="1017"/>
                    <a:pt x="109" y="1005"/>
                    <a:pt x="109" y="992"/>
                  </a:cubicBezTo>
                  <a:cubicBezTo>
                    <a:pt x="119" y="992"/>
                    <a:pt x="129" y="991"/>
                    <a:pt x="139" y="990"/>
                  </a:cubicBezTo>
                  <a:cubicBezTo>
                    <a:pt x="139" y="1004"/>
                    <a:pt x="139" y="1017"/>
                    <a:pt x="139" y="1030"/>
                  </a:cubicBezTo>
                  <a:cubicBezTo>
                    <a:pt x="129" y="1030"/>
                    <a:pt x="119" y="1030"/>
                    <a:pt x="109" y="1030"/>
                  </a:cubicBezTo>
                  <a:close/>
                  <a:moveTo>
                    <a:pt x="139" y="954"/>
                  </a:moveTo>
                  <a:cubicBezTo>
                    <a:pt x="129" y="954"/>
                    <a:pt x="119" y="955"/>
                    <a:pt x="109" y="955"/>
                  </a:cubicBezTo>
                  <a:cubicBezTo>
                    <a:pt x="109" y="942"/>
                    <a:pt x="109" y="930"/>
                    <a:pt x="109" y="917"/>
                  </a:cubicBezTo>
                  <a:cubicBezTo>
                    <a:pt x="119" y="916"/>
                    <a:pt x="129" y="915"/>
                    <a:pt x="139" y="915"/>
                  </a:cubicBezTo>
                  <a:cubicBezTo>
                    <a:pt x="139" y="928"/>
                    <a:pt x="139" y="941"/>
                    <a:pt x="139" y="954"/>
                  </a:cubicBezTo>
                  <a:close/>
                  <a:moveTo>
                    <a:pt x="139" y="878"/>
                  </a:moveTo>
                  <a:cubicBezTo>
                    <a:pt x="129" y="879"/>
                    <a:pt x="119" y="879"/>
                    <a:pt x="109" y="880"/>
                  </a:cubicBezTo>
                  <a:cubicBezTo>
                    <a:pt x="109" y="867"/>
                    <a:pt x="109" y="855"/>
                    <a:pt x="109" y="842"/>
                  </a:cubicBezTo>
                  <a:cubicBezTo>
                    <a:pt x="119" y="841"/>
                    <a:pt x="129" y="840"/>
                    <a:pt x="139" y="839"/>
                  </a:cubicBezTo>
                  <a:cubicBezTo>
                    <a:pt x="139" y="852"/>
                    <a:pt x="139" y="865"/>
                    <a:pt x="139" y="878"/>
                  </a:cubicBezTo>
                  <a:close/>
                  <a:moveTo>
                    <a:pt x="139" y="802"/>
                  </a:moveTo>
                  <a:cubicBezTo>
                    <a:pt x="129" y="803"/>
                    <a:pt x="119" y="804"/>
                    <a:pt x="109" y="805"/>
                  </a:cubicBezTo>
                  <a:cubicBezTo>
                    <a:pt x="109" y="792"/>
                    <a:pt x="109" y="780"/>
                    <a:pt x="109" y="767"/>
                  </a:cubicBezTo>
                  <a:cubicBezTo>
                    <a:pt x="119" y="766"/>
                    <a:pt x="129" y="764"/>
                    <a:pt x="139" y="763"/>
                  </a:cubicBezTo>
                  <a:cubicBezTo>
                    <a:pt x="139" y="776"/>
                    <a:pt x="139" y="789"/>
                    <a:pt x="139" y="802"/>
                  </a:cubicBezTo>
                  <a:close/>
                  <a:moveTo>
                    <a:pt x="139" y="727"/>
                  </a:moveTo>
                  <a:cubicBezTo>
                    <a:pt x="129" y="728"/>
                    <a:pt x="119" y="729"/>
                    <a:pt x="109" y="730"/>
                  </a:cubicBezTo>
                  <a:cubicBezTo>
                    <a:pt x="109" y="717"/>
                    <a:pt x="109" y="704"/>
                    <a:pt x="109" y="692"/>
                  </a:cubicBezTo>
                  <a:cubicBezTo>
                    <a:pt x="119" y="690"/>
                    <a:pt x="129" y="689"/>
                    <a:pt x="139" y="687"/>
                  </a:cubicBezTo>
                  <a:cubicBezTo>
                    <a:pt x="139" y="700"/>
                    <a:pt x="139" y="713"/>
                    <a:pt x="139" y="727"/>
                  </a:cubicBezTo>
                  <a:close/>
                  <a:moveTo>
                    <a:pt x="139" y="651"/>
                  </a:moveTo>
                  <a:cubicBezTo>
                    <a:pt x="129" y="652"/>
                    <a:pt x="119" y="653"/>
                    <a:pt x="109" y="655"/>
                  </a:cubicBezTo>
                  <a:cubicBezTo>
                    <a:pt x="109" y="642"/>
                    <a:pt x="109" y="629"/>
                    <a:pt x="109" y="617"/>
                  </a:cubicBezTo>
                  <a:cubicBezTo>
                    <a:pt x="119" y="615"/>
                    <a:pt x="129" y="613"/>
                    <a:pt x="139" y="611"/>
                  </a:cubicBezTo>
                  <a:cubicBezTo>
                    <a:pt x="139" y="625"/>
                    <a:pt x="139" y="638"/>
                    <a:pt x="139" y="651"/>
                  </a:cubicBezTo>
                  <a:close/>
                  <a:moveTo>
                    <a:pt x="139" y="575"/>
                  </a:moveTo>
                  <a:cubicBezTo>
                    <a:pt x="129" y="577"/>
                    <a:pt x="119" y="578"/>
                    <a:pt x="109" y="580"/>
                  </a:cubicBezTo>
                  <a:cubicBezTo>
                    <a:pt x="109" y="567"/>
                    <a:pt x="109" y="554"/>
                    <a:pt x="109" y="542"/>
                  </a:cubicBezTo>
                  <a:cubicBezTo>
                    <a:pt x="119" y="540"/>
                    <a:pt x="129" y="538"/>
                    <a:pt x="139" y="536"/>
                  </a:cubicBezTo>
                  <a:cubicBezTo>
                    <a:pt x="139" y="549"/>
                    <a:pt x="139" y="562"/>
                    <a:pt x="139" y="575"/>
                  </a:cubicBezTo>
                  <a:close/>
                  <a:moveTo>
                    <a:pt x="139" y="499"/>
                  </a:moveTo>
                  <a:cubicBezTo>
                    <a:pt x="129" y="501"/>
                    <a:pt x="119" y="503"/>
                    <a:pt x="109" y="505"/>
                  </a:cubicBezTo>
                  <a:cubicBezTo>
                    <a:pt x="109" y="492"/>
                    <a:pt x="109" y="479"/>
                    <a:pt x="109" y="467"/>
                  </a:cubicBezTo>
                  <a:cubicBezTo>
                    <a:pt x="119" y="464"/>
                    <a:pt x="129" y="462"/>
                    <a:pt x="139" y="460"/>
                  </a:cubicBezTo>
                  <a:cubicBezTo>
                    <a:pt x="139" y="473"/>
                    <a:pt x="139" y="486"/>
                    <a:pt x="139" y="499"/>
                  </a:cubicBezTo>
                  <a:close/>
                  <a:moveTo>
                    <a:pt x="139" y="423"/>
                  </a:moveTo>
                  <a:cubicBezTo>
                    <a:pt x="129" y="425"/>
                    <a:pt x="119" y="427"/>
                    <a:pt x="109" y="429"/>
                  </a:cubicBezTo>
                  <a:cubicBezTo>
                    <a:pt x="109" y="417"/>
                    <a:pt x="109" y="404"/>
                    <a:pt x="109" y="392"/>
                  </a:cubicBezTo>
                  <a:cubicBezTo>
                    <a:pt x="119" y="389"/>
                    <a:pt x="129" y="387"/>
                    <a:pt x="139" y="384"/>
                  </a:cubicBezTo>
                  <a:cubicBezTo>
                    <a:pt x="139" y="397"/>
                    <a:pt x="139" y="410"/>
                    <a:pt x="139" y="423"/>
                  </a:cubicBezTo>
                  <a:close/>
                  <a:moveTo>
                    <a:pt x="109" y="354"/>
                  </a:moveTo>
                  <a:cubicBezTo>
                    <a:pt x="109" y="342"/>
                    <a:pt x="109" y="329"/>
                    <a:pt x="109" y="317"/>
                  </a:cubicBezTo>
                  <a:cubicBezTo>
                    <a:pt x="119" y="314"/>
                    <a:pt x="129" y="311"/>
                    <a:pt x="139" y="308"/>
                  </a:cubicBezTo>
                  <a:cubicBezTo>
                    <a:pt x="139" y="321"/>
                    <a:pt x="139" y="334"/>
                    <a:pt x="139" y="348"/>
                  </a:cubicBezTo>
                  <a:cubicBezTo>
                    <a:pt x="129" y="350"/>
                    <a:pt x="119" y="352"/>
                    <a:pt x="109" y="354"/>
                  </a:cubicBezTo>
                  <a:close/>
                  <a:moveTo>
                    <a:pt x="139" y="272"/>
                  </a:moveTo>
                  <a:cubicBezTo>
                    <a:pt x="129" y="274"/>
                    <a:pt x="119" y="277"/>
                    <a:pt x="109" y="279"/>
                  </a:cubicBezTo>
                  <a:cubicBezTo>
                    <a:pt x="109" y="267"/>
                    <a:pt x="109" y="254"/>
                    <a:pt x="109" y="241"/>
                  </a:cubicBezTo>
                  <a:cubicBezTo>
                    <a:pt x="119" y="238"/>
                    <a:pt x="129" y="235"/>
                    <a:pt x="139" y="232"/>
                  </a:cubicBezTo>
                  <a:cubicBezTo>
                    <a:pt x="139" y="245"/>
                    <a:pt x="139" y="259"/>
                    <a:pt x="139" y="272"/>
                  </a:cubicBezTo>
                  <a:close/>
                  <a:moveTo>
                    <a:pt x="109" y="166"/>
                  </a:moveTo>
                  <a:cubicBezTo>
                    <a:pt x="139" y="157"/>
                    <a:pt x="139" y="157"/>
                    <a:pt x="139" y="157"/>
                  </a:cubicBezTo>
                  <a:cubicBezTo>
                    <a:pt x="139" y="196"/>
                    <a:pt x="139" y="196"/>
                    <a:pt x="139" y="196"/>
                  </a:cubicBezTo>
                  <a:cubicBezTo>
                    <a:pt x="109" y="204"/>
                    <a:pt x="109" y="204"/>
                    <a:pt x="109" y="204"/>
                  </a:cubicBezTo>
                  <a:lnTo>
                    <a:pt x="109" y="166"/>
                  </a:lnTo>
                  <a:close/>
                  <a:moveTo>
                    <a:pt x="81" y="1478"/>
                  </a:moveTo>
                  <a:cubicBezTo>
                    <a:pt x="54" y="1474"/>
                    <a:pt x="54" y="1474"/>
                    <a:pt x="54" y="1474"/>
                  </a:cubicBezTo>
                  <a:cubicBezTo>
                    <a:pt x="54" y="1438"/>
                    <a:pt x="54" y="1438"/>
                    <a:pt x="54" y="1438"/>
                  </a:cubicBezTo>
                  <a:cubicBezTo>
                    <a:pt x="81" y="1441"/>
                    <a:pt x="81" y="1441"/>
                    <a:pt x="81" y="1441"/>
                  </a:cubicBezTo>
                  <a:lnTo>
                    <a:pt x="81" y="1478"/>
                  </a:lnTo>
                  <a:close/>
                  <a:moveTo>
                    <a:pt x="80" y="1403"/>
                  </a:moveTo>
                  <a:cubicBezTo>
                    <a:pt x="72" y="1402"/>
                    <a:pt x="63" y="1401"/>
                    <a:pt x="54" y="1400"/>
                  </a:cubicBezTo>
                  <a:cubicBezTo>
                    <a:pt x="54" y="1388"/>
                    <a:pt x="54" y="1377"/>
                    <a:pt x="54" y="1365"/>
                  </a:cubicBezTo>
                  <a:cubicBezTo>
                    <a:pt x="63" y="1365"/>
                    <a:pt x="72" y="1366"/>
                    <a:pt x="80" y="1366"/>
                  </a:cubicBezTo>
                  <a:cubicBezTo>
                    <a:pt x="80" y="1379"/>
                    <a:pt x="80" y="1391"/>
                    <a:pt x="80" y="1403"/>
                  </a:cubicBezTo>
                  <a:close/>
                  <a:moveTo>
                    <a:pt x="80" y="1329"/>
                  </a:moveTo>
                  <a:cubicBezTo>
                    <a:pt x="71" y="1328"/>
                    <a:pt x="62" y="1327"/>
                    <a:pt x="54" y="1326"/>
                  </a:cubicBezTo>
                  <a:cubicBezTo>
                    <a:pt x="54" y="1315"/>
                    <a:pt x="54" y="1303"/>
                    <a:pt x="54" y="1291"/>
                  </a:cubicBezTo>
                  <a:cubicBezTo>
                    <a:pt x="62" y="1291"/>
                    <a:pt x="71" y="1292"/>
                    <a:pt x="80" y="1292"/>
                  </a:cubicBezTo>
                  <a:cubicBezTo>
                    <a:pt x="80" y="1304"/>
                    <a:pt x="80" y="1317"/>
                    <a:pt x="80" y="1329"/>
                  </a:cubicBezTo>
                  <a:close/>
                  <a:moveTo>
                    <a:pt x="80" y="1254"/>
                  </a:moveTo>
                  <a:cubicBezTo>
                    <a:pt x="71" y="1254"/>
                    <a:pt x="62" y="1253"/>
                    <a:pt x="53" y="1253"/>
                  </a:cubicBezTo>
                  <a:cubicBezTo>
                    <a:pt x="53" y="1241"/>
                    <a:pt x="53" y="1229"/>
                    <a:pt x="53" y="1217"/>
                  </a:cubicBezTo>
                  <a:cubicBezTo>
                    <a:pt x="62" y="1217"/>
                    <a:pt x="71" y="1217"/>
                    <a:pt x="80" y="1218"/>
                  </a:cubicBezTo>
                  <a:cubicBezTo>
                    <a:pt x="80" y="1230"/>
                    <a:pt x="80" y="1242"/>
                    <a:pt x="80" y="1254"/>
                  </a:cubicBezTo>
                  <a:close/>
                  <a:moveTo>
                    <a:pt x="80" y="1180"/>
                  </a:moveTo>
                  <a:cubicBezTo>
                    <a:pt x="71" y="1180"/>
                    <a:pt x="62" y="1179"/>
                    <a:pt x="53" y="1179"/>
                  </a:cubicBezTo>
                  <a:cubicBezTo>
                    <a:pt x="53" y="1167"/>
                    <a:pt x="53" y="1155"/>
                    <a:pt x="53" y="1143"/>
                  </a:cubicBezTo>
                  <a:cubicBezTo>
                    <a:pt x="62" y="1143"/>
                    <a:pt x="71" y="1143"/>
                    <a:pt x="80" y="1143"/>
                  </a:cubicBezTo>
                  <a:cubicBezTo>
                    <a:pt x="80" y="1155"/>
                    <a:pt x="80" y="1168"/>
                    <a:pt x="80" y="1180"/>
                  </a:cubicBezTo>
                  <a:close/>
                  <a:moveTo>
                    <a:pt x="80" y="1106"/>
                  </a:moveTo>
                  <a:cubicBezTo>
                    <a:pt x="71" y="1105"/>
                    <a:pt x="62" y="1105"/>
                    <a:pt x="53" y="1105"/>
                  </a:cubicBezTo>
                  <a:cubicBezTo>
                    <a:pt x="53" y="1093"/>
                    <a:pt x="53" y="1081"/>
                    <a:pt x="53" y="1070"/>
                  </a:cubicBezTo>
                  <a:cubicBezTo>
                    <a:pt x="62" y="1069"/>
                    <a:pt x="71" y="1069"/>
                    <a:pt x="80" y="1069"/>
                  </a:cubicBezTo>
                  <a:cubicBezTo>
                    <a:pt x="80" y="1081"/>
                    <a:pt x="80" y="1093"/>
                    <a:pt x="80" y="1106"/>
                  </a:cubicBezTo>
                  <a:close/>
                  <a:moveTo>
                    <a:pt x="79" y="1031"/>
                  </a:moveTo>
                  <a:cubicBezTo>
                    <a:pt x="71" y="1031"/>
                    <a:pt x="62" y="1031"/>
                    <a:pt x="53" y="1031"/>
                  </a:cubicBezTo>
                  <a:cubicBezTo>
                    <a:pt x="53" y="1019"/>
                    <a:pt x="53" y="1008"/>
                    <a:pt x="53" y="996"/>
                  </a:cubicBezTo>
                  <a:cubicBezTo>
                    <a:pt x="62" y="995"/>
                    <a:pt x="71" y="995"/>
                    <a:pt x="79" y="994"/>
                  </a:cubicBezTo>
                  <a:cubicBezTo>
                    <a:pt x="79" y="1007"/>
                    <a:pt x="79" y="1019"/>
                    <a:pt x="79" y="1031"/>
                  </a:cubicBezTo>
                  <a:close/>
                  <a:moveTo>
                    <a:pt x="79" y="957"/>
                  </a:moveTo>
                  <a:cubicBezTo>
                    <a:pt x="70" y="957"/>
                    <a:pt x="61" y="957"/>
                    <a:pt x="53" y="958"/>
                  </a:cubicBezTo>
                  <a:cubicBezTo>
                    <a:pt x="53" y="946"/>
                    <a:pt x="53" y="934"/>
                    <a:pt x="53" y="922"/>
                  </a:cubicBezTo>
                  <a:cubicBezTo>
                    <a:pt x="61" y="921"/>
                    <a:pt x="70" y="921"/>
                    <a:pt x="79" y="920"/>
                  </a:cubicBezTo>
                  <a:cubicBezTo>
                    <a:pt x="79" y="932"/>
                    <a:pt x="79" y="944"/>
                    <a:pt x="79" y="957"/>
                  </a:cubicBezTo>
                  <a:close/>
                  <a:moveTo>
                    <a:pt x="79" y="882"/>
                  </a:moveTo>
                  <a:cubicBezTo>
                    <a:pt x="70" y="883"/>
                    <a:pt x="61" y="883"/>
                    <a:pt x="52" y="884"/>
                  </a:cubicBezTo>
                  <a:cubicBezTo>
                    <a:pt x="52" y="872"/>
                    <a:pt x="52" y="860"/>
                    <a:pt x="52" y="848"/>
                  </a:cubicBezTo>
                  <a:cubicBezTo>
                    <a:pt x="61" y="847"/>
                    <a:pt x="70" y="846"/>
                    <a:pt x="79" y="846"/>
                  </a:cubicBezTo>
                  <a:cubicBezTo>
                    <a:pt x="79" y="858"/>
                    <a:pt x="79" y="870"/>
                    <a:pt x="79" y="882"/>
                  </a:cubicBezTo>
                  <a:close/>
                  <a:moveTo>
                    <a:pt x="79" y="808"/>
                  </a:moveTo>
                  <a:cubicBezTo>
                    <a:pt x="70" y="809"/>
                    <a:pt x="61" y="809"/>
                    <a:pt x="52" y="810"/>
                  </a:cubicBezTo>
                  <a:cubicBezTo>
                    <a:pt x="52" y="798"/>
                    <a:pt x="52" y="786"/>
                    <a:pt x="52" y="774"/>
                  </a:cubicBezTo>
                  <a:cubicBezTo>
                    <a:pt x="61" y="773"/>
                    <a:pt x="70" y="772"/>
                    <a:pt x="79" y="771"/>
                  </a:cubicBezTo>
                  <a:cubicBezTo>
                    <a:pt x="79" y="783"/>
                    <a:pt x="79" y="796"/>
                    <a:pt x="79" y="808"/>
                  </a:cubicBezTo>
                  <a:close/>
                  <a:moveTo>
                    <a:pt x="79" y="734"/>
                  </a:moveTo>
                  <a:cubicBezTo>
                    <a:pt x="70" y="734"/>
                    <a:pt x="61" y="735"/>
                    <a:pt x="52" y="736"/>
                  </a:cubicBezTo>
                  <a:cubicBezTo>
                    <a:pt x="52" y="724"/>
                    <a:pt x="52" y="713"/>
                    <a:pt x="52" y="701"/>
                  </a:cubicBezTo>
                  <a:cubicBezTo>
                    <a:pt x="61" y="699"/>
                    <a:pt x="70" y="698"/>
                    <a:pt x="79" y="697"/>
                  </a:cubicBezTo>
                  <a:cubicBezTo>
                    <a:pt x="79" y="709"/>
                    <a:pt x="79" y="721"/>
                    <a:pt x="79" y="734"/>
                  </a:cubicBezTo>
                  <a:close/>
                  <a:moveTo>
                    <a:pt x="78" y="659"/>
                  </a:moveTo>
                  <a:cubicBezTo>
                    <a:pt x="70" y="660"/>
                    <a:pt x="61" y="661"/>
                    <a:pt x="52" y="662"/>
                  </a:cubicBezTo>
                  <a:cubicBezTo>
                    <a:pt x="52" y="651"/>
                    <a:pt x="52" y="639"/>
                    <a:pt x="52" y="627"/>
                  </a:cubicBezTo>
                  <a:cubicBezTo>
                    <a:pt x="61" y="625"/>
                    <a:pt x="70" y="624"/>
                    <a:pt x="78" y="622"/>
                  </a:cubicBezTo>
                  <a:cubicBezTo>
                    <a:pt x="78" y="635"/>
                    <a:pt x="78" y="647"/>
                    <a:pt x="78" y="659"/>
                  </a:cubicBezTo>
                  <a:close/>
                  <a:moveTo>
                    <a:pt x="78" y="585"/>
                  </a:moveTo>
                  <a:cubicBezTo>
                    <a:pt x="69" y="586"/>
                    <a:pt x="60" y="587"/>
                    <a:pt x="52" y="589"/>
                  </a:cubicBezTo>
                  <a:cubicBezTo>
                    <a:pt x="52" y="577"/>
                    <a:pt x="52" y="565"/>
                    <a:pt x="52" y="553"/>
                  </a:cubicBezTo>
                  <a:cubicBezTo>
                    <a:pt x="60" y="551"/>
                    <a:pt x="69" y="550"/>
                    <a:pt x="78" y="548"/>
                  </a:cubicBezTo>
                  <a:cubicBezTo>
                    <a:pt x="78" y="560"/>
                    <a:pt x="78" y="572"/>
                    <a:pt x="78" y="585"/>
                  </a:cubicBezTo>
                  <a:close/>
                  <a:moveTo>
                    <a:pt x="78" y="510"/>
                  </a:moveTo>
                  <a:cubicBezTo>
                    <a:pt x="69" y="512"/>
                    <a:pt x="60" y="513"/>
                    <a:pt x="51" y="515"/>
                  </a:cubicBezTo>
                  <a:cubicBezTo>
                    <a:pt x="51" y="503"/>
                    <a:pt x="51" y="491"/>
                    <a:pt x="51" y="479"/>
                  </a:cubicBezTo>
                  <a:cubicBezTo>
                    <a:pt x="60" y="477"/>
                    <a:pt x="69" y="475"/>
                    <a:pt x="78" y="473"/>
                  </a:cubicBezTo>
                  <a:cubicBezTo>
                    <a:pt x="78" y="486"/>
                    <a:pt x="78" y="498"/>
                    <a:pt x="78" y="510"/>
                  </a:cubicBezTo>
                  <a:close/>
                  <a:moveTo>
                    <a:pt x="78" y="436"/>
                  </a:moveTo>
                  <a:cubicBezTo>
                    <a:pt x="69" y="438"/>
                    <a:pt x="60" y="439"/>
                    <a:pt x="51" y="441"/>
                  </a:cubicBezTo>
                  <a:cubicBezTo>
                    <a:pt x="51" y="429"/>
                    <a:pt x="51" y="417"/>
                    <a:pt x="51" y="406"/>
                  </a:cubicBezTo>
                  <a:cubicBezTo>
                    <a:pt x="60" y="403"/>
                    <a:pt x="69" y="401"/>
                    <a:pt x="78" y="399"/>
                  </a:cubicBezTo>
                  <a:cubicBezTo>
                    <a:pt x="78" y="411"/>
                    <a:pt x="78" y="424"/>
                    <a:pt x="78" y="436"/>
                  </a:cubicBezTo>
                  <a:close/>
                  <a:moveTo>
                    <a:pt x="78" y="361"/>
                  </a:moveTo>
                  <a:cubicBezTo>
                    <a:pt x="69" y="363"/>
                    <a:pt x="60" y="365"/>
                    <a:pt x="51" y="367"/>
                  </a:cubicBezTo>
                  <a:cubicBezTo>
                    <a:pt x="51" y="356"/>
                    <a:pt x="51" y="344"/>
                    <a:pt x="51" y="332"/>
                  </a:cubicBezTo>
                  <a:cubicBezTo>
                    <a:pt x="60" y="329"/>
                    <a:pt x="69" y="327"/>
                    <a:pt x="78" y="325"/>
                  </a:cubicBezTo>
                  <a:cubicBezTo>
                    <a:pt x="78" y="337"/>
                    <a:pt x="78" y="349"/>
                    <a:pt x="78" y="361"/>
                  </a:cubicBezTo>
                  <a:close/>
                  <a:moveTo>
                    <a:pt x="77" y="287"/>
                  </a:moveTo>
                  <a:cubicBezTo>
                    <a:pt x="69" y="289"/>
                    <a:pt x="60" y="291"/>
                    <a:pt x="51" y="294"/>
                  </a:cubicBezTo>
                  <a:cubicBezTo>
                    <a:pt x="51" y="282"/>
                    <a:pt x="51" y="270"/>
                    <a:pt x="51" y="258"/>
                  </a:cubicBezTo>
                  <a:cubicBezTo>
                    <a:pt x="60" y="255"/>
                    <a:pt x="69" y="253"/>
                    <a:pt x="77" y="250"/>
                  </a:cubicBezTo>
                  <a:cubicBezTo>
                    <a:pt x="77" y="262"/>
                    <a:pt x="77" y="275"/>
                    <a:pt x="77" y="287"/>
                  </a:cubicBezTo>
                  <a:close/>
                  <a:moveTo>
                    <a:pt x="51" y="184"/>
                  </a:moveTo>
                  <a:cubicBezTo>
                    <a:pt x="77" y="176"/>
                    <a:pt x="77" y="176"/>
                    <a:pt x="77" y="176"/>
                  </a:cubicBezTo>
                  <a:cubicBezTo>
                    <a:pt x="77" y="213"/>
                    <a:pt x="77" y="213"/>
                    <a:pt x="77" y="213"/>
                  </a:cubicBezTo>
                  <a:cubicBezTo>
                    <a:pt x="51" y="220"/>
                    <a:pt x="51" y="220"/>
                    <a:pt x="51" y="220"/>
                  </a:cubicBezTo>
                  <a:lnTo>
                    <a:pt x="51" y="18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65269" y="2884345"/>
              <a:ext cx="437178" cy="3377512"/>
            </a:xfrm>
            <a:custGeom>
              <a:avLst/>
              <a:gdLst>
                <a:gd name="T0" fmla="*/ 0 w 148"/>
                <a:gd name="T1" fmla="*/ 1107 h 1143"/>
                <a:gd name="T2" fmla="*/ 148 w 148"/>
                <a:gd name="T3" fmla="*/ 0 h 1143"/>
                <a:gd name="T4" fmla="*/ 19 w 148"/>
                <a:gd name="T5" fmla="*/ 1034 h 1143"/>
                <a:gd name="T6" fmla="*/ 127 w 148"/>
                <a:gd name="T7" fmla="*/ 1087 h 1143"/>
                <a:gd name="T8" fmla="*/ 19 w 148"/>
                <a:gd name="T9" fmla="*/ 1034 h 1143"/>
                <a:gd name="T10" fmla="*/ 127 w 148"/>
                <a:gd name="T11" fmla="*/ 981 h 1143"/>
                <a:gd name="T12" fmla="*/ 19 w 148"/>
                <a:gd name="T13" fmla="*/ 986 h 1143"/>
                <a:gd name="T14" fmla="*/ 19 w 148"/>
                <a:gd name="T15" fmla="*/ 890 h 1143"/>
                <a:gd name="T16" fmla="*/ 127 w 148"/>
                <a:gd name="T17" fmla="*/ 935 h 1143"/>
                <a:gd name="T18" fmla="*/ 19 w 148"/>
                <a:gd name="T19" fmla="*/ 890 h 1143"/>
                <a:gd name="T20" fmla="*/ 127 w 148"/>
                <a:gd name="T21" fmla="*/ 829 h 1143"/>
                <a:gd name="T22" fmla="*/ 19 w 148"/>
                <a:gd name="T23" fmla="*/ 843 h 1143"/>
                <a:gd name="T24" fmla="*/ 19 w 148"/>
                <a:gd name="T25" fmla="*/ 747 h 1143"/>
                <a:gd name="T26" fmla="*/ 127 w 148"/>
                <a:gd name="T27" fmla="*/ 783 h 1143"/>
                <a:gd name="T28" fmla="*/ 19 w 148"/>
                <a:gd name="T29" fmla="*/ 747 h 1143"/>
                <a:gd name="T30" fmla="*/ 127 w 148"/>
                <a:gd name="T31" fmla="*/ 677 h 1143"/>
                <a:gd name="T32" fmla="*/ 19 w 148"/>
                <a:gd name="T33" fmla="*/ 700 h 1143"/>
                <a:gd name="T34" fmla="*/ 19 w 148"/>
                <a:gd name="T35" fmla="*/ 603 h 1143"/>
                <a:gd name="T36" fmla="*/ 127 w 148"/>
                <a:gd name="T37" fmla="*/ 630 h 1143"/>
                <a:gd name="T38" fmla="*/ 19 w 148"/>
                <a:gd name="T39" fmla="*/ 603 h 1143"/>
                <a:gd name="T40" fmla="*/ 127 w 148"/>
                <a:gd name="T41" fmla="*/ 524 h 1143"/>
                <a:gd name="T42" fmla="*/ 19 w 148"/>
                <a:gd name="T43" fmla="*/ 557 h 1143"/>
                <a:gd name="T44" fmla="*/ 19 w 148"/>
                <a:gd name="T45" fmla="*/ 460 h 1143"/>
                <a:gd name="T46" fmla="*/ 127 w 148"/>
                <a:gd name="T47" fmla="*/ 478 h 1143"/>
                <a:gd name="T48" fmla="*/ 19 w 148"/>
                <a:gd name="T49" fmla="*/ 460 h 1143"/>
                <a:gd name="T50" fmla="*/ 127 w 148"/>
                <a:gd name="T51" fmla="*/ 372 h 1143"/>
                <a:gd name="T52" fmla="*/ 19 w 148"/>
                <a:gd name="T53" fmla="*/ 414 h 1143"/>
                <a:gd name="T54" fmla="*/ 19 w 148"/>
                <a:gd name="T55" fmla="*/ 317 h 1143"/>
                <a:gd name="T56" fmla="*/ 127 w 148"/>
                <a:gd name="T57" fmla="*/ 326 h 1143"/>
                <a:gd name="T58" fmla="*/ 19 w 148"/>
                <a:gd name="T59" fmla="*/ 317 h 1143"/>
                <a:gd name="T60" fmla="*/ 127 w 148"/>
                <a:gd name="T61" fmla="*/ 220 h 1143"/>
                <a:gd name="T62" fmla="*/ 19 w 148"/>
                <a:gd name="T63" fmla="*/ 272 h 1143"/>
                <a:gd name="T64" fmla="*/ 19 w 148"/>
                <a:gd name="T65" fmla="*/ 173 h 1143"/>
                <a:gd name="T66" fmla="*/ 127 w 148"/>
                <a:gd name="T67" fmla="*/ 173 h 1143"/>
                <a:gd name="T68" fmla="*/ 19 w 148"/>
                <a:gd name="T69" fmla="*/ 173 h 1143"/>
                <a:gd name="T70" fmla="*/ 127 w 148"/>
                <a:gd name="T71" fmla="*/ 68 h 1143"/>
                <a:gd name="T72" fmla="*/ 19 w 148"/>
                <a:gd name="T73" fmla="*/ 129 h 1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8" h="1143">
                  <a:moveTo>
                    <a:pt x="0" y="49"/>
                  </a:moveTo>
                  <a:cubicBezTo>
                    <a:pt x="0" y="1107"/>
                    <a:pt x="0" y="1107"/>
                    <a:pt x="0" y="1107"/>
                  </a:cubicBezTo>
                  <a:cubicBezTo>
                    <a:pt x="148" y="1143"/>
                    <a:pt x="148" y="1143"/>
                    <a:pt x="148" y="1143"/>
                  </a:cubicBezTo>
                  <a:cubicBezTo>
                    <a:pt x="148" y="0"/>
                    <a:pt x="148" y="0"/>
                    <a:pt x="148" y="0"/>
                  </a:cubicBezTo>
                  <a:lnTo>
                    <a:pt x="0" y="49"/>
                  </a:lnTo>
                  <a:close/>
                  <a:moveTo>
                    <a:pt x="19" y="1034"/>
                  </a:moveTo>
                  <a:cubicBezTo>
                    <a:pt x="127" y="1058"/>
                    <a:pt x="127" y="1058"/>
                    <a:pt x="127" y="1058"/>
                  </a:cubicBezTo>
                  <a:cubicBezTo>
                    <a:pt x="127" y="1087"/>
                    <a:pt x="127" y="1087"/>
                    <a:pt x="127" y="1087"/>
                  </a:cubicBezTo>
                  <a:cubicBezTo>
                    <a:pt x="19" y="1058"/>
                    <a:pt x="19" y="1058"/>
                    <a:pt x="19" y="1058"/>
                  </a:cubicBezTo>
                  <a:lnTo>
                    <a:pt x="19" y="1034"/>
                  </a:lnTo>
                  <a:close/>
                  <a:moveTo>
                    <a:pt x="19" y="962"/>
                  </a:moveTo>
                  <a:cubicBezTo>
                    <a:pt x="55" y="968"/>
                    <a:pt x="91" y="975"/>
                    <a:pt x="127" y="981"/>
                  </a:cubicBezTo>
                  <a:cubicBezTo>
                    <a:pt x="127" y="991"/>
                    <a:pt x="127" y="1001"/>
                    <a:pt x="127" y="1011"/>
                  </a:cubicBezTo>
                  <a:cubicBezTo>
                    <a:pt x="91" y="1003"/>
                    <a:pt x="55" y="994"/>
                    <a:pt x="19" y="986"/>
                  </a:cubicBezTo>
                  <a:cubicBezTo>
                    <a:pt x="19" y="978"/>
                    <a:pt x="19" y="970"/>
                    <a:pt x="19" y="962"/>
                  </a:cubicBezTo>
                  <a:close/>
                  <a:moveTo>
                    <a:pt x="19" y="890"/>
                  </a:moveTo>
                  <a:cubicBezTo>
                    <a:pt x="55" y="895"/>
                    <a:pt x="91" y="900"/>
                    <a:pt x="127" y="905"/>
                  </a:cubicBezTo>
                  <a:cubicBezTo>
                    <a:pt x="127" y="915"/>
                    <a:pt x="127" y="925"/>
                    <a:pt x="127" y="935"/>
                  </a:cubicBezTo>
                  <a:cubicBezTo>
                    <a:pt x="91" y="928"/>
                    <a:pt x="55" y="921"/>
                    <a:pt x="19" y="915"/>
                  </a:cubicBezTo>
                  <a:cubicBezTo>
                    <a:pt x="19" y="907"/>
                    <a:pt x="19" y="898"/>
                    <a:pt x="19" y="890"/>
                  </a:cubicBezTo>
                  <a:close/>
                  <a:moveTo>
                    <a:pt x="19" y="819"/>
                  </a:moveTo>
                  <a:cubicBezTo>
                    <a:pt x="55" y="822"/>
                    <a:pt x="91" y="826"/>
                    <a:pt x="127" y="829"/>
                  </a:cubicBezTo>
                  <a:cubicBezTo>
                    <a:pt x="127" y="839"/>
                    <a:pt x="127" y="849"/>
                    <a:pt x="127" y="859"/>
                  </a:cubicBezTo>
                  <a:cubicBezTo>
                    <a:pt x="91" y="854"/>
                    <a:pt x="55" y="848"/>
                    <a:pt x="19" y="843"/>
                  </a:cubicBezTo>
                  <a:cubicBezTo>
                    <a:pt x="19" y="835"/>
                    <a:pt x="19" y="827"/>
                    <a:pt x="19" y="819"/>
                  </a:cubicBezTo>
                  <a:close/>
                  <a:moveTo>
                    <a:pt x="19" y="747"/>
                  </a:moveTo>
                  <a:cubicBezTo>
                    <a:pt x="55" y="749"/>
                    <a:pt x="91" y="751"/>
                    <a:pt x="127" y="753"/>
                  </a:cubicBezTo>
                  <a:cubicBezTo>
                    <a:pt x="127" y="763"/>
                    <a:pt x="127" y="773"/>
                    <a:pt x="127" y="783"/>
                  </a:cubicBezTo>
                  <a:cubicBezTo>
                    <a:pt x="91" y="779"/>
                    <a:pt x="55" y="775"/>
                    <a:pt x="19" y="772"/>
                  </a:cubicBezTo>
                  <a:cubicBezTo>
                    <a:pt x="19" y="763"/>
                    <a:pt x="19" y="755"/>
                    <a:pt x="19" y="747"/>
                  </a:cubicBezTo>
                  <a:close/>
                  <a:moveTo>
                    <a:pt x="19" y="675"/>
                  </a:moveTo>
                  <a:cubicBezTo>
                    <a:pt x="55" y="676"/>
                    <a:pt x="91" y="676"/>
                    <a:pt x="127" y="677"/>
                  </a:cubicBezTo>
                  <a:cubicBezTo>
                    <a:pt x="127" y="687"/>
                    <a:pt x="127" y="697"/>
                    <a:pt x="127" y="706"/>
                  </a:cubicBezTo>
                  <a:cubicBezTo>
                    <a:pt x="91" y="704"/>
                    <a:pt x="55" y="702"/>
                    <a:pt x="19" y="700"/>
                  </a:cubicBezTo>
                  <a:cubicBezTo>
                    <a:pt x="19" y="692"/>
                    <a:pt x="19" y="684"/>
                    <a:pt x="19" y="675"/>
                  </a:cubicBezTo>
                  <a:close/>
                  <a:moveTo>
                    <a:pt x="19" y="603"/>
                  </a:moveTo>
                  <a:cubicBezTo>
                    <a:pt x="55" y="602"/>
                    <a:pt x="91" y="602"/>
                    <a:pt x="127" y="601"/>
                  </a:cubicBezTo>
                  <a:cubicBezTo>
                    <a:pt x="127" y="610"/>
                    <a:pt x="127" y="620"/>
                    <a:pt x="127" y="630"/>
                  </a:cubicBezTo>
                  <a:cubicBezTo>
                    <a:pt x="91" y="630"/>
                    <a:pt x="55" y="629"/>
                    <a:pt x="19" y="629"/>
                  </a:cubicBezTo>
                  <a:cubicBezTo>
                    <a:pt x="19" y="620"/>
                    <a:pt x="19" y="612"/>
                    <a:pt x="19" y="603"/>
                  </a:cubicBezTo>
                  <a:close/>
                  <a:moveTo>
                    <a:pt x="19" y="532"/>
                  </a:moveTo>
                  <a:cubicBezTo>
                    <a:pt x="55" y="529"/>
                    <a:pt x="91" y="527"/>
                    <a:pt x="127" y="524"/>
                  </a:cubicBezTo>
                  <a:cubicBezTo>
                    <a:pt x="127" y="534"/>
                    <a:pt x="127" y="544"/>
                    <a:pt x="127" y="554"/>
                  </a:cubicBezTo>
                  <a:cubicBezTo>
                    <a:pt x="91" y="555"/>
                    <a:pt x="55" y="556"/>
                    <a:pt x="19" y="557"/>
                  </a:cubicBezTo>
                  <a:cubicBezTo>
                    <a:pt x="19" y="549"/>
                    <a:pt x="19" y="540"/>
                    <a:pt x="19" y="532"/>
                  </a:cubicBezTo>
                  <a:close/>
                  <a:moveTo>
                    <a:pt x="19" y="460"/>
                  </a:moveTo>
                  <a:cubicBezTo>
                    <a:pt x="55" y="456"/>
                    <a:pt x="91" y="452"/>
                    <a:pt x="127" y="448"/>
                  </a:cubicBezTo>
                  <a:cubicBezTo>
                    <a:pt x="127" y="458"/>
                    <a:pt x="127" y="468"/>
                    <a:pt x="127" y="478"/>
                  </a:cubicBezTo>
                  <a:cubicBezTo>
                    <a:pt x="91" y="481"/>
                    <a:pt x="55" y="483"/>
                    <a:pt x="19" y="486"/>
                  </a:cubicBezTo>
                  <a:cubicBezTo>
                    <a:pt x="19" y="477"/>
                    <a:pt x="19" y="469"/>
                    <a:pt x="19" y="460"/>
                  </a:cubicBezTo>
                  <a:close/>
                  <a:moveTo>
                    <a:pt x="19" y="388"/>
                  </a:moveTo>
                  <a:cubicBezTo>
                    <a:pt x="55" y="383"/>
                    <a:pt x="91" y="378"/>
                    <a:pt x="127" y="372"/>
                  </a:cubicBezTo>
                  <a:cubicBezTo>
                    <a:pt x="127" y="382"/>
                    <a:pt x="127" y="392"/>
                    <a:pt x="127" y="402"/>
                  </a:cubicBezTo>
                  <a:cubicBezTo>
                    <a:pt x="91" y="406"/>
                    <a:pt x="55" y="410"/>
                    <a:pt x="19" y="414"/>
                  </a:cubicBezTo>
                  <a:cubicBezTo>
                    <a:pt x="19" y="406"/>
                    <a:pt x="19" y="397"/>
                    <a:pt x="19" y="388"/>
                  </a:cubicBezTo>
                  <a:close/>
                  <a:moveTo>
                    <a:pt x="19" y="317"/>
                  </a:moveTo>
                  <a:cubicBezTo>
                    <a:pt x="55" y="310"/>
                    <a:pt x="91" y="303"/>
                    <a:pt x="127" y="296"/>
                  </a:cubicBezTo>
                  <a:cubicBezTo>
                    <a:pt x="127" y="306"/>
                    <a:pt x="127" y="316"/>
                    <a:pt x="127" y="326"/>
                  </a:cubicBezTo>
                  <a:cubicBezTo>
                    <a:pt x="91" y="331"/>
                    <a:pt x="55" y="337"/>
                    <a:pt x="19" y="343"/>
                  </a:cubicBezTo>
                  <a:cubicBezTo>
                    <a:pt x="19" y="334"/>
                    <a:pt x="19" y="325"/>
                    <a:pt x="19" y="317"/>
                  </a:cubicBezTo>
                  <a:close/>
                  <a:moveTo>
                    <a:pt x="19" y="245"/>
                  </a:moveTo>
                  <a:cubicBezTo>
                    <a:pt x="55" y="236"/>
                    <a:pt x="91" y="228"/>
                    <a:pt x="127" y="220"/>
                  </a:cubicBezTo>
                  <a:cubicBezTo>
                    <a:pt x="127" y="230"/>
                    <a:pt x="127" y="240"/>
                    <a:pt x="127" y="249"/>
                  </a:cubicBezTo>
                  <a:cubicBezTo>
                    <a:pt x="91" y="257"/>
                    <a:pt x="55" y="264"/>
                    <a:pt x="19" y="272"/>
                  </a:cubicBezTo>
                  <a:cubicBezTo>
                    <a:pt x="19" y="263"/>
                    <a:pt x="19" y="254"/>
                    <a:pt x="19" y="245"/>
                  </a:cubicBezTo>
                  <a:close/>
                  <a:moveTo>
                    <a:pt x="19" y="173"/>
                  </a:moveTo>
                  <a:cubicBezTo>
                    <a:pt x="55" y="163"/>
                    <a:pt x="91" y="154"/>
                    <a:pt x="127" y="144"/>
                  </a:cubicBezTo>
                  <a:cubicBezTo>
                    <a:pt x="127" y="154"/>
                    <a:pt x="127" y="163"/>
                    <a:pt x="127" y="173"/>
                  </a:cubicBezTo>
                  <a:cubicBezTo>
                    <a:pt x="91" y="182"/>
                    <a:pt x="55" y="191"/>
                    <a:pt x="19" y="200"/>
                  </a:cubicBezTo>
                  <a:cubicBezTo>
                    <a:pt x="19" y="191"/>
                    <a:pt x="19" y="182"/>
                    <a:pt x="19" y="173"/>
                  </a:cubicBezTo>
                  <a:close/>
                  <a:moveTo>
                    <a:pt x="19" y="101"/>
                  </a:moveTo>
                  <a:cubicBezTo>
                    <a:pt x="127" y="68"/>
                    <a:pt x="127" y="68"/>
                    <a:pt x="127" y="68"/>
                  </a:cubicBezTo>
                  <a:cubicBezTo>
                    <a:pt x="127" y="97"/>
                    <a:pt x="127" y="97"/>
                    <a:pt x="127" y="97"/>
                  </a:cubicBezTo>
                  <a:cubicBezTo>
                    <a:pt x="19" y="129"/>
                    <a:pt x="19" y="129"/>
                    <a:pt x="19" y="129"/>
                  </a:cubicBezTo>
                  <a:lnTo>
                    <a:pt x="19" y="10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538669" y="2890591"/>
              <a:ext cx="841880" cy="3368767"/>
            </a:xfrm>
            <a:custGeom>
              <a:avLst/>
              <a:gdLst>
                <a:gd name="T0" fmla="*/ 49 w 285"/>
                <a:gd name="T1" fmla="*/ 1049 h 1140"/>
                <a:gd name="T2" fmla="*/ 97 w 285"/>
                <a:gd name="T3" fmla="*/ 988 h 1140"/>
                <a:gd name="T4" fmla="*/ 97 w 285"/>
                <a:gd name="T5" fmla="*/ 964 h 1140"/>
                <a:gd name="T6" fmla="*/ 49 w 285"/>
                <a:gd name="T7" fmla="*/ 910 h 1140"/>
                <a:gd name="T8" fmla="*/ 49 w 285"/>
                <a:gd name="T9" fmla="*/ 818 h 1140"/>
                <a:gd name="T10" fmla="*/ 49 w 285"/>
                <a:gd name="T11" fmla="*/ 703 h 1140"/>
                <a:gd name="T12" fmla="*/ 97 w 285"/>
                <a:gd name="T13" fmla="*/ 649 h 1140"/>
                <a:gd name="T14" fmla="*/ 97 w 285"/>
                <a:gd name="T15" fmla="*/ 625 h 1140"/>
                <a:gd name="T16" fmla="*/ 49 w 285"/>
                <a:gd name="T17" fmla="*/ 565 h 1140"/>
                <a:gd name="T18" fmla="*/ 49 w 285"/>
                <a:gd name="T19" fmla="*/ 473 h 1140"/>
                <a:gd name="T20" fmla="*/ 49 w 285"/>
                <a:gd name="T21" fmla="*/ 415 h 1140"/>
                <a:gd name="T22" fmla="*/ 97 w 285"/>
                <a:gd name="T23" fmla="*/ 310 h 1140"/>
                <a:gd name="T24" fmla="*/ 97 w 285"/>
                <a:gd name="T25" fmla="*/ 286 h 1140"/>
                <a:gd name="T26" fmla="*/ 49 w 285"/>
                <a:gd name="T27" fmla="*/ 219 h 1140"/>
                <a:gd name="T28" fmla="*/ 49 w 285"/>
                <a:gd name="T29" fmla="*/ 127 h 1140"/>
                <a:gd name="T30" fmla="*/ 159 w 285"/>
                <a:gd name="T31" fmla="*/ 133 h 1140"/>
                <a:gd name="T32" fmla="*/ 129 w 285"/>
                <a:gd name="T33" fmla="*/ 180 h 1140"/>
                <a:gd name="T34" fmla="*/ 129 w 285"/>
                <a:gd name="T35" fmla="*/ 205 h 1140"/>
                <a:gd name="T36" fmla="*/ 159 w 285"/>
                <a:gd name="T37" fmla="*/ 268 h 1140"/>
                <a:gd name="T38" fmla="*/ 159 w 285"/>
                <a:gd name="T39" fmla="*/ 353 h 1140"/>
                <a:gd name="T40" fmla="*/ 160 w 285"/>
                <a:gd name="T41" fmla="*/ 463 h 1140"/>
                <a:gd name="T42" fmla="*/ 129 w 285"/>
                <a:gd name="T43" fmla="*/ 514 h 1140"/>
                <a:gd name="T44" fmla="*/ 129 w 285"/>
                <a:gd name="T45" fmla="*/ 539 h 1140"/>
                <a:gd name="T46" fmla="*/ 160 w 285"/>
                <a:gd name="T47" fmla="*/ 598 h 1140"/>
                <a:gd name="T48" fmla="*/ 160 w 285"/>
                <a:gd name="T49" fmla="*/ 682 h 1140"/>
                <a:gd name="T50" fmla="*/ 160 w 285"/>
                <a:gd name="T51" fmla="*/ 792 h 1140"/>
                <a:gd name="T52" fmla="*/ 130 w 285"/>
                <a:gd name="T53" fmla="*/ 849 h 1140"/>
                <a:gd name="T54" fmla="*/ 130 w 285"/>
                <a:gd name="T55" fmla="*/ 874 h 1140"/>
                <a:gd name="T56" fmla="*/ 160 w 285"/>
                <a:gd name="T57" fmla="*/ 928 h 1140"/>
                <a:gd name="T58" fmla="*/ 161 w 285"/>
                <a:gd name="T59" fmla="*/ 1012 h 1140"/>
                <a:gd name="T60" fmla="*/ 186 w 285"/>
                <a:gd name="T61" fmla="*/ 1036 h 1140"/>
                <a:gd name="T62" fmla="*/ 208 w 285"/>
                <a:gd name="T63" fmla="*/ 980 h 1140"/>
                <a:gd name="T64" fmla="*/ 208 w 285"/>
                <a:gd name="T65" fmla="*/ 927 h 1140"/>
                <a:gd name="T66" fmla="*/ 186 w 285"/>
                <a:gd name="T67" fmla="*/ 901 h 1140"/>
                <a:gd name="T68" fmla="*/ 186 w 285"/>
                <a:gd name="T69" fmla="*/ 847 h 1140"/>
                <a:gd name="T70" fmla="*/ 186 w 285"/>
                <a:gd name="T71" fmla="*/ 738 h 1140"/>
                <a:gd name="T72" fmla="*/ 208 w 285"/>
                <a:gd name="T73" fmla="*/ 657 h 1140"/>
                <a:gd name="T74" fmla="*/ 208 w 285"/>
                <a:gd name="T75" fmla="*/ 631 h 1140"/>
                <a:gd name="T76" fmla="*/ 186 w 285"/>
                <a:gd name="T77" fmla="*/ 575 h 1140"/>
                <a:gd name="T78" fmla="*/ 186 w 285"/>
                <a:gd name="T79" fmla="*/ 492 h 1140"/>
                <a:gd name="T80" fmla="*/ 186 w 285"/>
                <a:gd name="T81" fmla="*/ 384 h 1140"/>
                <a:gd name="T82" fmla="*/ 208 w 285"/>
                <a:gd name="T83" fmla="*/ 334 h 1140"/>
                <a:gd name="T84" fmla="*/ 208 w 285"/>
                <a:gd name="T85" fmla="*/ 308 h 1140"/>
                <a:gd name="T86" fmla="*/ 208 w 285"/>
                <a:gd name="T87" fmla="*/ 254 h 1140"/>
                <a:gd name="T88" fmla="*/ 186 w 285"/>
                <a:gd name="T89" fmla="*/ 166 h 1140"/>
                <a:gd name="T90" fmla="*/ 228 w 285"/>
                <a:gd name="T91" fmla="*/ 1033 h 1140"/>
                <a:gd name="T92" fmla="*/ 247 w 285"/>
                <a:gd name="T93" fmla="*/ 978 h 1140"/>
                <a:gd name="T94" fmla="*/ 247 w 285"/>
                <a:gd name="T95" fmla="*/ 951 h 1140"/>
                <a:gd name="T96" fmla="*/ 228 w 285"/>
                <a:gd name="T97" fmla="*/ 899 h 1140"/>
                <a:gd name="T98" fmla="*/ 228 w 285"/>
                <a:gd name="T99" fmla="*/ 820 h 1140"/>
                <a:gd name="T100" fmla="*/ 229 w 285"/>
                <a:gd name="T101" fmla="*/ 713 h 1140"/>
                <a:gd name="T102" fmla="*/ 248 w 285"/>
                <a:gd name="T103" fmla="*/ 661 h 1140"/>
                <a:gd name="T104" fmla="*/ 248 w 285"/>
                <a:gd name="T105" fmla="*/ 634 h 1140"/>
                <a:gd name="T106" fmla="*/ 229 w 285"/>
                <a:gd name="T107" fmla="*/ 579 h 1140"/>
                <a:gd name="T108" fmla="*/ 229 w 285"/>
                <a:gd name="T109" fmla="*/ 499 h 1140"/>
                <a:gd name="T110" fmla="*/ 230 w 285"/>
                <a:gd name="T111" fmla="*/ 393 h 1140"/>
                <a:gd name="T112" fmla="*/ 249 w 285"/>
                <a:gd name="T113" fmla="*/ 343 h 1140"/>
                <a:gd name="T114" fmla="*/ 249 w 285"/>
                <a:gd name="T115" fmla="*/ 316 h 1140"/>
                <a:gd name="T116" fmla="*/ 230 w 285"/>
                <a:gd name="T117" fmla="*/ 259 h 1140"/>
                <a:gd name="T118" fmla="*/ 230 w 285"/>
                <a:gd name="T119" fmla="*/ 179 h 1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5" h="1140">
                  <a:moveTo>
                    <a:pt x="285" y="98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40"/>
                    <a:pt x="0" y="1140"/>
                    <a:pt x="0" y="1140"/>
                  </a:cubicBezTo>
                  <a:cubicBezTo>
                    <a:pt x="285" y="1097"/>
                    <a:pt x="285" y="1097"/>
                    <a:pt x="285" y="1097"/>
                  </a:cubicBezTo>
                  <a:lnTo>
                    <a:pt x="285" y="98"/>
                  </a:lnTo>
                  <a:close/>
                  <a:moveTo>
                    <a:pt x="49" y="1049"/>
                  </a:moveTo>
                  <a:cubicBezTo>
                    <a:pt x="97" y="1045"/>
                    <a:pt x="97" y="1045"/>
                    <a:pt x="97" y="1045"/>
                  </a:cubicBezTo>
                  <a:cubicBezTo>
                    <a:pt x="97" y="1077"/>
                    <a:pt x="97" y="1077"/>
                    <a:pt x="97" y="1077"/>
                  </a:cubicBezTo>
                  <a:cubicBezTo>
                    <a:pt x="49" y="1083"/>
                    <a:pt x="49" y="1083"/>
                    <a:pt x="49" y="1083"/>
                  </a:cubicBezTo>
                  <a:lnTo>
                    <a:pt x="49" y="1049"/>
                  </a:lnTo>
                  <a:close/>
                  <a:moveTo>
                    <a:pt x="49" y="991"/>
                  </a:moveTo>
                  <a:cubicBezTo>
                    <a:pt x="65" y="990"/>
                    <a:pt x="81" y="989"/>
                    <a:pt x="97" y="988"/>
                  </a:cubicBezTo>
                  <a:cubicBezTo>
                    <a:pt x="97" y="999"/>
                    <a:pt x="97" y="1009"/>
                    <a:pt x="97" y="1020"/>
                  </a:cubicBezTo>
                  <a:cubicBezTo>
                    <a:pt x="81" y="1022"/>
                    <a:pt x="65" y="1024"/>
                    <a:pt x="49" y="1025"/>
                  </a:cubicBezTo>
                  <a:cubicBezTo>
                    <a:pt x="49" y="1014"/>
                    <a:pt x="49" y="1003"/>
                    <a:pt x="49" y="991"/>
                  </a:cubicBezTo>
                  <a:close/>
                  <a:moveTo>
                    <a:pt x="49" y="934"/>
                  </a:moveTo>
                  <a:cubicBezTo>
                    <a:pt x="65" y="933"/>
                    <a:pt x="81" y="932"/>
                    <a:pt x="97" y="932"/>
                  </a:cubicBezTo>
                  <a:cubicBezTo>
                    <a:pt x="97" y="942"/>
                    <a:pt x="97" y="953"/>
                    <a:pt x="97" y="964"/>
                  </a:cubicBezTo>
                  <a:cubicBezTo>
                    <a:pt x="81" y="965"/>
                    <a:pt x="65" y="966"/>
                    <a:pt x="49" y="968"/>
                  </a:cubicBezTo>
                  <a:cubicBezTo>
                    <a:pt x="49" y="956"/>
                    <a:pt x="49" y="945"/>
                    <a:pt x="49" y="934"/>
                  </a:cubicBezTo>
                  <a:close/>
                  <a:moveTo>
                    <a:pt x="49" y="876"/>
                  </a:moveTo>
                  <a:cubicBezTo>
                    <a:pt x="65" y="876"/>
                    <a:pt x="81" y="875"/>
                    <a:pt x="97" y="875"/>
                  </a:cubicBezTo>
                  <a:cubicBezTo>
                    <a:pt x="97" y="886"/>
                    <a:pt x="97" y="896"/>
                    <a:pt x="97" y="907"/>
                  </a:cubicBezTo>
                  <a:cubicBezTo>
                    <a:pt x="81" y="908"/>
                    <a:pt x="65" y="909"/>
                    <a:pt x="49" y="910"/>
                  </a:cubicBezTo>
                  <a:cubicBezTo>
                    <a:pt x="49" y="899"/>
                    <a:pt x="49" y="887"/>
                    <a:pt x="49" y="876"/>
                  </a:cubicBezTo>
                  <a:close/>
                  <a:moveTo>
                    <a:pt x="49" y="818"/>
                  </a:moveTo>
                  <a:cubicBezTo>
                    <a:pt x="65" y="818"/>
                    <a:pt x="81" y="819"/>
                    <a:pt x="97" y="819"/>
                  </a:cubicBezTo>
                  <a:cubicBezTo>
                    <a:pt x="97" y="829"/>
                    <a:pt x="97" y="840"/>
                    <a:pt x="97" y="851"/>
                  </a:cubicBezTo>
                  <a:cubicBezTo>
                    <a:pt x="81" y="851"/>
                    <a:pt x="65" y="852"/>
                    <a:pt x="49" y="853"/>
                  </a:cubicBezTo>
                  <a:cubicBezTo>
                    <a:pt x="49" y="841"/>
                    <a:pt x="49" y="830"/>
                    <a:pt x="49" y="818"/>
                  </a:cubicBezTo>
                  <a:close/>
                  <a:moveTo>
                    <a:pt x="49" y="761"/>
                  </a:moveTo>
                  <a:cubicBezTo>
                    <a:pt x="65" y="761"/>
                    <a:pt x="81" y="762"/>
                    <a:pt x="97" y="762"/>
                  </a:cubicBezTo>
                  <a:cubicBezTo>
                    <a:pt x="97" y="773"/>
                    <a:pt x="97" y="783"/>
                    <a:pt x="97" y="794"/>
                  </a:cubicBezTo>
                  <a:cubicBezTo>
                    <a:pt x="81" y="794"/>
                    <a:pt x="65" y="795"/>
                    <a:pt x="49" y="795"/>
                  </a:cubicBezTo>
                  <a:cubicBezTo>
                    <a:pt x="49" y="784"/>
                    <a:pt x="49" y="772"/>
                    <a:pt x="49" y="761"/>
                  </a:cubicBezTo>
                  <a:close/>
                  <a:moveTo>
                    <a:pt x="49" y="703"/>
                  </a:moveTo>
                  <a:cubicBezTo>
                    <a:pt x="65" y="704"/>
                    <a:pt x="81" y="705"/>
                    <a:pt x="97" y="706"/>
                  </a:cubicBezTo>
                  <a:cubicBezTo>
                    <a:pt x="97" y="716"/>
                    <a:pt x="97" y="727"/>
                    <a:pt x="97" y="738"/>
                  </a:cubicBezTo>
                  <a:cubicBezTo>
                    <a:pt x="81" y="738"/>
                    <a:pt x="65" y="737"/>
                    <a:pt x="49" y="737"/>
                  </a:cubicBezTo>
                  <a:cubicBezTo>
                    <a:pt x="49" y="726"/>
                    <a:pt x="49" y="715"/>
                    <a:pt x="49" y="703"/>
                  </a:cubicBezTo>
                  <a:close/>
                  <a:moveTo>
                    <a:pt x="49" y="645"/>
                  </a:moveTo>
                  <a:cubicBezTo>
                    <a:pt x="65" y="647"/>
                    <a:pt x="81" y="648"/>
                    <a:pt x="97" y="649"/>
                  </a:cubicBezTo>
                  <a:cubicBezTo>
                    <a:pt x="97" y="660"/>
                    <a:pt x="97" y="671"/>
                    <a:pt x="97" y="681"/>
                  </a:cubicBezTo>
                  <a:cubicBezTo>
                    <a:pt x="81" y="681"/>
                    <a:pt x="65" y="680"/>
                    <a:pt x="49" y="680"/>
                  </a:cubicBezTo>
                  <a:cubicBezTo>
                    <a:pt x="49" y="668"/>
                    <a:pt x="49" y="657"/>
                    <a:pt x="49" y="645"/>
                  </a:cubicBezTo>
                  <a:close/>
                  <a:moveTo>
                    <a:pt x="49" y="588"/>
                  </a:moveTo>
                  <a:cubicBezTo>
                    <a:pt x="65" y="590"/>
                    <a:pt x="81" y="591"/>
                    <a:pt x="97" y="593"/>
                  </a:cubicBezTo>
                  <a:cubicBezTo>
                    <a:pt x="97" y="603"/>
                    <a:pt x="97" y="614"/>
                    <a:pt x="97" y="625"/>
                  </a:cubicBezTo>
                  <a:cubicBezTo>
                    <a:pt x="81" y="624"/>
                    <a:pt x="65" y="623"/>
                    <a:pt x="49" y="622"/>
                  </a:cubicBezTo>
                  <a:cubicBezTo>
                    <a:pt x="49" y="611"/>
                    <a:pt x="49" y="599"/>
                    <a:pt x="49" y="588"/>
                  </a:cubicBezTo>
                  <a:close/>
                  <a:moveTo>
                    <a:pt x="49" y="530"/>
                  </a:moveTo>
                  <a:cubicBezTo>
                    <a:pt x="65" y="532"/>
                    <a:pt x="81" y="534"/>
                    <a:pt x="97" y="536"/>
                  </a:cubicBezTo>
                  <a:cubicBezTo>
                    <a:pt x="97" y="547"/>
                    <a:pt x="97" y="558"/>
                    <a:pt x="97" y="568"/>
                  </a:cubicBezTo>
                  <a:cubicBezTo>
                    <a:pt x="81" y="567"/>
                    <a:pt x="65" y="566"/>
                    <a:pt x="49" y="565"/>
                  </a:cubicBezTo>
                  <a:cubicBezTo>
                    <a:pt x="49" y="553"/>
                    <a:pt x="49" y="542"/>
                    <a:pt x="49" y="530"/>
                  </a:cubicBezTo>
                  <a:close/>
                  <a:moveTo>
                    <a:pt x="49" y="473"/>
                  </a:moveTo>
                  <a:cubicBezTo>
                    <a:pt x="65" y="475"/>
                    <a:pt x="81" y="477"/>
                    <a:pt x="97" y="480"/>
                  </a:cubicBezTo>
                  <a:cubicBezTo>
                    <a:pt x="97" y="490"/>
                    <a:pt x="97" y="501"/>
                    <a:pt x="97" y="512"/>
                  </a:cubicBezTo>
                  <a:cubicBezTo>
                    <a:pt x="81" y="510"/>
                    <a:pt x="65" y="508"/>
                    <a:pt x="49" y="507"/>
                  </a:cubicBezTo>
                  <a:cubicBezTo>
                    <a:pt x="49" y="495"/>
                    <a:pt x="49" y="484"/>
                    <a:pt x="49" y="473"/>
                  </a:cubicBezTo>
                  <a:close/>
                  <a:moveTo>
                    <a:pt x="49" y="392"/>
                  </a:moveTo>
                  <a:cubicBezTo>
                    <a:pt x="49" y="380"/>
                    <a:pt x="49" y="369"/>
                    <a:pt x="49" y="357"/>
                  </a:cubicBezTo>
                  <a:cubicBezTo>
                    <a:pt x="65" y="361"/>
                    <a:pt x="81" y="364"/>
                    <a:pt x="97" y="367"/>
                  </a:cubicBezTo>
                  <a:cubicBezTo>
                    <a:pt x="97" y="378"/>
                    <a:pt x="97" y="388"/>
                    <a:pt x="97" y="399"/>
                  </a:cubicBezTo>
                  <a:cubicBezTo>
                    <a:pt x="81" y="396"/>
                    <a:pt x="65" y="394"/>
                    <a:pt x="49" y="392"/>
                  </a:cubicBezTo>
                  <a:close/>
                  <a:moveTo>
                    <a:pt x="49" y="415"/>
                  </a:moveTo>
                  <a:cubicBezTo>
                    <a:pt x="65" y="418"/>
                    <a:pt x="81" y="421"/>
                    <a:pt x="97" y="423"/>
                  </a:cubicBezTo>
                  <a:cubicBezTo>
                    <a:pt x="97" y="434"/>
                    <a:pt x="97" y="445"/>
                    <a:pt x="97" y="455"/>
                  </a:cubicBezTo>
                  <a:cubicBezTo>
                    <a:pt x="81" y="453"/>
                    <a:pt x="65" y="451"/>
                    <a:pt x="49" y="449"/>
                  </a:cubicBezTo>
                  <a:cubicBezTo>
                    <a:pt x="49" y="438"/>
                    <a:pt x="49" y="426"/>
                    <a:pt x="49" y="415"/>
                  </a:cubicBezTo>
                  <a:close/>
                  <a:moveTo>
                    <a:pt x="49" y="300"/>
                  </a:moveTo>
                  <a:cubicBezTo>
                    <a:pt x="65" y="303"/>
                    <a:pt x="81" y="307"/>
                    <a:pt x="97" y="310"/>
                  </a:cubicBezTo>
                  <a:cubicBezTo>
                    <a:pt x="97" y="321"/>
                    <a:pt x="97" y="332"/>
                    <a:pt x="97" y="342"/>
                  </a:cubicBezTo>
                  <a:cubicBezTo>
                    <a:pt x="81" y="340"/>
                    <a:pt x="65" y="337"/>
                    <a:pt x="49" y="334"/>
                  </a:cubicBezTo>
                  <a:cubicBezTo>
                    <a:pt x="49" y="323"/>
                    <a:pt x="49" y="311"/>
                    <a:pt x="49" y="300"/>
                  </a:cubicBezTo>
                  <a:close/>
                  <a:moveTo>
                    <a:pt x="49" y="242"/>
                  </a:moveTo>
                  <a:cubicBezTo>
                    <a:pt x="65" y="246"/>
                    <a:pt x="81" y="250"/>
                    <a:pt x="97" y="254"/>
                  </a:cubicBezTo>
                  <a:cubicBezTo>
                    <a:pt x="97" y="265"/>
                    <a:pt x="97" y="275"/>
                    <a:pt x="97" y="286"/>
                  </a:cubicBezTo>
                  <a:cubicBezTo>
                    <a:pt x="81" y="283"/>
                    <a:pt x="65" y="280"/>
                    <a:pt x="49" y="276"/>
                  </a:cubicBezTo>
                  <a:cubicBezTo>
                    <a:pt x="49" y="265"/>
                    <a:pt x="49" y="254"/>
                    <a:pt x="49" y="242"/>
                  </a:cubicBezTo>
                  <a:close/>
                  <a:moveTo>
                    <a:pt x="49" y="185"/>
                  </a:moveTo>
                  <a:cubicBezTo>
                    <a:pt x="65" y="189"/>
                    <a:pt x="81" y="193"/>
                    <a:pt x="97" y="197"/>
                  </a:cubicBezTo>
                  <a:cubicBezTo>
                    <a:pt x="97" y="208"/>
                    <a:pt x="97" y="219"/>
                    <a:pt x="97" y="229"/>
                  </a:cubicBezTo>
                  <a:cubicBezTo>
                    <a:pt x="81" y="226"/>
                    <a:pt x="65" y="222"/>
                    <a:pt x="49" y="219"/>
                  </a:cubicBezTo>
                  <a:cubicBezTo>
                    <a:pt x="49" y="207"/>
                    <a:pt x="49" y="196"/>
                    <a:pt x="49" y="185"/>
                  </a:cubicBezTo>
                  <a:close/>
                  <a:moveTo>
                    <a:pt x="49" y="127"/>
                  </a:moveTo>
                  <a:cubicBezTo>
                    <a:pt x="65" y="132"/>
                    <a:pt x="81" y="136"/>
                    <a:pt x="97" y="141"/>
                  </a:cubicBezTo>
                  <a:cubicBezTo>
                    <a:pt x="97" y="152"/>
                    <a:pt x="97" y="162"/>
                    <a:pt x="97" y="173"/>
                  </a:cubicBezTo>
                  <a:cubicBezTo>
                    <a:pt x="81" y="169"/>
                    <a:pt x="65" y="165"/>
                    <a:pt x="49" y="161"/>
                  </a:cubicBezTo>
                  <a:cubicBezTo>
                    <a:pt x="49" y="150"/>
                    <a:pt x="49" y="138"/>
                    <a:pt x="49" y="127"/>
                  </a:cubicBezTo>
                  <a:close/>
                  <a:moveTo>
                    <a:pt x="97" y="116"/>
                  </a:moveTo>
                  <a:cubicBezTo>
                    <a:pt x="49" y="104"/>
                    <a:pt x="49" y="104"/>
                    <a:pt x="49" y="104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97" y="85"/>
                    <a:pt x="97" y="85"/>
                    <a:pt x="97" y="85"/>
                  </a:cubicBezTo>
                  <a:lnTo>
                    <a:pt x="97" y="116"/>
                  </a:lnTo>
                  <a:close/>
                  <a:moveTo>
                    <a:pt x="159" y="133"/>
                  </a:moveTo>
                  <a:cubicBezTo>
                    <a:pt x="129" y="125"/>
                    <a:pt x="129" y="125"/>
                    <a:pt x="129" y="125"/>
                  </a:cubicBezTo>
                  <a:cubicBezTo>
                    <a:pt x="129" y="94"/>
                    <a:pt x="129" y="94"/>
                    <a:pt x="129" y="94"/>
                  </a:cubicBezTo>
                  <a:cubicBezTo>
                    <a:pt x="159" y="104"/>
                    <a:pt x="159" y="104"/>
                    <a:pt x="159" y="104"/>
                  </a:cubicBezTo>
                  <a:lnTo>
                    <a:pt x="159" y="133"/>
                  </a:lnTo>
                  <a:close/>
                  <a:moveTo>
                    <a:pt x="159" y="188"/>
                  </a:moveTo>
                  <a:cubicBezTo>
                    <a:pt x="149" y="185"/>
                    <a:pt x="139" y="183"/>
                    <a:pt x="129" y="180"/>
                  </a:cubicBezTo>
                  <a:cubicBezTo>
                    <a:pt x="129" y="170"/>
                    <a:pt x="129" y="160"/>
                    <a:pt x="129" y="150"/>
                  </a:cubicBezTo>
                  <a:cubicBezTo>
                    <a:pt x="139" y="153"/>
                    <a:pt x="149" y="156"/>
                    <a:pt x="159" y="159"/>
                  </a:cubicBezTo>
                  <a:cubicBezTo>
                    <a:pt x="159" y="168"/>
                    <a:pt x="159" y="178"/>
                    <a:pt x="159" y="188"/>
                  </a:cubicBezTo>
                  <a:close/>
                  <a:moveTo>
                    <a:pt x="159" y="243"/>
                  </a:moveTo>
                  <a:cubicBezTo>
                    <a:pt x="149" y="240"/>
                    <a:pt x="139" y="238"/>
                    <a:pt x="129" y="236"/>
                  </a:cubicBezTo>
                  <a:cubicBezTo>
                    <a:pt x="129" y="226"/>
                    <a:pt x="129" y="215"/>
                    <a:pt x="129" y="205"/>
                  </a:cubicBezTo>
                  <a:cubicBezTo>
                    <a:pt x="139" y="208"/>
                    <a:pt x="149" y="211"/>
                    <a:pt x="159" y="213"/>
                  </a:cubicBezTo>
                  <a:cubicBezTo>
                    <a:pt x="159" y="223"/>
                    <a:pt x="159" y="233"/>
                    <a:pt x="159" y="243"/>
                  </a:cubicBezTo>
                  <a:close/>
                  <a:moveTo>
                    <a:pt x="159" y="298"/>
                  </a:moveTo>
                  <a:cubicBezTo>
                    <a:pt x="149" y="296"/>
                    <a:pt x="139" y="294"/>
                    <a:pt x="129" y="292"/>
                  </a:cubicBezTo>
                  <a:cubicBezTo>
                    <a:pt x="129" y="281"/>
                    <a:pt x="129" y="271"/>
                    <a:pt x="129" y="261"/>
                  </a:cubicBezTo>
                  <a:cubicBezTo>
                    <a:pt x="139" y="263"/>
                    <a:pt x="149" y="266"/>
                    <a:pt x="159" y="268"/>
                  </a:cubicBezTo>
                  <a:cubicBezTo>
                    <a:pt x="159" y="278"/>
                    <a:pt x="159" y="288"/>
                    <a:pt x="159" y="298"/>
                  </a:cubicBezTo>
                  <a:close/>
                  <a:moveTo>
                    <a:pt x="159" y="353"/>
                  </a:moveTo>
                  <a:cubicBezTo>
                    <a:pt x="149" y="351"/>
                    <a:pt x="139" y="349"/>
                    <a:pt x="129" y="347"/>
                  </a:cubicBezTo>
                  <a:cubicBezTo>
                    <a:pt x="129" y="337"/>
                    <a:pt x="129" y="327"/>
                    <a:pt x="129" y="317"/>
                  </a:cubicBezTo>
                  <a:cubicBezTo>
                    <a:pt x="139" y="319"/>
                    <a:pt x="149" y="321"/>
                    <a:pt x="159" y="323"/>
                  </a:cubicBezTo>
                  <a:cubicBezTo>
                    <a:pt x="159" y="333"/>
                    <a:pt x="159" y="343"/>
                    <a:pt x="159" y="353"/>
                  </a:cubicBezTo>
                  <a:close/>
                  <a:moveTo>
                    <a:pt x="159" y="408"/>
                  </a:moveTo>
                  <a:cubicBezTo>
                    <a:pt x="149" y="406"/>
                    <a:pt x="139" y="405"/>
                    <a:pt x="129" y="403"/>
                  </a:cubicBezTo>
                  <a:cubicBezTo>
                    <a:pt x="129" y="393"/>
                    <a:pt x="129" y="383"/>
                    <a:pt x="129" y="372"/>
                  </a:cubicBezTo>
                  <a:cubicBezTo>
                    <a:pt x="139" y="374"/>
                    <a:pt x="149" y="376"/>
                    <a:pt x="159" y="378"/>
                  </a:cubicBezTo>
                  <a:cubicBezTo>
                    <a:pt x="159" y="388"/>
                    <a:pt x="159" y="398"/>
                    <a:pt x="159" y="408"/>
                  </a:cubicBezTo>
                  <a:close/>
                  <a:moveTo>
                    <a:pt x="160" y="463"/>
                  </a:moveTo>
                  <a:cubicBezTo>
                    <a:pt x="149" y="461"/>
                    <a:pt x="139" y="460"/>
                    <a:pt x="129" y="459"/>
                  </a:cubicBezTo>
                  <a:cubicBezTo>
                    <a:pt x="129" y="448"/>
                    <a:pt x="129" y="438"/>
                    <a:pt x="129" y="428"/>
                  </a:cubicBezTo>
                  <a:cubicBezTo>
                    <a:pt x="139" y="430"/>
                    <a:pt x="149" y="432"/>
                    <a:pt x="160" y="433"/>
                  </a:cubicBezTo>
                  <a:cubicBezTo>
                    <a:pt x="160" y="443"/>
                    <a:pt x="160" y="453"/>
                    <a:pt x="160" y="463"/>
                  </a:cubicBezTo>
                  <a:close/>
                  <a:moveTo>
                    <a:pt x="160" y="518"/>
                  </a:moveTo>
                  <a:cubicBezTo>
                    <a:pt x="149" y="516"/>
                    <a:pt x="139" y="515"/>
                    <a:pt x="129" y="514"/>
                  </a:cubicBezTo>
                  <a:cubicBezTo>
                    <a:pt x="129" y="504"/>
                    <a:pt x="129" y="494"/>
                    <a:pt x="129" y="484"/>
                  </a:cubicBezTo>
                  <a:cubicBezTo>
                    <a:pt x="139" y="485"/>
                    <a:pt x="149" y="487"/>
                    <a:pt x="160" y="488"/>
                  </a:cubicBezTo>
                  <a:cubicBezTo>
                    <a:pt x="160" y="498"/>
                    <a:pt x="160" y="508"/>
                    <a:pt x="160" y="518"/>
                  </a:cubicBezTo>
                  <a:close/>
                  <a:moveTo>
                    <a:pt x="160" y="572"/>
                  </a:moveTo>
                  <a:cubicBezTo>
                    <a:pt x="150" y="572"/>
                    <a:pt x="139" y="571"/>
                    <a:pt x="129" y="570"/>
                  </a:cubicBezTo>
                  <a:cubicBezTo>
                    <a:pt x="129" y="560"/>
                    <a:pt x="129" y="550"/>
                    <a:pt x="129" y="539"/>
                  </a:cubicBezTo>
                  <a:cubicBezTo>
                    <a:pt x="139" y="541"/>
                    <a:pt x="150" y="542"/>
                    <a:pt x="160" y="543"/>
                  </a:cubicBezTo>
                  <a:cubicBezTo>
                    <a:pt x="160" y="553"/>
                    <a:pt x="160" y="563"/>
                    <a:pt x="160" y="572"/>
                  </a:cubicBezTo>
                  <a:close/>
                  <a:moveTo>
                    <a:pt x="160" y="627"/>
                  </a:moveTo>
                  <a:cubicBezTo>
                    <a:pt x="150" y="627"/>
                    <a:pt x="140" y="626"/>
                    <a:pt x="129" y="626"/>
                  </a:cubicBezTo>
                  <a:cubicBezTo>
                    <a:pt x="129" y="616"/>
                    <a:pt x="129" y="605"/>
                    <a:pt x="129" y="595"/>
                  </a:cubicBezTo>
                  <a:cubicBezTo>
                    <a:pt x="140" y="596"/>
                    <a:pt x="150" y="597"/>
                    <a:pt x="160" y="598"/>
                  </a:cubicBezTo>
                  <a:cubicBezTo>
                    <a:pt x="160" y="608"/>
                    <a:pt x="160" y="618"/>
                    <a:pt x="160" y="627"/>
                  </a:cubicBezTo>
                  <a:close/>
                  <a:moveTo>
                    <a:pt x="160" y="682"/>
                  </a:moveTo>
                  <a:cubicBezTo>
                    <a:pt x="150" y="682"/>
                    <a:pt x="140" y="682"/>
                    <a:pt x="130" y="681"/>
                  </a:cubicBezTo>
                  <a:cubicBezTo>
                    <a:pt x="130" y="671"/>
                    <a:pt x="130" y="661"/>
                    <a:pt x="130" y="651"/>
                  </a:cubicBezTo>
                  <a:cubicBezTo>
                    <a:pt x="140" y="652"/>
                    <a:pt x="150" y="652"/>
                    <a:pt x="160" y="653"/>
                  </a:cubicBezTo>
                  <a:cubicBezTo>
                    <a:pt x="160" y="663"/>
                    <a:pt x="160" y="673"/>
                    <a:pt x="160" y="682"/>
                  </a:cubicBezTo>
                  <a:close/>
                  <a:moveTo>
                    <a:pt x="160" y="737"/>
                  </a:moveTo>
                  <a:cubicBezTo>
                    <a:pt x="150" y="737"/>
                    <a:pt x="140" y="737"/>
                    <a:pt x="130" y="737"/>
                  </a:cubicBezTo>
                  <a:cubicBezTo>
                    <a:pt x="130" y="727"/>
                    <a:pt x="130" y="717"/>
                    <a:pt x="130" y="706"/>
                  </a:cubicBezTo>
                  <a:cubicBezTo>
                    <a:pt x="140" y="707"/>
                    <a:pt x="150" y="708"/>
                    <a:pt x="160" y="708"/>
                  </a:cubicBezTo>
                  <a:cubicBezTo>
                    <a:pt x="160" y="718"/>
                    <a:pt x="160" y="728"/>
                    <a:pt x="160" y="737"/>
                  </a:cubicBezTo>
                  <a:close/>
                  <a:moveTo>
                    <a:pt x="160" y="792"/>
                  </a:moveTo>
                  <a:cubicBezTo>
                    <a:pt x="150" y="793"/>
                    <a:pt x="140" y="793"/>
                    <a:pt x="130" y="793"/>
                  </a:cubicBezTo>
                  <a:cubicBezTo>
                    <a:pt x="130" y="783"/>
                    <a:pt x="130" y="772"/>
                    <a:pt x="130" y="762"/>
                  </a:cubicBezTo>
                  <a:cubicBezTo>
                    <a:pt x="140" y="762"/>
                    <a:pt x="150" y="763"/>
                    <a:pt x="160" y="763"/>
                  </a:cubicBezTo>
                  <a:cubicBezTo>
                    <a:pt x="160" y="773"/>
                    <a:pt x="160" y="783"/>
                    <a:pt x="160" y="792"/>
                  </a:cubicBezTo>
                  <a:close/>
                  <a:moveTo>
                    <a:pt x="160" y="847"/>
                  </a:moveTo>
                  <a:cubicBezTo>
                    <a:pt x="150" y="848"/>
                    <a:pt x="140" y="848"/>
                    <a:pt x="130" y="849"/>
                  </a:cubicBezTo>
                  <a:cubicBezTo>
                    <a:pt x="130" y="838"/>
                    <a:pt x="130" y="828"/>
                    <a:pt x="130" y="818"/>
                  </a:cubicBezTo>
                  <a:cubicBezTo>
                    <a:pt x="140" y="818"/>
                    <a:pt x="150" y="818"/>
                    <a:pt x="160" y="818"/>
                  </a:cubicBezTo>
                  <a:cubicBezTo>
                    <a:pt x="160" y="828"/>
                    <a:pt x="160" y="838"/>
                    <a:pt x="160" y="847"/>
                  </a:cubicBezTo>
                  <a:close/>
                  <a:moveTo>
                    <a:pt x="160" y="902"/>
                  </a:moveTo>
                  <a:cubicBezTo>
                    <a:pt x="150" y="903"/>
                    <a:pt x="140" y="904"/>
                    <a:pt x="130" y="904"/>
                  </a:cubicBezTo>
                  <a:cubicBezTo>
                    <a:pt x="130" y="894"/>
                    <a:pt x="130" y="884"/>
                    <a:pt x="130" y="874"/>
                  </a:cubicBezTo>
                  <a:cubicBezTo>
                    <a:pt x="140" y="873"/>
                    <a:pt x="150" y="873"/>
                    <a:pt x="160" y="873"/>
                  </a:cubicBezTo>
                  <a:cubicBezTo>
                    <a:pt x="160" y="883"/>
                    <a:pt x="160" y="893"/>
                    <a:pt x="160" y="902"/>
                  </a:cubicBezTo>
                  <a:close/>
                  <a:moveTo>
                    <a:pt x="160" y="957"/>
                  </a:moveTo>
                  <a:cubicBezTo>
                    <a:pt x="150" y="958"/>
                    <a:pt x="140" y="959"/>
                    <a:pt x="130" y="960"/>
                  </a:cubicBezTo>
                  <a:cubicBezTo>
                    <a:pt x="130" y="950"/>
                    <a:pt x="130" y="939"/>
                    <a:pt x="130" y="929"/>
                  </a:cubicBezTo>
                  <a:cubicBezTo>
                    <a:pt x="140" y="929"/>
                    <a:pt x="150" y="928"/>
                    <a:pt x="160" y="928"/>
                  </a:cubicBezTo>
                  <a:cubicBezTo>
                    <a:pt x="160" y="938"/>
                    <a:pt x="160" y="947"/>
                    <a:pt x="160" y="957"/>
                  </a:cubicBezTo>
                  <a:close/>
                  <a:moveTo>
                    <a:pt x="161" y="1012"/>
                  </a:moveTo>
                  <a:cubicBezTo>
                    <a:pt x="150" y="1013"/>
                    <a:pt x="140" y="1014"/>
                    <a:pt x="130" y="1016"/>
                  </a:cubicBezTo>
                  <a:cubicBezTo>
                    <a:pt x="130" y="1005"/>
                    <a:pt x="130" y="995"/>
                    <a:pt x="130" y="985"/>
                  </a:cubicBezTo>
                  <a:cubicBezTo>
                    <a:pt x="140" y="984"/>
                    <a:pt x="150" y="984"/>
                    <a:pt x="161" y="983"/>
                  </a:cubicBezTo>
                  <a:cubicBezTo>
                    <a:pt x="161" y="993"/>
                    <a:pt x="161" y="1002"/>
                    <a:pt x="161" y="1012"/>
                  </a:cubicBezTo>
                  <a:close/>
                  <a:moveTo>
                    <a:pt x="161" y="1067"/>
                  </a:moveTo>
                  <a:cubicBezTo>
                    <a:pt x="130" y="1071"/>
                    <a:pt x="130" y="1071"/>
                    <a:pt x="130" y="1071"/>
                  </a:cubicBezTo>
                  <a:cubicBezTo>
                    <a:pt x="130" y="1041"/>
                    <a:pt x="130" y="1041"/>
                    <a:pt x="130" y="1041"/>
                  </a:cubicBezTo>
                  <a:cubicBezTo>
                    <a:pt x="161" y="1038"/>
                    <a:pt x="161" y="1038"/>
                    <a:pt x="161" y="1038"/>
                  </a:cubicBezTo>
                  <a:lnTo>
                    <a:pt x="161" y="1067"/>
                  </a:lnTo>
                  <a:close/>
                  <a:moveTo>
                    <a:pt x="186" y="1036"/>
                  </a:moveTo>
                  <a:cubicBezTo>
                    <a:pt x="208" y="1034"/>
                    <a:pt x="208" y="1034"/>
                    <a:pt x="208" y="1034"/>
                  </a:cubicBezTo>
                  <a:cubicBezTo>
                    <a:pt x="208" y="1061"/>
                    <a:pt x="208" y="1061"/>
                    <a:pt x="208" y="1061"/>
                  </a:cubicBezTo>
                  <a:cubicBezTo>
                    <a:pt x="186" y="1065"/>
                    <a:pt x="186" y="1065"/>
                    <a:pt x="186" y="1065"/>
                  </a:cubicBezTo>
                  <a:lnTo>
                    <a:pt x="186" y="1036"/>
                  </a:lnTo>
                  <a:close/>
                  <a:moveTo>
                    <a:pt x="186" y="982"/>
                  </a:moveTo>
                  <a:cubicBezTo>
                    <a:pt x="193" y="981"/>
                    <a:pt x="200" y="981"/>
                    <a:pt x="208" y="980"/>
                  </a:cubicBezTo>
                  <a:cubicBezTo>
                    <a:pt x="208" y="990"/>
                    <a:pt x="208" y="999"/>
                    <a:pt x="208" y="1008"/>
                  </a:cubicBezTo>
                  <a:cubicBezTo>
                    <a:pt x="200" y="1008"/>
                    <a:pt x="193" y="1009"/>
                    <a:pt x="186" y="1010"/>
                  </a:cubicBezTo>
                  <a:cubicBezTo>
                    <a:pt x="186" y="1001"/>
                    <a:pt x="186" y="991"/>
                    <a:pt x="186" y="982"/>
                  </a:cubicBezTo>
                  <a:close/>
                  <a:moveTo>
                    <a:pt x="186" y="956"/>
                  </a:moveTo>
                  <a:cubicBezTo>
                    <a:pt x="186" y="946"/>
                    <a:pt x="186" y="937"/>
                    <a:pt x="186" y="928"/>
                  </a:cubicBezTo>
                  <a:cubicBezTo>
                    <a:pt x="193" y="927"/>
                    <a:pt x="200" y="927"/>
                    <a:pt x="208" y="927"/>
                  </a:cubicBezTo>
                  <a:cubicBezTo>
                    <a:pt x="208" y="936"/>
                    <a:pt x="208" y="945"/>
                    <a:pt x="208" y="954"/>
                  </a:cubicBezTo>
                  <a:cubicBezTo>
                    <a:pt x="200" y="954"/>
                    <a:pt x="193" y="955"/>
                    <a:pt x="186" y="956"/>
                  </a:cubicBezTo>
                  <a:close/>
                  <a:moveTo>
                    <a:pt x="186" y="873"/>
                  </a:moveTo>
                  <a:cubicBezTo>
                    <a:pt x="193" y="873"/>
                    <a:pt x="200" y="873"/>
                    <a:pt x="208" y="873"/>
                  </a:cubicBezTo>
                  <a:cubicBezTo>
                    <a:pt x="208" y="882"/>
                    <a:pt x="208" y="891"/>
                    <a:pt x="208" y="900"/>
                  </a:cubicBezTo>
                  <a:cubicBezTo>
                    <a:pt x="200" y="900"/>
                    <a:pt x="193" y="901"/>
                    <a:pt x="186" y="901"/>
                  </a:cubicBezTo>
                  <a:cubicBezTo>
                    <a:pt x="186" y="892"/>
                    <a:pt x="186" y="883"/>
                    <a:pt x="186" y="873"/>
                  </a:cubicBezTo>
                  <a:close/>
                  <a:moveTo>
                    <a:pt x="186" y="847"/>
                  </a:moveTo>
                  <a:cubicBezTo>
                    <a:pt x="186" y="838"/>
                    <a:pt x="186" y="828"/>
                    <a:pt x="186" y="819"/>
                  </a:cubicBezTo>
                  <a:cubicBezTo>
                    <a:pt x="193" y="819"/>
                    <a:pt x="200" y="819"/>
                    <a:pt x="208" y="819"/>
                  </a:cubicBezTo>
                  <a:cubicBezTo>
                    <a:pt x="208" y="828"/>
                    <a:pt x="208" y="837"/>
                    <a:pt x="208" y="846"/>
                  </a:cubicBezTo>
                  <a:cubicBezTo>
                    <a:pt x="200" y="846"/>
                    <a:pt x="193" y="847"/>
                    <a:pt x="186" y="847"/>
                  </a:cubicBezTo>
                  <a:close/>
                  <a:moveTo>
                    <a:pt x="186" y="764"/>
                  </a:moveTo>
                  <a:cubicBezTo>
                    <a:pt x="193" y="765"/>
                    <a:pt x="200" y="765"/>
                    <a:pt x="208" y="765"/>
                  </a:cubicBezTo>
                  <a:cubicBezTo>
                    <a:pt x="208" y="774"/>
                    <a:pt x="208" y="783"/>
                    <a:pt x="208" y="792"/>
                  </a:cubicBezTo>
                  <a:cubicBezTo>
                    <a:pt x="200" y="792"/>
                    <a:pt x="193" y="792"/>
                    <a:pt x="186" y="793"/>
                  </a:cubicBezTo>
                  <a:cubicBezTo>
                    <a:pt x="186" y="783"/>
                    <a:pt x="186" y="774"/>
                    <a:pt x="186" y="764"/>
                  </a:cubicBezTo>
                  <a:close/>
                  <a:moveTo>
                    <a:pt x="186" y="738"/>
                  </a:moveTo>
                  <a:cubicBezTo>
                    <a:pt x="186" y="729"/>
                    <a:pt x="186" y="719"/>
                    <a:pt x="186" y="710"/>
                  </a:cubicBezTo>
                  <a:cubicBezTo>
                    <a:pt x="193" y="710"/>
                    <a:pt x="200" y="711"/>
                    <a:pt x="208" y="711"/>
                  </a:cubicBezTo>
                  <a:cubicBezTo>
                    <a:pt x="208" y="720"/>
                    <a:pt x="208" y="729"/>
                    <a:pt x="208" y="738"/>
                  </a:cubicBezTo>
                  <a:cubicBezTo>
                    <a:pt x="200" y="738"/>
                    <a:pt x="193" y="738"/>
                    <a:pt x="186" y="738"/>
                  </a:cubicBezTo>
                  <a:close/>
                  <a:moveTo>
                    <a:pt x="186" y="656"/>
                  </a:moveTo>
                  <a:cubicBezTo>
                    <a:pt x="193" y="656"/>
                    <a:pt x="200" y="657"/>
                    <a:pt x="208" y="657"/>
                  </a:cubicBezTo>
                  <a:cubicBezTo>
                    <a:pt x="208" y="666"/>
                    <a:pt x="208" y="675"/>
                    <a:pt x="208" y="685"/>
                  </a:cubicBezTo>
                  <a:cubicBezTo>
                    <a:pt x="200" y="684"/>
                    <a:pt x="193" y="684"/>
                    <a:pt x="186" y="684"/>
                  </a:cubicBezTo>
                  <a:cubicBezTo>
                    <a:pt x="186" y="674"/>
                    <a:pt x="186" y="665"/>
                    <a:pt x="186" y="656"/>
                  </a:cubicBezTo>
                  <a:close/>
                  <a:moveTo>
                    <a:pt x="186" y="601"/>
                  </a:moveTo>
                  <a:cubicBezTo>
                    <a:pt x="193" y="602"/>
                    <a:pt x="200" y="603"/>
                    <a:pt x="208" y="604"/>
                  </a:cubicBezTo>
                  <a:cubicBezTo>
                    <a:pt x="208" y="613"/>
                    <a:pt x="208" y="622"/>
                    <a:pt x="208" y="631"/>
                  </a:cubicBezTo>
                  <a:cubicBezTo>
                    <a:pt x="200" y="630"/>
                    <a:pt x="193" y="630"/>
                    <a:pt x="186" y="629"/>
                  </a:cubicBezTo>
                  <a:cubicBezTo>
                    <a:pt x="186" y="620"/>
                    <a:pt x="186" y="611"/>
                    <a:pt x="186" y="601"/>
                  </a:cubicBezTo>
                  <a:close/>
                  <a:moveTo>
                    <a:pt x="186" y="547"/>
                  </a:moveTo>
                  <a:cubicBezTo>
                    <a:pt x="193" y="548"/>
                    <a:pt x="200" y="549"/>
                    <a:pt x="208" y="550"/>
                  </a:cubicBezTo>
                  <a:cubicBezTo>
                    <a:pt x="208" y="559"/>
                    <a:pt x="208" y="568"/>
                    <a:pt x="208" y="577"/>
                  </a:cubicBezTo>
                  <a:cubicBezTo>
                    <a:pt x="200" y="576"/>
                    <a:pt x="193" y="576"/>
                    <a:pt x="186" y="575"/>
                  </a:cubicBezTo>
                  <a:cubicBezTo>
                    <a:pt x="186" y="566"/>
                    <a:pt x="186" y="556"/>
                    <a:pt x="186" y="547"/>
                  </a:cubicBezTo>
                  <a:close/>
                  <a:moveTo>
                    <a:pt x="186" y="492"/>
                  </a:moveTo>
                  <a:cubicBezTo>
                    <a:pt x="193" y="494"/>
                    <a:pt x="200" y="495"/>
                    <a:pt x="208" y="496"/>
                  </a:cubicBezTo>
                  <a:cubicBezTo>
                    <a:pt x="208" y="505"/>
                    <a:pt x="208" y="514"/>
                    <a:pt x="208" y="523"/>
                  </a:cubicBezTo>
                  <a:cubicBezTo>
                    <a:pt x="200" y="522"/>
                    <a:pt x="193" y="521"/>
                    <a:pt x="186" y="521"/>
                  </a:cubicBezTo>
                  <a:cubicBezTo>
                    <a:pt x="186" y="511"/>
                    <a:pt x="186" y="502"/>
                    <a:pt x="186" y="492"/>
                  </a:cubicBezTo>
                  <a:close/>
                  <a:moveTo>
                    <a:pt x="186" y="438"/>
                  </a:moveTo>
                  <a:cubicBezTo>
                    <a:pt x="193" y="439"/>
                    <a:pt x="200" y="441"/>
                    <a:pt x="208" y="442"/>
                  </a:cubicBezTo>
                  <a:cubicBezTo>
                    <a:pt x="208" y="451"/>
                    <a:pt x="208" y="460"/>
                    <a:pt x="208" y="469"/>
                  </a:cubicBezTo>
                  <a:cubicBezTo>
                    <a:pt x="200" y="468"/>
                    <a:pt x="193" y="467"/>
                    <a:pt x="186" y="466"/>
                  </a:cubicBezTo>
                  <a:cubicBezTo>
                    <a:pt x="186" y="457"/>
                    <a:pt x="186" y="448"/>
                    <a:pt x="186" y="438"/>
                  </a:cubicBezTo>
                  <a:close/>
                  <a:moveTo>
                    <a:pt x="186" y="384"/>
                  </a:moveTo>
                  <a:cubicBezTo>
                    <a:pt x="193" y="385"/>
                    <a:pt x="200" y="387"/>
                    <a:pt x="208" y="388"/>
                  </a:cubicBezTo>
                  <a:cubicBezTo>
                    <a:pt x="208" y="397"/>
                    <a:pt x="208" y="406"/>
                    <a:pt x="208" y="415"/>
                  </a:cubicBezTo>
                  <a:cubicBezTo>
                    <a:pt x="200" y="414"/>
                    <a:pt x="193" y="413"/>
                    <a:pt x="186" y="412"/>
                  </a:cubicBezTo>
                  <a:cubicBezTo>
                    <a:pt x="186" y="403"/>
                    <a:pt x="186" y="393"/>
                    <a:pt x="186" y="384"/>
                  </a:cubicBezTo>
                  <a:close/>
                  <a:moveTo>
                    <a:pt x="186" y="329"/>
                  </a:moveTo>
                  <a:cubicBezTo>
                    <a:pt x="193" y="331"/>
                    <a:pt x="200" y="333"/>
                    <a:pt x="208" y="334"/>
                  </a:cubicBezTo>
                  <a:cubicBezTo>
                    <a:pt x="208" y="343"/>
                    <a:pt x="208" y="352"/>
                    <a:pt x="208" y="361"/>
                  </a:cubicBezTo>
                  <a:cubicBezTo>
                    <a:pt x="200" y="360"/>
                    <a:pt x="193" y="359"/>
                    <a:pt x="186" y="358"/>
                  </a:cubicBezTo>
                  <a:cubicBezTo>
                    <a:pt x="186" y="348"/>
                    <a:pt x="186" y="339"/>
                    <a:pt x="186" y="329"/>
                  </a:cubicBezTo>
                  <a:close/>
                  <a:moveTo>
                    <a:pt x="186" y="275"/>
                  </a:moveTo>
                  <a:cubicBezTo>
                    <a:pt x="193" y="277"/>
                    <a:pt x="200" y="279"/>
                    <a:pt x="208" y="280"/>
                  </a:cubicBezTo>
                  <a:cubicBezTo>
                    <a:pt x="208" y="289"/>
                    <a:pt x="208" y="299"/>
                    <a:pt x="208" y="308"/>
                  </a:cubicBezTo>
                  <a:cubicBezTo>
                    <a:pt x="200" y="306"/>
                    <a:pt x="193" y="305"/>
                    <a:pt x="186" y="303"/>
                  </a:cubicBezTo>
                  <a:cubicBezTo>
                    <a:pt x="186" y="294"/>
                    <a:pt x="186" y="284"/>
                    <a:pt x="186" y="275"/>
                  </a:cubicBezTo>
                  <a:close/>
                  <a:moveTo>
                    <a:pt x="186" y="249"/>
                  </a:moveTo>
                  <a:cubicBezTo>
                    <a:pt x="186" y="239"/>
                    <a:pt x="186" y="230"/>
                    <a:pt x="186" y="221"/>
                  </a:cubicBezTo>
                  <a:cubicBezTo>
                    <a:pt x="193" y="223"/>
                    <a:pt x="200" y="225"/>
                    <a:pt x="208" y="227"/>
                  </a:cubicBezTo>
                  <a:cubicBezTo>
                    <a:pt x="208" y="236"/>
                    <a:pt x="208" y="245"/>
                    <a:pt x="208" y="254"/>
                  </a:cubicBezTo>
                  <a:cubicBezTo>
                    <a:pt x="200" y="252"/>
                    <a:pt x="193" y="250"/>
                    <a:pt x="186" y="249"/>
                  </a:cubicBezTo>
                  <a:close/>
                  <a:moveTo>
                    <a:pt x="186" y="166"/>
                  </a:moveTo>
                  <a:cubicBezTo>
                    <a:pt x="193" y="168"/>
                    <a:pt x="200" y="171"/>
                    <a:pt x="208" y="173"/>
                  </a:cubicBezTo>
                  <a:cubicBezTo>
                    <a:pt x="208" y="182"/>
                    <a:pt x="208" y="191"/>
                    <a:pt x="208" y="200"/>
                  </a:cubicBezTo>
                  <a:cubicBezTo>
                    <a:pt x="200" y="198"/>
                    <a:pt x="193" y="196"/>
                    <a:pt x="186" y="194"/>
                  </a:cubicBezTo>
                  <a:cubicBezTo>
                    <a:pt x="186" y="185"/>
                    <a:pt x="186" y="176"/>
                    <a:pt x="186" y="166"/>
                  </a:cubicBezTo>
                  <a:close/>
                  <a:moveTo>
                    <a:pt x="208" y="146"/>
                  </a:moveTo>
                  <a:cubicBezTo>
                    <a:pt x="186" y="140"/>
                    <a:pt x="186" y="140"/>
                    <a:pt x="186" y="140"/>
                  </a:cubicBezTo>
                  <a:cubicBezTo>
                    <a:pt x="186" y="112"/>
                    <a:pt x="186" y="112"/>
                    <a:pt x="186" y="112"/>
                  </a:cubicBezTo>
                  <a:cubicBezTo>
                    <a:pt x="208" y="119"/>
                    <a:pt x="208" y="119"/>
                    <a:pt x="208" y="119"/>
                  </a:cubicBezTo>
                  <a:lnTo>
                    <a:pt x="208" y="146"/>
                  </a:lnTo>
                  <a:close/>
                  <a:moveTo>
                    <a:pt x="228" y="1033"/>
                  </a:moveTo>
                  <a:cubicBezTo>
                    <a:pt x="247" y="1031"/>
                    <a:pt x="247" y="1031"/>
                    <a:pt x="247" y="1031"/>
                  </a:cubicBezTo>
                  <a:cubicBezTo>
                    <a:pt x="247" y="1057"/>
                    <a:pt x="247" y="1057"/>
                    <a:pt x="247" y="1057"/>
                  </a:cubicBezTo>
                  <a:cubicBezTo>
                    <a:pt x="228" y="1060"/>
                    <a:pt x="228" y="1060"/>
                    <a:pt x="228" y="1060"/>
                  </a:cubicBezTo>
                  <a:lnTo>
                    <a:pt x="228" y="1033"/>
                  </a:lnTo>
                  <a:close/>
                  <a:moveTo>
                    <a:pt x="228" y="980"/>
                  </a:moveTo>
                  <a:cubicBezTo>
                    <a:pt x="234" y="979"/>
                    <a:pt x="241" y="979"/>
                    <a:pt x="247" y="978"/>
                  </a:cubicBezTo>
                  <a:cubicBezTo>
                    <a:pt x="247" y="987"/>
                    <a:pt x="247" y="995"/>
                    <a:pt x="247" y="1004"/>
                  </a:cubicBezTo>
                  <a:cubicBezTo>
                    <a:pt x="241" y="1005"/>
                    <a:pt x="234" y="1005"/>
                    <a:pt x="228" y="1006"/>
                  </a:cubicBezTo>
                  <a:cubicBezTo>
                    <a:pt x="228" y="997"/>
                    <a:pt x="228" y="989"/>
                    <a:pt x="228" y="980"/>
                  </a:cubicBezTo>
                  <a:close/>
                  <a:moveTo>
                    <a:pt x="228" y="926"/>
                  </a:moveTo>
                  <a:cubicBezTo>
                    <a:pt x="234" y="926"/>
                    <a:pt x="241" y="926"/>
                    <a:pt x="247" y="926"/>
                  </a:cubicBezTo>
                  <a:cubicBezTo>
                    <a:pt x="247" y="934"/>
                    <a:pt x="247" y="943"/>
                    <a:pt x="247" y="951"/>
                  </a:cubicBezTo>
                  <a:cubicBezTo>
                    <a:pt x="241" y="952"/>
                    <a:pt x="234" y="952"/>
                    <a:pt x="228" y="953"/>
                  </a:cubicBezTo>
                  <a:cubicBezTo>
                    <a:pt x="228" y="944"/>
                    <a:pt x="228" y="935"/>
                    <a:pt x="228" y="926"/>
                  </a:cubicBezTo>
                  <a:close/>
                  <a:moveTo>
                    <a:pt x="228" y="873"/>
                  </a:moveTo>
                  <a:cubicBezTo>
                    <a:pt x="235" y="873"/>
                    <a:pt x="241" y="873"/>
                    <a:pt x="247" y="873"/>
                  </a:cubicBezTo>
                  <a:cubicBezTo>
                    <a:pt x="247" y="881"/>
                    <a:pt x="247" y="890"/>
                    <a:pt x="247" y="898"/>
                  </a:cubicBezTo>
                  <a:cubicBezTo>
                    <a:pt x="241" y="899"/>
                    <a:pt x="235" y="899"/>
                    <a:pt x="228" y="899"/>
                  </a:cubicBezTo>
                  <a:cubicBezTo>
                    <a:pt x="228" y="891"/>
                    <a:pt x="228" y="882"/>
                    <a:pt x="228" y="873"/>
                  </a:cubicBezTo>
                  <a:close/>
                  <a:moveTo>
                    <a:pt x="228" y="820"/>
                  </a:moveTo>
                  <a:cubicBezTo>
                    <a:pt x="235" y="820"/>
                    <a:pt x="241" y="820"/>
                    <a:pt x="247" y="820"/>
                  </a:cubicBezTo>
                  <a:cubicBezTo>
                    <a:pt x="247" y="828"/>
                    <a:pt x="247" y="837"/>
                    <a:pt x="247" y="845"/>
                  </a:cubicBezTo>
                  <a:cubicBezTo>
                    <a:pt x="241" y="845"/>
                    <a:pt x="235" y="846"/>
                    <a:pt x="228" y="846"/>
                  </a:cubicBezTo>
                  <a:cubicBezTo>
                    <a:pt x="228" y="837"/>
                    <a:pt x="228" y="828"/>
                    <a:pt x="228" y="820"/>
                  </a:cubicBezTo>
                  <a:close/>
                  <a:moveTo>
                    <a:pt x="228" y="766"/>
                  </a:moveTo>
                  <a:cubicBezTo>
                    <a:pt x="235" y="766"/>
                    <a:pt x="241" y="767"/>
                    <a:pt x="248" y="767"/>
                  </a:cubicBezTo>
                  <a:cubicBezTo>
                    <a:pt x="248" y="775"/>
                    <a:pt x="248" y="784"/>
                    <a:pt x="248" y="792"/>
                  </a:cubicBezTo>
                  <a:cubicBezTo>
                    <a:pt x="241" y="792"/>
                    <a:pt x="235" y="792"/>
                    <a:pt x="228" y="793"/>
                  </a:cubicBezTo>
                  <a:cubicBezTo>
                    <a:pt x="228" y="784"/>
                    <a:pt x="228" y="775"/>
                    <a:pt x="228" y="766"/>
                  </a:cubicBezTo>
                  <a:close/>
                  <a:moveTo>
                    <a:pt x="229" y="713"/>
                  </a:moveTo>
                  <a:cubicBezTo>
                    <a:pt x="235" y="713"/>
                    <a:pt x="241" y="714"/>
                    <a:pt x="248" y="714"/>
                  </a:cubicBezTo>
                  <a:cubicBezTo>
                    <a:pt x="248" y="722"/>
                    <a:pt x="248" y="731"/>
                    <a:pt x="248" y="739"/>
                  </a:cubicBezTo>
                  <a:cubicBezTo>
                    <a:pt x="241" y="739"/>
                    <a:pt x="235" y="739"/>
                    <a:pt x="229" y="739"/>
                  </a:cubicBezTo>
                  <a:cubicBezTo>
                    <a:pt x="229" y="730"/>
                    <a:pt x="229" y="722"/>
                    <a:pt x="229" y="713"/>
                  </a:cubicBezTo>
                  <a:close/>
                  <a:moveTo>
                    <a:pt x="229" y="659"/>
                  </a:moveTo>
                  <a:cubicBezTo>
                    <a:pt x="235" y="660"/>
                    <a:pt x="241" y="660"/>
                    <a:pt x="248" y="661"/>
                  </a:cubicBezTo>
                  <a:cubicBezTo>
                    <a:pt x="248" y="669"/>
                    <a:pt x="248" y="678"/>
                    <a:pt x="248" y="686"/>
                  </a:cubicBezTo>
                  <a:cubicBezTo>
                    <a:pt x="241" y="686"/>
                    <a:pt x="235" y="686"/>
                    <a:pt x="229" y="686"/>
                  </a:cubicBezTo>
                  <a:cubicBezTo>
                    <a:pt x="229" y="677"/>
                    <a:pt x="229" y="668"/>
                    <a:pt x="229" y="659"/>
                  </a:cubicBezTo>
                  <a:close/>
                  <a:moveTo>
                    <a:pt x="229" y="606"/>
                  </a:moveTo>
                  <a:cubicBezTo>
                    <a:pt x="235" y="607"/>
                    <a:pt x="242" y="607"/>
                    <a:pt x="248" y="608"/>
                  </a:cubicBezTo>
                  <a:cubicBezTo>
                    <a:pt x="248" y="617"/>
                    <a:pt x="248" y="625"/>
                    <a:pt x="248" y="634"/>
                  </a:cubicBezTo>
                  <a:cubicBezTo>
                    <a:pt x="242" y="633"/>
                    <a:pt x="235" y="633"/>
                    <a:pt x="229" y="632"/>
                  </a:cubicBezTo>
                  <a:cubicBezTo>
                    <a:pt x="229" y="624"/>
                    <a:pt x="229" y="615"/>
                    <a:pt x="229" y="606"/>
                  </a:cubicBezTo>
                  <a:close/>
                  <a:moveTo>
                    <a:pt x="229" y="553"/>
                  </a:moveTo>
                  <a:cubicBezTo>
                    <a:pt x="235" y="553"/>
                    <a:pt x="242" y="554"/>
                    <a:pt x="248" y="555"/>
                  </a:cubicBezTo>
                  <a:cubicBezTo>
                    <a:pt x="248" y="564"/>
                    <a:pt x="248" y="572"/>
                    <a:pt x="248" y="581"/>
                  </a:cubicBezTo>
                  <a:cubicBezTo>
                    <a:pt x="242" y="580"/>
                    <a:pt x="235" y="580"/>
                    <a:pt x="229" y="579"/>
                  </a:cubicBezTo>
                  <a:cubicBezTo>
                    <a:pt x="229" y="570"/>
                    <a:pt x="229" y="561"/>
                    <a:pt x="229" y="553"/>
                  </a:cubicBezTo>
                  <a:close/>
                  <a:moveTo>
                    <a:pt x="229" y="499"/>
                  </a:moveTo>
                  <a:cubicBezTo>
                    <a:pt x="236" y="500"/>
                    <a:pt x="242" y="501"/>
                    <a:pt x="248" y="502"/>
                  </a:cubicBezTo>
                  <a:cubicBezTo>
                    <a:pt x="248" y="511"/>
                    <a:pt x="248" y="519"/>
                    <a:pt x="248" y="528"/>
                  </a:cubicBezTo>
                  <a:cubicBezTo>
                    <a:pt x="242" y="527"/>
                    <a:pt x="236" y="526"/>
                    <a:pt x="229" y="526"/>
                  </a:cubicBezTo>
                  <a:cubicBezTo>
                    <a:pt x="229" y="517"/>
                    <a:pt x="229" y="508"/>
                    <a:pt x="229" y="499"/>
                  </a:cubicBezTo>
                  <a:close/>
                  <a:moveTo>
                    <a:pt x="229" y="446"/>
                  </a:moveTo>
                  <a:cubicBezTo>
                    <a:pt x="236" y="447"/>
                    <a:pt x="242" y="448"/>
                    <a:pt x="248" y="449"/>
                  </a:cubicBezTo>
                  <a:cubicBezTo>
                    <a:pt x="248" y="458"/>
                    <a:pt x="248" y="466"/>
                    <a:pt x="248" y="475"/>
                  </a:cubicBezTo>
                  <a:cubicBezTo>
                    <a:pt x="242" y="474"/>
                    <a:pt x="236" y="473"/>
                    <a:pt x="229" y="472"/>
                  </a:cubicBezTo>
                  <a:cubicBezTo>
                    <a:pt x="229" y="464"/>
                    <a:pt x="229" y="455"/>
                    <a:pt x="229" y="446"/>
                  </a:cubicBezTo>
                  <a:close/>
                  <a:moveTo>
                    <a:pt x="230" y="393"/>
                  </a:moveTo>
                  <a:cubicBezTo>
                    <a:pt x="236" y="394"/>
                    <a:pt x="242" y="395"/>
                    <a:pt x="249" y="396"/>
                  </a:cubicBezTo>
                  <a:cubicBezTo>
                    <a:pt x="249" y="405"/>
                    <a:pt x="249" y="413"/>
                    <a:pt x="249" y="422"/>
                  </a:cubicBezTo>
                  <a:cubicBezTo>
                    <a:pt x="242" y="421"/>
                    <a:pt x="236" y="420"/>
                    <a:pt x="230" y="419"/>
                  </a:cubicBezTo>
                  <a:cubicBezTo>
                    <a:pt x="230" y="410"/>
                    <a:pt x="230" y="401"/>
                    <a:pt x="230" y="393"/>
                  </a:cubicBezTo>
                  <a:close/>
                  <a:moveTo>
                    <a:pt x="230" y="339"/>
                  </a:moveTo>
                  <a:cubicBezTo>
                    <a:pt x="236" y="341"/>
                    <a:pt x="242" y="342"/>
                    <a:pt x="249" y="343"/>
                  </a:cubicBezTo>
                  <a:cubicBezTo>
                    <a:pt x="249" y="352"/>
                    <a:pt x="249" y="360"/>
                    <a:pt x="249" y="369"/>
                  </a:cubicBezTo>
                  <a:cubicBezTo>
                    <a:pt x="242" y="368"/>
                    <a:pt x="236" y="367"/>
                    <a:pt x="230" y="366"/>
                  </a:cubicBezTo>
                  <a:cubicBezTo>
                    <a:pt x="230" y="357"/>
                    <a:pt x="230" y="348"/>
                    <a:pt x="230" y="339"/>
                  </a:cubicBezTo>
                  <a:close/>
                  <a:moveTo>
                    <a:pt x="230" y="286"/>
                  </a:moveTo>
                  <a:cubicBezTo>
                    <a:pt x="236" y="287"/>
                    <a:pt x="242" y="289"/>
                    <a:pt x="249" y="291"/>
                  </a:cubicBezTo>
                  <a:cubicBezTo>
                    <a:pt x="249" y="299"/>
                    <a:pt x="249" y="307"/>
                    <a:pt x="249" y="316"/>
                  </a:cubicBezTo>
                  <a:cubicBezTo>
                    <a:pt x="242" y="315"/>
                    <a:pt x="236" y="313"/>
                    <a:pt x="230" y="312"/>
                  </a:cubicBezTo>
                  <a:cubicBezTo>
                    <a:pt x="230" y="303"/>
                    <a:pt x="230" y="295"/>
                    <a:pt x="230" y="286"/>
                  </a:cubicBezTo>
                  <a:close/>
                  <a:moveTo>
                    <a:pt x="230" y="232"/>
                  </a:moveTo>
                  <a:cubicBezTo>
                    <a:pt x="236" y="234"/>
                    <a:pt x="243" y="236"/>
                    <a:pt x="249" y="238"/>
                  </a:cubicBezTo>
                  <a:cubicBezTo>
                    <a:pt x="249" y="246"/>
                    <a:pt x="249" y="255"/>
                    <a:pt x="249" y="263"/>
                  </a:cubicBezTo>
                  <a:cubicBezTo>
                    <a:pt x="243" y="262"/>
                    <a:pt x="236" y="260"/>
                    <a:pt x="230" y="259"/>
                  </a:cubicBezTo>
                  <a:cubicBezTo>
                    <a:pt x="230" y="250"/>
                    <a:pt x="230" y="241"/>
                    <a:pt x="230" y="232"/>
                  </a:cubicBezTo>
                  <a:close/>
                  <a:moveTo>
                    <a:pt x="230" y="179"/>
                  </a:moveTo>
                  <a:cubicBezTo>
                    <a:pt x="236" y="181"/>
                    <a:pt x="243" y="183"/>
                    <a:pt x="249" y="185"/>
                  </a:cubicBezTo>
                  <a:cubicBezTo>
                    <a:pt x="249" y="193"/>
                    <a:pt x="249" y="202"/>
                    <a:pt x="249" y="210"/>
                  </a:cubicBezTo>
                  <a:cubicBezTo>
                    <a:pt x="243" y="209"/>
                    <a:pt x="236" y="207"/>
                    <a:pt x="230" y="205"/>
                  </a:cubicBezTo>
                  <a:cubicBezTo>
                    <a:pt x="230" y="197"/>
                    <a:pt x="230" y="188"/>
                    <a:pt x="230" y="179"/>
                  </a:cubicBezTo>
                  <a:close/>
                  <a:moveTo>
                    <a:pt x="249" y="157"/>
                  </a:moveTo>
                  <a:cubicBezTo>
                    <a:pt x="230" y="152"/>
                    <a:pt x="230" y="152"/>
                    <a:pt x="230" y="152"/>
                  </a:cubicBezTo>
                  <a:cubicBezTo>
                    <a:pt x="230" y="126"/>
                    <a:pt x="230" y="126"/>
                    <a:pt x="230" y="126"/>
                  </a:cubicBezTo>
                  <a:cubicBezTo>
                    <a:pt x="249" y="132"/>
                    <a:pt x="249" y="132"/>
                    <a:pt x="249" y="132"/>
                  </a:cubicBezTo>
                  <a:lnTo>
                    <a:pt x="249" y="1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2064086" y="3561346"/>
              <a:ext cx="328508" cy="2524391"/>
            </a:xfrm>
            <a:custGeom>
              <a:avLst/>
              <a:gdLst>
                <a:gd name="T0" fmla="*/ 0 w 111"/>
                <a:gd name="T1" fmla="*/ 854 h 854"/>
                <a:gd name="T2" fmla="*/ 111 w 111"/>
                <a:gd name="T3" fmla="*/ 36 h 854"/>
                <a:gd name="T4" fmla="*/ 97 w 111"/>
                <a:gd name="T5" fmla="*/ 791 h 854"/>
                <a:gd name="T6" fmla="*/ 16 w 111"/>
                <a:gd name="T7" fmla="*/ 791 h 854"/>
                <a:gd name="T8" fmla="*/ 97 w 111"/>
                <a:gd name="T9" fmla="*/ 791 h 854"/>
                <a:gd name="T10" fmla="*/ 16 w 111"/>
                <a:gd name="T11" fmla="*/ 756 h 854"/>
                <a:gd name="T12" fmla="*/ 97 w 111"/>
                <a:gd name="T13" fmla="*/ 719 h 854"/>
                <a:gd name="T14" fmla="*/ 97 w 111"/>
                <a:gd name="T15" fmla="*/ 684 h 854"/>
                <a:gd name="T16" fmla="*/ 16 w 111"/>
                <a:gd name="T17" fmla="*/ 677 h 854"/>
                <a:gd name="T18" fmla="*/ 97 w 111"/>
                <a:gd name="T19" fmla="*/ 684 h 854"/>
                <a:gd name="T20" fmla="*/ 16 w 111"/>
                <a:gd name="T21" fmla="*/ 642 h 854"/>
                <a:gd name="T22" fmla="*/ 97 w 111"/>
                <a:gd name="T23" fmla="*/ 612 h 854"/>
                <a:gd name="T24" fmla="*/ 97 w 111"/>
                <a:gd name="T25" fmla="*/ 577 h 854"/>
                <a:gd name="T26" fmla="*/ 16 w 111"/>
                <a:gd name="T27" fmla="*/ 563 h 854"/>
                <a:gd name="T28" fmla="*/ 97 w 111"/>
                <a:gd name="T29" fmla="*/ 577 h 854"/>
                <a:gd name="T30" fmla="*/ 16 w 111"/>
                <a:gd name="T31" fmla="*/ 528 h 854"/>
                <a:gd name="T32" fmla="*/ 97 w 111"/>
                <a:gd name="T33" fmla="*/ 505 h 854"/>
                <a:gd name="T34" fmla="*/ 97 w 111"/>
                <a:gd name="T35" fmla="*/ 470 h 854"/>
                <a:gd name="T36" fmla="*/ 16 w 111"/>
                <a:gd name="T37" fmla="*/ 449 h 854"/>
                <a:gd name="T38" fmla="*/ 97 w 111"/>
                <a:gd name="T39" fmla="*/ 470 h 854"/>
                <a:gd name="T40" fmla="*/ 16 w 111"/>
                <a:gd name="T41" fmla="*/ 414 h 854"/>
                <a:gd name="T42" fmla="*/ 97 w 111"/>
                <a:gd name="T43" fmla="*/ 397 h 854"/>
                <a:gd name="T44" fmla="*/ 97 w 111"/>
                <a:gd name="T45" fmla="*/ 363 h 854"/>
                <a:gd name="T46" fmla="*/ 16 w 111"/>
                <a:gd name="T47" fmla="*/ 335 h 854"/>
                <a:gd name="T48" fmla="*/ 97 w 111"/>
                <a:gd name="T49" fmla="*/ 363 h 854"/>
                <a:gd name="T50" fmla="*/ 16 w 111"/>
                <a:gd name="T51" fmla="*/ 300 h 854"/>
                <a:gd name="T52" fmla="*/ 97 w 111"/>
                <a:gd name="T53" fmla="*/ 290 h 854"/>
                <a:gd name="T54" fmla="*/ 97 w 111"/>
                <a:gd name="T55" fmla="*/ 256 h 854"/>
                <a:gd name="T56" fmla="*/ 16 w 111"/>
                <a:gd name="T57" fmla="*/ 221 h 854"/>
                <a:gd name="T58" fmla="*/ 97 w 111"/>
                <a:gd name="T59" fmla="*/ 256 h 854"/>
                <a:gd name="T60" fmla="*/ 16 w 111"/>
                <a:gd name="T61" fmla="*/ 186 h 854"/>
                <a:gd name="T62" fmla="*/ 97 w 111"/>
                <a:gd name="T63" fmla="*/ 183 h 854"/>
                <a:gd name="T64" fmla="*/ 97 w 111"/>
                <a:gd name="T65" fmla="*/ 149 h 854"/>
                <a:gd name="T66" fmla="*/ 16 w 111"/>
                <a:gd name="T67" fmla="*/ 107 h 854"/>
                <a:gd name="T68" fmla="*/ 97 w 111"/>
                <a:gd name="T69" fmla="*/ 149 h 854"/>
                <a:gd name="T70" fmla="*/ 16 w 111"/>
                <a:gd name="T71" fmla="*/ 73 h 854"/>
                <a:gd name="T72" fmla="*/ 97 w 111"/>
                <a:gd name="T73" fmla="*/ 76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1" h="854">
                  <a:moveTo>
                    <a:pt x="0" y="0"/>
                  </a:moveTo>
                  <a:cubicBezTo>
                    <a:pt x="0" y="854"/>
                    <a:pt x="0" y="854"/>
                    <a:pt x="0" y="854"/>
                  </a:cubicBezTo>
                  <a:cubicBezTo>
                    <a:pt x="111" y="827"/>
                    <a:pt x="111" y="827"/>
                    <a:pt x="111" y="827"/>
                  </a:cubicBezTo>
                  <a:cubicBezTo>
                    <a:pt x="111" y="36"/>
                    <a:pt x="111" y="36"/>
                    <a:pt x="111" y="36"/>
                  </a:cubicBezTo>
                  <a:lnTo>
                    <a:pt x="0" y="0"/>
                  </a:lnTo>
                  <a:close/>
                  <a:moveTo>
                    <a:pt x="97" y="791"/>
                  </a:moveTo>
                  <a:cubicBezTo>
                    <a:pt x="16" y="813"/>
                    <a:pt x="16" y="813"/>
                    <a:pt x="16" y="813"/>
                  </a:cubicBezTo>
                  <a:cubicBezTo>
                    <a:pt x="16" y="791"/>
                    <a:pt x="16" y="791"/>
                    <a:pt x="16" y="791"/>
                  </a:cubicBezTo>
                  <a:cubicBezTo>
                    <a:pt x="97" y="773"/>
                    <a:pt x="97" y="773"/>
                    <a:pt x="97" y="773"/>
                  </a:cubicBezTo>
                  <a:lnTo>
                    <a:pt x="97" y="791"/>
                  </a:lnTo>
                  <a:close/>
                  <a:moveTo>
                    <a:pt x="97" y="737"/>
                  </a:moveTo>
                  <a:cubicBezTo>
                    <a:pt x="70" y="743"/>
                    <a:pt x="43" y="750"/>
                    <a:pt x="16" y="756"/>
                  </a:cubicBezTo>
                  <a:cubicBezTo>
                    <a:pt x="16" y="748"/>
                    <a:pt x="16" y="741"/>
                    <a:pt x="16" y="734"/>
                  </a:cubicBezTo>
                  <a:cubicBezTo>
                    <a:pt x="43" y="729"/>
                    <a:pt x="70" y="724"/>
                    <a:pt x="97" y="719"/>
                  </a:cubicBezTo>
                  <a:cubicBezTo>
                    <a:pt x="97" y="725"/>
                    <a:pt x="97" y="731"/>
                    <a:pt x="97" y="737"/>
                  </a:cubicBezTo>
                  <a:close/>
                  <a:moveTo>
                    <a:pt x="97" y="684"/>
                  </a:moveTo>
                  <a:cubicBezTo>
                    <a:pt x="70" y="689"/>
                    <a:pt x="43" y="694"/>
                    <a:pt x="16" y="699"/>
                  </a:cubicBezTo>
                  <a:cubicBezTo>
                    <a:pt x="16" y="691"/>
                    <a:pt x="16" y="684"/>
                    <a:pt x="16" y="677"/>
                  </a:cubicBezTo>
                  <a:cubicBezTo>
                    <a:pt x="43" y="673"/>
                    <a:pt x="70" y="669"/>
                    <a:pt x="97" y="666"/>
                  </a:cubicBezTo>
                  <a:cubicBezTo>
                    <a:pt x="97" y="672"/>
                    <a:pt x="97" y="678"/>
                    <a:pt x="97" y="684"/>
                  </a:cubicBezTo>
                  <a:close/>
                  <a:moveTo>
                    <a:pt x="97" y="630"/>
                  </a:moveTo>
                  <a:cubicBezTo>
                    <a:pt x="70" y="634"/>
                    <a:pt x="43" y="638"/>
                    <a:pt x="16" y="642"/>
                  </a:cubicBezTo>
                  <a:cubicBezTo>
                    <a:pt x="16" y="635"/>
                    <a:pt x="16" y="627"/>
                    <a:pt x="16" y="620"/>
                  </a:cubicBezTo>
                  <a:cubicBezTo>
                    <a:pt x="43" y="617"/>
                    <a:pt x="70" y="615"/>
                    <a:pt x="97" y="612"/>
                  </a:cubicBezTo>
                  <a:cubicBezTo>
                    <a:pt x="97" y="618"/>
                    <a:pt x="97" y="624"/>
                    <a:pt x="97" y="630"/>
                  </a:cubicBezTo>
                  <a:close/>
                  <a:moveTo>
                    <a:pt x="97" y="577"/>
                  </a:moveTo>
                  <a:cubicBezTo>
                    <a:pt x="70" y="580"/>
                    <a:pt x="43" y="582"/>
                    <a:pt x="16" y="585"/>
                  </a:cubicBezTo>
                  <a:cubicBezTo>
                    <a:pt x="16" y="578"/>
                    <a:pt x="16" y="570"/>
                    <a:pt x="16" y="563"/>
                  </a:cubicBezTo>
                  <a:cubicBezTo>
                    <a:pt x="43" y="561"/>
                    <a:pt x="70" y="560"/>
                    <a:pt x="97" y="558"/>
                  </a:cubicBezTo>
                  <a:cubicBezTo>
                    <a:pt x="97" y="564"/>
                    <a:pt x="97" y="571"/>
                    <a:pt x="97" y="577"/>
                  </a:cubicBezTo>
                  <a:close/>
                  <a:moveTo>
                    <a:pt x="97" y="523"/>
                  </a:moveTo>
                  <a:cubicBezTo>
                    <a:pt x="70" y="525"/>
                    <a:pt x="43" y="526"/>
                    <a:pt x="16" y="528"/>
                  </a:cubicBezTo>
                  <a:cubicBezTo>
                    <a:pt x="16" y="521"/>
                    <a:pt x="16" y="513"/>
                    <a:pt x="16" y="506"/>
                  </a:cubicBezTo>
                  <a:cubicBezTo>
                    <a:pt x="43" y="505"/>
                    <a:pt x="70" y="505"/>
                    <a:pt x="97" y="505"/>
                  </a:cubicBezTo>
                  <a:cubicBezTo>
                    <a:pt x="97" y="511"/>
                    <a:pt x="97" y="517"/>
                    <a:pt x="97" y="523"/>
                  </a:cubicBezTo>
                  <a:close/>
                  <a:moveTo>
                    <a:pt x="97" y="470"/>
                  </a:moveTo>
                  <a:cubicBezTo>
                    <a:pt x="70" y="470"/>
                    <a:pt x="43" y="471"/>
                    <a:pt x="16" y="471"/>
                  </a:cubicBezTo>
                  <a:cubicBezTo>
                    <a:pt x="16" y="464"/>
                    <a:pt x="16" y="456"/>
                    <a:pt x="16" y="449"/>
                  </a:cubicBezTo>
                  <a:cubicBezTo>
                    <a:pt x="43" y="450"/>
                    <a:pt x="70" y="450"/>
                    <a:pt x="97" y="451"/>
                  </a:cubicBezTo>
                  <a:cubicBezTo>
                    <a:pt x="97" y="457"/>
                    <a:pt x="97" y="464"/>
                    <a:pt x="97" y="470"/>
                  </a:cubicBezTo>
                  <a:close/>
                  <a:moveTo>
                    <a:pt x="97" y="417"/>
                  </a:moveTo>
                  <a:cubicBezTo>
                    <a:pt x="70" y="416"/>
                    <a:pt x="43" y="415"/>
                    <a:pt x="16" y="414"/>
                  </a:cubicBezTo>
                  <a:cubicBezTo>
                    <a:pt x="16" y="407"/>
                    <a:pt x="16" y="399"/>
                    <a:pt x="16" y="392"/>
                  </a:cubicBezTo>
                  <a:cubicBezTo>
                    <a:pt x="43" y="394"/>
                    <a:pt x="70" y="396"/>
                    <a:pt x="97" y="397"/>
                  </a:cubicBezTo>
                  <a:cubicBezTo>
                    <a:pt x="97" y="404"/>
                    <a:pt x="97" y="410"/>
                    <a:pt x="97" y="417"/>
                  </a:cubicBezTo>
                  <a:close/>
                  <a:moveTo>
                    <a:pt x="97" y="363"/>
                  </a:moveTo>
                  <a:cubicBezTo>
                    <a:pt x="70" y="361"/>
                    <a:pt x="43" y="359"/>
                    <a:pt x="16" y="357"/>
                  </a:cubicBezTo>
                  <a:cubicBezTo>
                    <a:pt x="16" y="350"/>
                    <a:pt x="16" y="342"/>
                    <a:pt x="16" y="335"/>
                  </a:cubicBezTo>
                  <a:cubicBezTo>
                    <a:pt x="43" y="338"/>
                    <a:pt x="70" y="341"/>
                    <a:pt x="97" y="344"/>
                  </a:cubicBezTo>
                  <a:cubicBezTo>
                    <a:pt x="97" y="350"/>
                    <a:pt x="97" y="357"/>
                    <a:pt x="97" y="363"/>
                  </a:cubicBezTo>
                  <a:close/>
                  <a:moveTo>
                    <a:pt x="97" y="310"/>
                  </a:moveTo>
                  <a:cubicBezTo>
                    <a:pt x="70" y="307"/>
                    <a:pt x="43" y="303"/>
                    <a:pt x="16" y="300"/>
                  </a:cubicBezTo>
                  <a:cubicBezTo>
                    <a:pt x="16" y="293"/>
                    <a:pt x="16" y="286"/>
                    <a:pt x="16" y="278"/>
                  </a:cubicBezTo>
                  <a:cubicBezTo>
                    <a:pt x="43" y="282"/>
                    <a:pt x="70" y="286"/>
                    <a:pt x="97" y="290"/>
                  </a:cubicBezTo>
                  <a:cubicBezTo>
                    <a:pt x="97" y="297"/>
                    <a:pt x="97" y="303"/>
                    <a:pt x="97" y="310"/>
                  </a:cubicBezTo>
                  <a:close/>
                  <a:moveTo>
                    <a:pt x="97" y="256"/>
                  </a:moveTo>
                  <a:cubicBezTo>
                    <a:pt x="70" y="252"/>
                    <a:pt x="43" y="248"/>
                    <a:pt x="16" y="243"/>
                  </a:cubicBezTo>
                  <a:cubicBezTo>
                    <a:pt x="16" y="236"/>
                    <a:pt x="16" y="229"/>
                    <a:pt x="16" y="221"/>
                  </a:cubicBezTo>
                  <a:cubicBezTo>
                    <a:pt x="43" y="226"/>
                    <a:pt x="70" y="231"/>
                    <a:pt x="97" y="237"/>
                  </a:cubicBezTo>
                  <a:cubicBezTo>
                    <a:pt x="97" y="243"/>
                    <a:pt x="97" y="250"/>
                    <a:pt x="97" y="256"/>
                  </a:cubicBezTo>
                  <a:close/>
                  <a:moveTo>
                    <a:pt x="97" y="203"/>
                  </a:moveTo>
                  <a:cubicBezTo>
                    <a:pt x="70" y="197"/>
                    <a:pt x="43" y="192"/>
                    <a:pt x="16" y="186"/>
                  </a:cubicBezTo>
                  <a:cubicBezTo>
                    <a:pt x="16" y="179"/>
                    <a:pt x="16" y="172"/>
                    <a:pt x="16" y="164"/>
                  </a:cubicBezTo>
                  <a:cubicBezTo>
                    <a:pt x="43" y="171"/>
                    <a:pt x="70" y="177"/>
                    <a:pt x="97" y="183"/>
                  </a:cubicBezTo>
                  <a:cubicBezTo>
                    <a:pt x="97" y="190"/>
                    <a:pt x="97" y="196"/>
                    <a:pt x="97" y="203"/>
                  </a:cubicBezTo>
                  <a:close/>
                  <a:moveTo>
                    <a:pt x="97" y="149"/>
                  </a:moveTo>
                  <a:cubicBezTo>
                    <a:pt x="70" y="143"/>
                    <a:pt x="43" y="136"/>
                    <a:pt x="16" y="129"/>
                  </a:cubicBezTo>
                  <a:cubicBezTo>
                    <a:pt x="16" y="122"/>
                    <a:pt x="16" y="115"/>
                    <a:pt x="16" y="107"/>
                  </a:cubicBezTo>
                  <a:cubicBezTo>
                    <a:pt x="43" y="115"/>
                    <a:pt x="70" y="122"/>
                    <a:pt x="97" y="129"/>
                  </a:cubicBezTo>
                  <a:cubicBezTo>
                    <a:pt x="97" y="136"/>
                    <a:pt x="97" y="143"/>
                    <a:pt x="97" y="149"/>
                  </a:cubicBezTo>
                  <a:close/>
                  <a:moveTo>
                    <a:pt x="97" y="96"/>
                  </a:moveTo>
                  <a:cubicBezTo>
                    <a:pt x="16" y="73"/>
                    <a:pt x="16" y="73"/>
                    <a:pt x="16" y="73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97" y="76"/>
                    <a:pt x="97" y="76"/>
                    <a:pt x="97" y="76"/>
                  </a:cubicBezTo>
                  <a:lnTo>
                    <a:pt x="97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408318" y="3563844"/>
              <a:ext cx="629536" cy="2521891"/>
            </a:xfrm>
            <a:custGeom>
              <a:avLst/>
              <a:gdLst>
                <a:gd name="T0" fmla="*/ 176 w 213"/>
                <a:gd name="T1" fmla="*/ 810 h 853"/>
                <a:gd name="T2" fmla="*/ 141 w 213"/>
                <a:gd name="T3" fmla="*/ 763 h 853"/>
                <a:gd name="T4" fmla="*/ 141 w 213"/>
                <a:gd name="T5" fmla="*/ 697 h 853"/>
                <a:gd name="T6" fmla="*/ 176 w 213"/>
                <a:gd name="T7" fmla="*/ 655 h 853"/>
                <a:gd name="T8" fmla="*/ 176 w 213"/>
                <a:gd name="T9" fmla="*/ 638 h 853"/>
                <a:gd name="T10" fmla="*/ 176 w 213"/>
                <a:gd name="T11" fmla="*/ 552 h 853"/>
                <a:gd name="T12" fmla="*/ 141 w 213"/>
                <a:gd name="T13" fmla="*/ 510 h 853"/>
                <a:gd name="T14" fmla="*/ 141 w 213"/>
                <a:gd name="T15" fmla="*/ 444 h 853"/>
                <a:gd name="T16" fmla="*/ 176 w 213"/>
                <a:gd name="T17" fmla="*/ 397 h 853"/>
                <a:gd name="T18" fmla="*/ 176 w 213"/>
                <a:gd name="T19" fmla="*/ 379 h 853"/>
                <a:gd name="T20" fmla="*/ 176 w 213"/>
                <a:gd name="T21" fmla="*/ 336 h 853"/>
                <a:gd name="T22" fmla="*/ 141 w 213"/>
                <a:gd name="T23" fmla="*/ 256 h 853"/>
                <a:gd name="T24" fmla="*/ 141 w 213"/>
                <a:gd name="T25" fmla="*/ 190 h 853"/>
                <a:gd name="T26" fmla="*/ 176 w 213"/>
                <a:gd name="T27" fmla="*/ 138 h 853"/>
                <a:gd name="T28" fmla="*/ 176 w 213"/>
                <a:gd name="T29" fmla="*/ 121 h 853"/>
                <a:gd name="T30" fmla="*/ 94 w 213"/>
                <a:gd name="T31" fmla="*/ 78 h 853"/>
                <a:gd name="T32" fmla="*/ 117 w 213"/>
                <a:gd name="T33" fmla="*/ 112 h 853"/>
                <a:gd name="T34" fmla="*/ 117 w 213"/>
                <a:gd name="T35" fmla="*/ 177 h 853"/>
                <a:gd name="T36" fmla="*/ 94 w 213"/>
                <a:gd name="T37" fmla="*/ 223 h 853"/>
                <a:gd name="T38" fmla="*/ 94 w 213"/>
                <a:gd name="T39" fmla="*/ 242 h 853"/>
                <a:gd name="T40" fmla="*/ 94 w 213"/>
                <a:gd name="T41" fmla="*/ 324 h 853"/>
                <a:gd name="T42" fmla="*/ 116 w 213"/>
                <a:gd name="T43" fmla="*/ 362 h 853"/>
                <a:gd name="T44" fmla="*/ 116 w 213"/>
                <a:gd name="T45" fmla="*/ 427 h 853"/>
                <a:gd name="T46" fmla="*/ 94 w 213"/>
                <a:gd name="T47" fmla="*/ 469 h 853"/>
                <a:gd name="T48" fmla="*/ 94 w 213"/>
                <a:gd name="T49" fmla="*/ 489 h 853"/>
                <a:gd name="T50" fmla="*/ 93 w 213"/>
                <a:gd name="T51" fmla="*/ 571 h 853"/>
                <a:gd name="T52" fmla="*/ 116 w 213"/>
                <a:gd name="T53" fmla="*/ 612 h 853"/>
                <a:gd name="T54" fmla="*/ 116 w 213"/>
                <a:gd name="T55" fmla="*/ 676 h 853"/>
                <a:gd name="T56" fmla="*/ 93 w 213"/>
                <a:gd name="T57" fmla="*/ 716 h 853"/>
                <a:gd name="T58" fmla="*/ 93 w 213"/>
                <a:gd name="T59" fmla="*/ 735 h 853"/>
                <a:gd name="T60" fmla="*/ 74 w 213"/>
                <a:gd name="T61" fmla="*/ 796 h 853"/>
                <a:gd name="T62" fmla="*/ 58 w 213"/>
                <a:gd name="T63" fmla="*/ 754 h 853"/>
                <a:gd name="T64" fmla="*/ 74 w 213"/>
                <a:gd name="T65" fmla="*/ 694 h 853"/>
                <a:gd name="T66" fmla="*/ 74 w 213"/>
                <a:gd name="T67" fmla="*/ 653 h 853"/>
                <a:gd name="T68" fmla="*/ 58 w 213"/>
                <a:gd name="T69" fmla="*/ 633 h 853"/>
                <a:gd name="T70" fmla="*/ 58 w 213"/>
                <a:gd name="T71" fmla="*/ 552 h 853"/>
                <a:gd name="T72" fmla="*/ 58 w 213"/>
                <a:gd name="T73" fmla="*/ 512 h 853"/>
                <a:gd name="T74" fmla="*/ 58 w 213"/>
                <a:gd name="T75" fmla="*/ 452 h 853"/>
                <a:gd name="T76" fmla="*/ 74 w 213"/>
                <a:gd name="T77" fmla="*/ 409 h 853"/>
                <a:gd name="T78" fmla="*/ 74 w 213"/>
                <a:gd name="T79" fmla="*/ 390 h 853"/>
                <a:gd name="T80" fmla="*/ 74 w 213"/>
                <a:gd name="T81" fmla="*/ 308 h 853"/>
                <a:gd name="T82" fmla="*/ 58 w 213"/>
                <a:gd name="T83" fmla="*/ 271 h 853"/>
                <a:gd name="T84" fmla="*/ 58 w 213"/>
                <a:gd name="T85" fmla="*/ 210 h 853"/>
                <a:gd name="T86" fmla="*/ 74 w 213"/>
                <a:gd name="T87" fmla="*/ 186 h 853"/>
                <a:gd name="T88" fmla="*/ 74 w 213"/>
                <a:gd name="T89" fmla="*/ 146 h 853"/>
                <a:gd name="T90" fmla="*/ 43 w 213"/>
                <a:gd name="T91" fmla="*/ 793 h 853"/>
                <a:gd name="T92" fmla="*/ 28 w 213"/>
                <a:gd name="T93" fmla="*/ 751 h 853"/>
                <a:gd name="T94" fmla="*/ 28 w 213"/>
                <a:gd name="T95" fmla="*/ 692 h 853"/>
                <a:gd name="T96" fmla="*/ 43 w 213"/>
                <a:gd name="T97" fmla="*/ 653 h 853"/>
                <a:gd name="T98" fmla="*/ 42 w 213"/>
                <a:gd name="T99" fmla="*/ 633 h 853"/>
                <a:gd name="T100" fmla="*/ 42 w 213"/>
                <a:gd name="T101" fmla="*/ 553 h 853"/>
                <a:gd name="T102" fmla="*/ 28 w 213"/>
                <a:gd name="T103" fmla="*/ 514 h 853"/>
                <a:gd name="T104" fmla="*/ 28 w 213"/>
                <a:gd name="T105" fmla="*/ 455 h 853"/>
                <a:gd name="T106" fmla="*/ 42 w 213"/>
                <a:gd name="T107" fmla="*/ 414 h 853"/>
                <a:gd name="T108" fmla="*/ 42 w 213"/>
                <a:gd name="T109" fmla="*/ 393 h 853"/>
                <a:gd name="T110" fmla="*/ 42 w 213"/>
                <a:gd name="T111" fmla="*/ 314 h 853"/>
                <a:gd name="T112" fmla="*/ 27 w 213"/>
                <a:gd name="T113" fmla="*/ 276 h 853"/>
                <a:gd name="T114" fmla="*/ 27 w 213"/>
                <a:gd name="T115" fmla="*/ 218 h 853"/>
                <a:gd name="T116" fmla="*/ 41 w 213"/>
                <a:gd name="T117" fmla="*/ 174 h 853"/>
                <a:gd name="T118" fmla="*/ 41 w 213"/>
                <a:gd name="T119" fmla="*/ 154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3" h="853">
                  <a:moveTo>
                    <a:pt x="0" y="820"/>
                  </a:moveTo>
                  <a:cubicBezTo>
                    <a:pt x="213" y="853"/>
                    <a:pt x="213" y="853"/>
                    <a:pt x="213" y="853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0" y="73"/>
                    <a:pt x="0" y="73"/>
                    <a:pt x="0" y="73"/>
                  </a:cubicBezTo>
                  <a:lnTo>
                    <a:pt x="0" y="820"/>
                  </a:lnTo>
                  <a:close/>
                  <a:moveTo>
                    <a:pt x="176" y="810"/>
                  </a:moveTo>
                  <a:cubicBezTo>
                    <a:pt x="141" y="805"/>
                    <a:pt x="141" y="805"/>
                    <a:pt x="141" y="805"/>
                  </a:cubicBezTo>
                  <a:cubicBezTo>
                    <a:pt x="141" y="781"/>
                    <a:pt x="141" y="781"/>
                    <a:pt x="141" y="781"/>
                  </a:cubicBezTo>
                  <a:cubicBezTo>
                    <a:pt x="176" y="785"/>
                    <a:pt x="176" y="785"/>
                    <a:pt x="176" y="785"/>
                  </a:cubicBezTo>
                  <a:lnTo>
                    <a:pt x="176" y="810"/>
                  </a:lnTo>
                  <a:close/>
                  <a:moveTo>
                    <a:pt x="176" y="767"/>
                  </a:moveTo>
                  <a:cubicBezTo>
                    <a:pt x="164" y="766"/>
                    <a:pt x="152" y="764"/>
                    <a:pt x="141" y="763"/>
                  </a:cubicBezTo>
                  <a:cubicBezTo>
                    <a:pt x="141" y="755"/>
                    <a:pt x="141" y="747"/>
                    <a:pt x="141" y="739"/>
                  </a:cubicBezTo>
                  <a:cubicBezTo>
                    <a:pt x="152" y="740"/>
                    <a:pt x="164" y="741"/>
                    <a:pt x="176" y="741"/>
                  </a:cubicBezTo>
                  <a:cubicBezTo>
                    <a:pt x="176" y="750"/>
                    <a:pt x="176" y="759"/>
                    <a:pt x="176" y="767"/>
                  </a:cubicBezTo>
                  <a:close/>
                  <a:moveTo>
                    <a:pt x="176" y="724"/>
                  </a:moveTo>
                  <a:cubicBezTo>
                    <a:pt x="164" y="723"/>
                    <a:pt x="152" y="722"/>
                    <a:pt x="141" y="721"/>
                  </a:cubicBezTo>
                  <a:cubicBezTo>
                    <a:pt x="141" y="713"/>
                    <a:pt x="141" y="705"/>
                    <a:pt x="141" y="697"/>
                  </a:cubicBezTo>
                  <a:cubicBezTo>
                    <a:pt x="152" y="697"/>
                    <a:pt x="164" y="698"/>
                    <a:pt x="176" y="698"/>
                  </a:cubicBezTo>
                  <a:cubicBezTo>
                    <a:pt x="176" y="707"/>
                    <a:pt x="176" y="715"/>
                    <a:pt x="176" y="724"/>
                  </a:cubicBezTo>
                  <a:close/>
                  <a:moveTo>
                    <a:pt x="176" y="681"/>
                  </a:moveTo>
                  <a:cubicBezTo>
                    <a:pt x="164" y="680"/>
                    <a:pt x="152" y="679"/>
                    <a:pt x="141" y="679"/>
                  </a:cubicBezTo>
                  <a:cubicBezTo>
                    <a:pt x="141" y="671"/>
                    <a:pt x="141" y="663"/>
                    <a:pt x="141" y="655"/>
                  </a:cubicBezTo>
                  <a:cubicBezTo>
                    <a:pt x="152" y="655"/>
                    <a:pt x="164" y="655"/>
                    <a:pt x="176" y="655"/>
                  </a:cubicBezTo>
                  <a:cubicBezTo>
                    <a:pt x="176" y="664"/>
                    <a:pt x="176" y="672"/>
                    <a:pt x="176" y="681"/>
                  </a:cubicBezTo>
                  <a:close/>
                  <a:moveTo>
                    <a:pt x="176" y="638"/>
                  </a:moveTo>
                  <a:cubicBezTo>
                    <a:pt x="164" y="637"/>
                    <a:pt x="152" y="637"/>
                    <a:pt x="141" y="636"/>
                  </a:cubicBezTo>
                  <a:cubicBezTo>
                    <a:pt x="141" y="628"/>
                    <a:pt x="141" y="620"/>
                    <a:pt x="141" y="613"/>
                  </a:cubicBezTo>
                  <a:cubicBezTo>
                    <a:pt x="152" y="612"/>
                    <a:pt x="164" y="612"/>
                    <a:pt x="176" y="612"/>
                  </a:cubicBezTo>
                  <a:cubicBezTo>
                    <a:pt x="176" y="621"/>
                    <a:pt x="176" y="629"/>
                    <a:pt x="176" y="638"/>
                  </a:cubicBezTo>
                  <a:close/>
                  <a:moveTo>
                    <a:pt x="176" y="595"/>
                  </a:moveTo>
                  <a:cubicBezTo>
                    <a:pt x="164" y="595"/>
                    <a:pt x="152" y="594"/>
                    <a:pt x="141" y="594"/>
                  </a:cubicBezTo>
                  <a:cubicBezTo>
                    <a:pt x="141" y="586"/>
                    <a:pt x="141" y="578"/>
                    <a:pt x="141" y="570"/>
                  </a:cubicBezTo>
                  <a:cubicBezTo>
                    <a:pt x="152" y="570"/>
                    <a:pt x="164" y="570"/>
                    <a:pt x="176" y="569"/>
                  </a:cubicBezTo>
                  <a:cubicBezTo>
                    <a:pt x="176" y="578"/>
                    <a:pt x="176" y="586"/>
                    <a:pt x="176" y="595"/>
                  </a:cubicBezTo>
                  <a:close/>
                  <a:moveTo>
                    <a:pt x="176" y="552"/>
                  </a:moveTo>
                  <a:cubicBezTo>
                    <a:pt x="164" y="552"/>
                    <a:pt x="152" y="552"/>
                    <a:pt x="141" y="552"/>
                  </a:cubicBezTo>
                  <a:cubicBezTo>
                    <a:pt x="141" y="544"/>
                    <a:pt x="141" y="536"/>
                    <a:pt x="141" y="528"/>
                  </a:cubicBezTo>
                  <a:cubicBezTo>
                    <a:pt x="152" y="527"/>
                    <a:pt x="164" y="527"/>
                    <a:pt x="176" y="526"/>
                  </a:cubicBezTo>
                  <a:cubicBezTo>
                    <a:pt x="176" y="535"/>
                    <a:pt x="176" y="543"/>
                    <a:pt x="176" y="552"/>
                  </a:cubicBezTo>
                  <a:close/>
                  <a:moveTo>
                    <a:pt x="176" y="509"/>
                  </a:moveTo>
                  <a:cubicBezTo>
                    <a:pt x="164" y="509"/>
                    <a:pt x="152" y="509"/>
                    <a:pt x="141" y="510"/>
                  </a:cubicBezTo>
                  <a:cubicBezTo>
                    <a:pt x="141" y="502"/>
                    <a:pt x="141" y="494"/>
                    <a:pt x="141" y="486"/>
                  </a:cubicBezTo>
                  <a:cubicBezTo>
                    <a:pt x="152" y="485"/>
                    <a:pt x="164" y="484"/>
                    <a:pt x="176" y="483"/>
                  </a:cubicBezTo>
                  <a:cubicBezTo>
                    <a:pt x="176" y="492"/>
                    <a:pt x="176" y="500"/>
                    <a:pt x="176" y="509"/>
                  </a:cubicBezTo>
                  <a:close/>
                  <a:moveTo>
                    <a:pt x="176" y="466"/>
                  </a:moveTo>
                  <a:cubicBezTo>
                    <a:pt x="164" y="466"/>
                    <a:pt x="152" y="467"/>
                    <a:pt x="141" y="467"/>
                  </a:cubicBezTo>
                  <a:cubicBezTo>
                    <a:pt x="141" y="460"/>
                    <a:pt x="141" y="452"/>
                    <a:pt x="141" y="444"/>
                  </a:cubicBezTo>
                  <a:cubicBezTo>
                    <a:pt x="152" y="442"/>
                    <a:pt x="164" y="441"/>
                    <a:pt x="176" y="440"/>
                  </a:cubicBezTo>
                  <a:cubicBezTo>
                    <a:pt x="176" y="448"/>
                    <a:pt x="176" y="457"/>
                    <a:pt x="176" y="466"/>
                  </a:cubicBezTo>
                  <a:close/>
                  <a:moveTo>
                    <a:pt x="176" y="422"/>
                  </a:moveTo>
                  <a:cubicBezTo>
                    <a:pt x="164" y="423"/>
                    <a:pt x="152" y="424"/>
                    <a:pt x="141" y="425"/>
                  </a:cubicBezTo>
                  <a:cubicBezTo>
                    <a:pt x="141" y="417"/>
                    <a:pt x="141" y="409"/>
                    <a:pt x="141" y="401"/>
                  </a:cubicBezTo>
                  <a:cubicBezTo>
                    <a:pt x="152" y="400"/>
                    <a:pt x="164" y="398"/>
                    <a:pt x="176" y="397"/>
                  </a:cubicBezTo>
                  <a:cubicBezTo>
                    <a:pt x="176" y="405"/>
                    <a:pt x="176" y="414"/>
                    <a:pt x="176" y="422"/>
                  </a:cubicBezTo>
                  <a:close/>
                  <a:moveTo>
                    <a:pt x="176" y="379"/>
                  </a:moveTo>
                  <a:cubicBezTo>
                    <a:pt x="164" y="381"/>
                    <a:pt x="152" y="382"/>
                    <a:pt x="141" y="383"/>
                  </a:cubicBezTo>
                  <a:cubicBezTo>
                    <a:pt x="141" y="375"/>
                    <a:pt x="141" y="367"/>
                    <a:pt x="141" y="359"/>
                  </a:cubicBezTo>
                  <a:cubicBezTo>
                    <a:pt x="152" y="357"/>
                    <a:pt x="164" y="356"/>
                    <a:pt x="176" y="354"/>
                  </a:cubicBezTo>
                  <a:cubicBezTo>
                    <a:pt x="176" y="362"/>
                    <a:pt x="176" y="371"/>
                    <a:pt x="176" y="379"/>
                  </a:cubicBezTo>
                  <a:close/>
                  <a:moveTo>
                    <a:pt x="141" y="299"/>
                  </a:moveTo>
                  <a:cubicBezTo>
                    <a:pt x="141" y="291"/>
                    <a:pt x="141" y="283"/>
                    <a:pt x="141" y="275"/>
                  </a:cubicBezTo>
                  <a:cubicBezTo>
                    <a:pt x="152" y="272"/>
                    <a:pt x="164" y="270"/>
                    <a:pt x="176" y="268"/>
                  </a:cubicBezTo>
                  <a:cubicBezTo>
                    <a:pt x="176" y="276"/>
                    <a:pt x="176" y="285"/>
                    <a:pt x="176" y="293"/>
                  </a:cubicBezTo>
                  <a:cubicBezTo>
                    <a:pt x="164" y="295"/>
                    <a:pt x="152" y="297"/>
                    <a:pt x="141" y="299"/>
                  </a:cubicBezTo>
                  <a:close/>
                  <a:moveTo>
                    <a:pt x="176" y="336"/>
                  </a:moveTo>
                  <a:cubicBezTo>
                    <a:pt x="164" y="338"/>
                    <a:pt x="152" y="339"/>
                    <a:pt x="141" y="341"/>
                  </a:cubicBezTo>
                  <a:cubicBezTo>
                    <a:pt x="141" y="333"/>
                    <a:pt x="141" y="325"/>
                    <a:pt x="141" y="317"/>
                  </a:cubicBezTo>
                  <a:cubicBezTo>
                    <a:pt x="152" y="315"/>
                    <a:pt x="164" y="313"/>
                    <a:pt x="176" y="311"/>
                  </a:cubicBezTo>
                  <a:cubicBezTo>
                    <a:pt x="176" y="319"/>
                    <a:pt x="176" y="328"/>
                    <a:pt x="176" y="336"/>
                  </a:cubicBezTo>
                  <a:close/>
                  <a:moveTo>
                    <a:pt x="176" y="250"/>
                  </a:moveTo>
                  <a:cubicBezTo>
                    <a:pt x="164" y="252"/>
                    <a:pt x="152" y="254"/>
                    <a:pt x="141" y="256"/>
                  </a:cubicBezTo>
                  <a:cubicBezTo>
                    <a:pt x="141" y="248"/>
                    <a:pt x="141" y="240"/>
                    <a:pt x="141" y="232"/>
                  </a:cubicBezTo>
                  <a:cubicBezTo>
                    <a:pt x="152" y="230"/>
                    <a:pt x="164" y="227"/>
                    <a:pt x="176" y="224"/>
                  </a:cubicBezTo>
                  <a:cubicBezTo>
                    <a:pt x="176" y="233"/>
                    <a:pt x="176" y="242"/>
                    <a:pt x="176" y="250"/>
                  </a:cubicBezTo>
                  <a:close/>
                  <a:moveTo>
                    <a:pt x="176" y="207"/>
                  </a:moveTo>
                  <a:cubicBezTo>
                    <a:pt x="164" y="209"/>
                    <a:pt x="152" y="212"/>
                    <a:pt x="141" y="214"/>
                  </a:cubicBezTo>
                  <a:cubicBezTo>
                    <a:pt x="141" y="206"/>
                    <a:pt x="141" y="198"/>
                    <a:pt x="141" y="190"/>
                  </a:cubicBezTo>
                  <a:cubicBezTo>
                    <a:pt x="152" y="187"/>
                    <a:pt x="164" y="184"/>
                    <a:pt x="176" y="181"/>
                  </a:cubicBezTo>
                  <a:cubicBezTo>
                    <a:pt x="176" y="190"/>
                    <a:pt x="176" y="198"/>
                    <a:pt x="176" y="207"/>
                  </a:cubicBezTo>
                  <a:close/>
                  <a:moveTo>
                    <a:pt x="176" y="164"/>
                  </a:moveTo>
                  <a:cubicBezTo>
                    <a:pt x="164" y="167"/>
                    <a:pt x="152" y="169"/>
                    <a:pt x="141" y="172"/>
                  </a:cubicBezTo>
                  <a:cubicBezTo>
                    <a:pt x="141" y="164"/>
                    <a:pt x="141" y="156"/>
                    <a:pt x="141" y="148"/>
                  </a:cubicBezTo>
                  <a:cubicBezTo>
                    <a:pt x="152" y="145"/>
                    <a:pt x="164" y="142"/>
                    <a:pt x="176" y="138"/>
                  </a:cubicBezTo>
                  <a:cubicBezTo>
                    <a:pt x="176" y="147"/>
                    <a:pt x="176" y="155"/>
                    <a:pt x="176" y="164"/>
                  </a:cubicBezTo>
                  <a:close/>
                  <a:moveTo>
                    <a:pt x="176" y="121"/>
                  </a:moveTo>
                  <a:cubicBezTo>
                    <a:pt x="164" y="124"/>
                    <a:pt x="152" y="127"/>
                    <a:pt x="141" y="130"/>
                  </a:cubicBezTo>
                  <a:cubicBezTo>
                    <a:pt x="141" y="122"/>
                    <a:pt x="141" y="114"/>
                    <a:pt x="141" y="106"/>
                  </a:cubicBezTo>
                  <a:cubicBezTo>
                    <a:pt x="152" y="102"/>
                    <a:pt x="164" y="99"/>
                    <a:pt x="176" y="95"/>
                  </a:cubicBezTo>
                  <a:cubicBezTo>
                    <a:pt x="176" y="104"/>
                    <a:pt x="176" y="112"/>
                    <a:pt x="176" y="121"/>
                  </a:cubicBezTo>
                  <a:close/>
                  <a:moveTo>
                    <a:pt x="141" y="64"/>
                  </a:moveTo>
                  <a:cubicBezTo>
                    <a:pt x="176" y="52"/>
                    <a:pt x="176" y="52"/>
                    <a:pt x="176" y="52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41" y="87"/>
                    <a:pt x="141" y="87"/>
                    <a:pt x="141" y="87"/>
                  </a:cubicBezTo>
                  <a:lnTo>
                    <a:pt x="141" y="64"/>
                  </a:lnTo>
                  <a:close/>
                  <a:moveTo>
                    <a:pt x="94" y="78"/>
                  </a:moveTo>
                  <a:cubicBezTo>
                    <a:pt x="117" y="71"/>
                    <a:pt x="117" y="71"/>
                    <a:pt x="117" y="71"/>
                  </a:cubicBezTo>
                  <a:cubicBezTo>
                    <a:pt x="117" y="94"/>
                    <a:pt x="117" y="94"/>
                    <a:pt x="117" y="94"/>
                  </a:cubicBezTo>
                  <a:cubicBezTo>
                    <a:pt x="94" y="100"/>
                    <a:pt x="94" y="100"/>
                    <a:pt x="94" y="100"/>
                  </a:cubicBezTo>
                  <a:lnTo>
                    <a:pt x="94" y="78"/>
                  </a:lnTo>
                  <a:close/>
                  <a:moveTo>
                    <a:pt x="94" y="119"/>
                  </a:moveTo>
                  <a:cubicBezTo>
                    <a:pt x="102" y="117"/>
                    <a:pt x="109" y="114"/>
                    <a:pt x="117" y="112"/>
                  </a:cubicBezTo>
                  <a:cubicBezTo>
                    <a:pt x="117" y="120"/>
                    <a:pt x="117" y="127"/>
                    <a:pt x="117" y="135"/>
                  </a:cubicBezTo>
                  <a:cubicBezTo>
                    <a:pt x="109" y="137"/>
                    <a:pt x="102" y="139"/>
                    <a:pt x="94" y="141"/>
                  </a:cubicBezTo>
                  <a:cubicBezTo>
                    <a:pt x="94" y="133"/>
                    <a:pt x="94" y="126"/>
                    <a:pt x="94" y="119"/>
                  </a:cubicBezTo>
                  <a:close/>
                  <a:moveTo>
                    <a:pt x="94" y="160"/>
                  </a:moveTo>
                  <a:cubicBezTo>
                    <a:pt x="102" y="158"/>
                    <a:pt x="109" y="156"/>
                    <a:pt x="117" y="154"/>
                  </a:cubicBezTo>
                  <a:cubicBezTo>
                    <a:pt x="117" y="161"/>
                    <a:pt x="117" y="169"/>
                    <a:pt x="117" y="177"/>
                  </a:cubicBezTo>
                  <a:cubicBezTo>
                    <a:pt x="109" y="178"/>
                    <a:pt x="102" y="180"/>
                    <a:pt x="94" y="182"/>
                  </a:cubicBezTo>
                  <a:cubicBezTo>
                    <a:pt x="94" y="175"/>
                    <a:pt x="94" y="167"/>
                    <a:pt x="94" y="160"/>
                  </a:cubicBezTo>
                  <a:close/>
                  <a:moveTo>
                    <a:pt x="94" y="201"/>
                  </a:moveTo>
                  <a:cubicBezTo>
                    <a:pt x="102" y="199"/>
                    <a:pt x="109" y="197"/>
                    <a:pt x="117" y="195"/>
                  </a:cubicBezTo>
                  <a:cubicBezTo>
                    <a:pt x="117" y="203"/>
                    <a:pt x="117" y="211"/>
                    <a:pt x="117" y="218"/>
                  </a:cubicBezTo>
                  <a:cubicBezTo>
                    <a:pt x="109" y="220"/>
                    <a:pt x="102" y="221"/>
                    <a:pt x="94" y="223"/>
                  </a:cubicBezTo>
                  <a:cubicBezTo>
                    <a:pt x="94" y="216"/>
                    <a:pt x="94" y="208"/>
                    <a:pt x="94" y="201"/>
                  </a:cubicBezTo>
                  <a:close/>
                  <a:moveTo>
                    <a:pt x="94" y="242"/>
                  </a:moveTo>
                  <a:cubicBezTo>
                    <a:pt x="102" y="241"/>
                    <a:pt x="109" y="239"/>
                    <a:pt x="117" y="237"/>
                  </a:cubicBezTo>
                  <a:cubicBezTo>
                    <a:pt x="117" y="245"/>
                    <a:pt x="117" y="252"/>
                    <a:pt x="117" y="260"/>
                  </a:cubicBezTo>
                  <a:cubicBezTo>
                    <a:pt x="109" y="261"/>
                    <a:pt x="102" y="263"/>
                    <a:pt x="94" y="264"/>
                  </a:cubicBezTo>
                  <a:cubicBezTo>
                    <a:pt x="94" y="257"/>
                    <a:pt x="94" y="249"/>
                    <a:pt x="94" y="242"/>
                  </a:cubicBezTo>
                  <a:close/>
                  <a:moveTo>
                    <a:pt x="94" y="283"/>
                  </a:moveTo>
                  <a:cubicBezTo>
                    <a:pt x="101" y="282"/>
                    <a:pt x="109" y="280"/>
                    <a:pt x="117" y="279"/>
                  </a:cubicBezTo>
                  <a:cubicBezTo>
                    <a:pt x="117" y="286"/>
                    <a:pt x="117" y="294"/>
                    <a:pt x="117" y="302"/>
                  </a:cubicBezTo>
                  <a:cubicBezTo>
                    <a:pt x="109" y="303"/>
                    <a:pt x="101" y="304"/>
                    <a:pt x="94" y="305"/>
                  </a:cubicBezTo>
                  <a:cubicBezTo>
                    <a:pt x="94" y="298"/>
                    <a:pt x="94" y="291"/>
                    <a:pt x="94" y="283"/>
                  </a:cubicBezTo>
                  <a:close/>
                  <a:moveTo>
                    <a:pt x="94" y="324"/>
                  </a:moveTo>
                  <a:cubicBezTo>
                    <a:pt x="101" y="323"/>
                    <a:pt x="109" y="322"/>
                    <a:pt x="117" y="320"/>
                  </a:cubicBezTo>
                  <a:cubicBezTo>
                    <a:pt x="117" y="328"/>
                    <a:pt x="117" y="336"/>
                    <a:pt x="117" y="343"/>
                  </a:cubicBezTo>
                  <a:cubicBezTo>
                    <a:pt x="109" y="344"/>
                    <a:pt x="101" y="345"/>
                    <a:pt x="94" y="346"/>
                  </a:cubicBezTo>
                  <a:cubicBezTo>
                    <a:pt x="94" y="339"/>
                    <a:pt x="94" y="332"/>
                    <a:pt x="94" y="324"/>
                  </a:cubicBezTo>
                  <a:close/>
                  <a:moveTo>
                    <a:pt x="94" y="365"/>
                  </a:moveTo>
                  <a:cubicBezTo>
                    <a:pt x="101" y="364"/>
                    <a:pt x="109" y="363"/>
                    <a:pt x="116" y="362"/>
                  </a:cubicBezTo>
                  <a:cubicBezTo>
                    <a:pt x="116" y="370"/>
                    <a:pt x="116" y="377"/>
                    <a:pt x="116" y="385"/>
                  </a:cubicBezTo>
                  <a:cubicBezTo>
                    <a:pt x="109" y="386"/>
                    <a:pt x="101" y="387"/>
                    <a:pt x="94" y="387"/>
                  </a:cubicBezTo>
                  <a:cubicBezTo>
                    <a:pt x="94" y="380"/>
                    <a:pt x="94" y="373"/>
                    <a:pt x="94" y="365"/>
                  </a:cubicBezTo>
                  <a:close/>
                  <a:moveTo>
                    <a:pt x="94" y="407"/>
                  </a:moveTo>
                  <a:cubicBezTo>
                    <a:pt x="101" y="406"/>
                    <a:pt x="109" y="405"/>
                    <a:pt x="116" y="404"/>
                  </a:cubicBezTo>
                  <a:cubicBezTo>
                    <a:pt x="116" y="411"/>
                    <a:pt x="116" y="419"/>
                    <a:pt x="116" y="427"/>
                  </a:cubicBezTo>
                  <a:cubicBezTo>
                    <a:pt x="109" y="427"/>
                    <a:pt x="101" y="428"/>
                    <a:pt x="94" y="428"/>
                  </a:cubicBezTo>
                  <a:cubicBezTo>
                    <a:pt x="94" y="421"/>
                    <a:pt x="94" y="414"/>
                    <a:pt x="94" y="407"/>
                  </a:cubicBezTo>
                  <a:close/>
                  <a:moveTo>
                    <a:pt x="94" y="448"/>
                  </a:moveTo>
                  <a:cubicBezTo>
                    <a:pt x="101" y="447"/>
                    <a:pt x="109" y="446"/>
                    <a:pt x="116" y="445"/>
                  </a:cubicBezTo>
                  <a:cubicBezTo>
                    <a:pt x="116" y="453"/>
                    <a:pt x="116" y="461"/>
                    <a:pt x="116" y="468"/>
                  </a:cubicBezTo>
                  <a:cubicBezTo>
                    <a:pt x="109" y="469"/>
                    <a:pt x="101" y="469"/>
                    <a:pt x="94" y="469"/>
                  </a:cubicBezTo>
                  <a:cubicBezTo>
                    <a:pt x="94" y="462"/>
                    <a:pt x="94" y="455"/>
                    <a:pt x="94" y="448"/>
                  </a:cubicBezTo>
                  <a:close/>
                  <a:moveTo>
                    <a:pt x="94" y="489"/>
                  </a:moveTo>
                  <a:cubicBezTo>
                    <a:pt x="101" y="488"/>
                    <a:pt x="109" y="488"/>
                    <a:pt x="116" y="487"/>
                  </a:cubicBezTo>
                  <a:cubicBezTo>
                    <a:pt x="116" y="495"/>
                    <a:pt x="116" y="502"/>
                    <a:pt x="116" y="510"/>
                  </a:cubicBezTo>
                  <a:cubicBezTo>
                    <a:pt x="109" y="510"/>
                    <a:pt x="101" y="510"/>
                    <a:pt x="94" y="511"/>
                  </a:cubicBezTo>
                  <a:cubicBezTo>
                    <a:pt x="94" y="503"/>
                    <a:pt x="94" y="496"/>
                    <a:pt x="94" y="489"/>
                  </a:cubicBezTo>
                  <a:close/>
                  <a:moveTo>
                    <a:pt x="93" y="530"/>
                  </a:moveTo>
                  <a:cubicBezTo>
                    <a:pt x="101" y="529"/>
                    <a:pt x="109" y="529"/>
                    <a:pt x="116" y="529"/>
                  </a:cubicBezTo>
                  <a:cubicBezTo>
                    <a:pt x="116" y="536"/>
                    <a:pt x="116" y="544"/>
                    <a:pt x="116" y="552"/>
                  </a:cubicBezTo>
                  <a:cubicBezTo>
                    <a:pt x="109" y="552"/>
                    <a:pt x="101" y="552"/>
                    <a:pt x="93" y="552"/>
                  </a:cubicBezTo>
                  <a:cubicBezTo>
                    <a:pt x="93" y="544"/>
                    <a:pt x="93" y="537"/>
                    <a:pt x="93" y="530"/>
                  </a:cubicBezTo>
                  <a:close/>
                  <a:moveTo>
                    <a:pt x="93" y="571"/>
                  </a:moveTo>
                  <a:cubicBezTo>
                    <a:pt x="101" y="571"/>
                    <a:pt x="109" y="570"/>
                    <a:pt x="116" y="570"/>
                  </a:cubicBezTo>
                  <a:cubicBezTo>
                    <a:pt x="116" y="578"/>
                    <a:pt x="116" y="586"/>
                    <a:pt x="116" y="593"/>
                  </a:cubicBezTo>
                  <a:cubicBezTo>
                    <a:pt x="109" y="593"/>
                    <a:pt x="101" y="593"/>
                    <a:pt x="93" y="593"/>
                  </a:cubicBezTo>
                  <a:cubicBezTo>
                    <a:pt x="93" y="585"/>
                    <a:pt x="93" y="578"/>
                    <a:pt x="93" y="571"/>
                  </a:cubicBezTo>
                  <a:close/>
                  <a:moveTo>
                    <a:pt x="93" y="612"/>
                  </a:moveTo>
                  <a:cubicBezTo>
                    <a:pt x="101" y="612"/>
                    <a:pt x="108" y="612"/>
                    <a:pt x="116" y="612"/>
                  </a:cubicBezTo>
                  <a:cubicBezTo>
                    <a:pt x="116" y="620"/>
                    <a:pt x="116" y="627"/>
                    <a:pt x="116" y="635"/>
                  </a:cubicBezTo>
                  <a:cubicBezTo>
                    <a:pt x="108" y="635"/>
                    <a:pt x="101" y="634"/>
                    <a:pt x="93" y="634"/>
                  </a:cubicBezTo>
                  <a:cubicBezTo>
                    <a:pt x="93" y="627"/>
                    <a:pt x="93" y="619"/>
                    <a:pt x="93" y="612"/>
                  </a:cubicBezTo>
                  <a:close/>
                  <a:moveTo>
                    <a:pt x="93" y="653"/>
                  </a:moveTo>
                  <a:cubicBezTo>
                    <a:pt x="101" y="653"/>
                    <a:pt x="108" y="653"/>
                    <a:pt x="116" y="654"/>
                  </a:cubicBezTo>
                  <a:cubicBezTo>
                    <a:pt x="116" y="661"/>
                    <a:pt x="116" y="669"/>
                    <a:pt x="116" y="676"/>
                  </a:cubicBezTo>
                  <a:cubicBezTo>
                    <a:pt x="108" y="676"/>
                    <a:pt x="101" y="675"/>
                    <a:pt x="93" y="675"/>
                  </a:cubicBezTo>
                  <a:cubicBezTo>
                    <a:pt x="93" y="668"/>
                    <a:pt x="93" y="660"/>
                    <a:pt x="93" y="653"/>
                  </a:cubicBezTo>
                  <a:close/>
                  <a:moveTo>
                    <a:pt x="93" y="694"/>
                  </a:moveTo>
                  <a:cubicBezTo>
                    <a:pt x="101" y="695"/>
                    <a:pt x="108" y="695"/>
                    <a:pt x="116" y="695"/>
                  </a:cubicBezTo>
                  <a:cubicBezTo>
                    <a:pt x="116" y="703"/>
                    <a:pt x="116" y="710"/>
                    <a:pt x="116" y="718"/>
                  </a:cubicBezTo>
                  <a:cubicBezTo>
                    <a:pt x="108" y="717"/>
                    <a:pt x="101" y="717"/>
                    <a:pt x="93" y="716"/>
                  </a:cubicBezTo>
                  <a:cubicBezTo>
                    <a:pt x="93" y="709"/>
                    <a:pt x="93" y="702"/>
                    <a:pt x="93" y="694"/>
                  </a:cubicBezTo>
                  <a:close/>
                  <a:moveTo>
                    <a:pt x="93" y="735"/>
                  </a:moveTo>
                  <a:cubicBezTo>
                    <a:pt x="101" y="736"/>
                    <a:pt x="108" y="736"/>
                    <a:pt x="116" y="737"/>
                  </a:cubicBezTo>
                  <a:cubicBezTo>
                    <a:pt x="116" y="744"/>
                    <a:pt x="116" y="752"/>
                    <a:pt x="116" y="760"/>
                  </a:cubicBezTo>
                  <a:cubicBezTo>
                    <a:pt x="108" y="759"/>
                    <a:pt x="101" y="758"/>
                    <a:pt x="93" y="757"/>
                  </a:cubicBezTo>
                  <a:cubicBezTo>
                    <a:pt x="93" y="750"/>
                    <a:pt x="93" y="743"/>
                    <a:pt x="93" y="735"/>
                  </a:cubicBezTo>
                  <a:close/>
                  <a:moveTo>
                    <a:pt x="93" y="776"/>
                  </a:moveTo>
                  <a:cubicBezTo>
                    <a:pt x="116" y="778"/>
                    <a:pt x="116" y="778"/>
                    <a:pt x="116" y="778"/>
                  </a:cubicBezTo>
                  <a:cubicBezTo>
                    <a:pt x="116" y="801"/>
                    <a:pt x="116" y="801"/>
                    <a:pt x="116" y="801"/>
                  </a:cubicBezTo>
                  <a:cubicBezTo>
                    <a:pt x="93" y="798"/>
                    <a:pt x="93" y="798"/>
                    <a:pt x="93" y="798"/>
                  </a:cubicBezTo>
                  <a:lnTo>
                    <a:pt x="93" y="776"/>
                  </a:lnTo>
                  <a:close/>
                  <a:moveTo>
                    <a:pt x="74" y="796"/>
                  </a:moveTo>
                  <a:cubicBezTo>
                    <a:pt x="58" y="794"/>
                    <a:pt x="58" y="794"/>
                    <a:pt x="58" y="794"/>
                  </a:cubicBezTo>
                  <a:cubicBezTo>
                    <a:pt x="58" y="774"/>
                    <a:pt x="58" y="774"/>
                    <a:pt x="58" y="774"/>
                  </a:cubicBezTo>
                  <a:cubicBezTo>
                    <a:pt x="74" y="775"/>
                    <a:pt x="74" y="775"/>
                    <a:pt x="74" y="775"/>
                  </a:cubicBezTo>
                  <a:lnTo>
                    <a:pt x="74" y="796"/>
                  </a:lnTo>
                  <a:close/>
                  <a:moveTo>
                    <a:pt x="74" y="756"/>
                  </a:moveTo>
                  <a:cubicBezTo>
                    <a:pt x="69" y="755"/>
                    <a:pt x="63" y="754"/>
                    <a:pt x="58" y="754"/>
                  </a:cubicBezTo>
                  <a:cubicBezTo>
                    <a:pt x="58" y="747"/>
                    <a:pt x="58" y="740"/>
                    <a:pt x="58" y="733"/>
                  </a:cubicBezTo>
                  <a:cubicBezTo>
                    <a:pt x="63" y="734"/>
                    <a:pt x="69" y="734"/>
                    <a:pt x="74" y="735"/>
                  </a:cubicBezTo>
                  <a:cubicBezTo>
                    <a:pt x="74" y="742"/>
                    <a:pt x="74" y="749"/>
                    <a:pt x="74" y="756"/>
                  </a:cubicBezTo>
                  <a:close/>
                  <a:moveTo>
                    <a:pt x="58" y="713"/>
                  </a:moveTo>
                  <a:cubicBezTo>
                    <a:pt x="58" y="707"/>
                    <a:pt x="58" y="700"/>
                    <a:pt x="58" y="693"/>
                  </a:cubicBezTo>
                  <a:cubicBezTo>
                    <a:pt x="63" y="693"/>
                    <a:pt x="69" y="694"/>
                    <a:pt x="74" y="694"/>
                  </a:cubicBezTo>
                  <a:cubicBezTo>
                    <a:pt x="74" y="701"/>
                    <a:pt x="74" y="708"/>
                    <a:pt x="74" y="715"/>
                  </a:cubicBezTo>
                  <a:cubicBezTo>
                    <a:pt x="69" y="714"/>
                    <a:pt x="63" y="714"/>
                    <a:pt x="58" y="713"/>
                  </a:cubicBezTo>
                  <a:close/>
                  <a:moveTo>
                    <a:pt x="74" y="674"/>
                  </a:moveTo>
                  <a:cubicBezTo>
                    <a:pt x="69" y="674"/>
                    <a:pt x="63" y="674"/>
                    <a:pt x="58" y="673"/>
                  </a:cubicBezTo>
                  <a:cubicBezTo>
                    <a:pt x="58" y="666"/>
                    <a:pt x="58" y="660"/>
                    <a:pt x="58" y="653"/>
                  </a:cubicBezTo>
                  <a:cubicBezTo>
                    <a:pt x="63" y="653"/>
                    <a:pt x="69" y="653"/>
                    <a:pt x="74" y="653"/>
                  </a:cubicBezTo>
                  <a:cubicBezTo>
                    <a:pt x="74" y="660"/>
                    <a:pt x="74" y="667"/>
                    <a:pt x="74" y="674"/>
                  </a:cubicBezTo>
                  <a:close/>
                  <a:moveTo>
                    <a:pt x="58" y="633"/>
                  </a:moveTo>
                  <a:cubicBezTo>
                    <a:pt x="58" y="626"/>
                    <a:pt x="58" y="619"/>
                    <a:pt x="58" y="613"/>
                  </a:cubicBezTo>
                  <a:cubicBezTo>
                    <a:pt x="63" y="613"/>
                    <a:pt x="69" y="613"/>
                    <a:pt x="74" y="613"/>
                  </a:cubicBezTo>
                  <a:cubicBezTo>
                    <a:pt x="74" y="620"/>
                    <a:pt x="74" y="627"/>
                    <a:pt x="74" y="634"/>
                  </a:cubicBezTo>
                  <a:cubicBezTo>
                    <a:pt x="69" y="633"/>
                    <a:pt x="63" y="633"/>
                    <a:pt x="58" y="633"/>
                  </a:cubicBezTo>
                  <a:close/>
                  <a:moveTo>
                    <a:pt x="74" y="593"/>
                  </a:moveTo>
                  <a:cubicBezTo>
                    <a:pt x="69" y="593"/>
                    <a:pt x="63" y="593"/>
                    <a:pt x="58" y="593"/>
                  </a:cubicBezTo>
                  <a:cubicBezTo>
                    <a:pt x="58" y="586"/>
                    <a:pt x="58" y="579"/>
                    <a:pt x="58" y="572"/>
                  </a:cubicBezTo>
                  <a:cubicBezTo>
                    <a:pt x="63" y="572"/>
                    <a:pt x="69" y="572"/>
                    <a:pt x="74" y="572"/>
                  </a:cubicBezTo>
                  <a:cubicBezTo>
                    <a:pt x="74" y="579"/>
                    <a:pt x="74" y="586"/>
                    <a:pt x="74" y="593"/>
                  </a:cubicBezTo>
                  <a:close/>
                  <a:moveTo>
                    <a:pt x="58" y="552"/>
                  </a:moveTo>
                  <a:cubicBezTo>
                    <a:pt x="58" y="546"/>
                    <a:pt x="58" y="539"/>
                    <a:pt x="58" y="532"/>
                  </a:cubicBezTo>
                  <a:cubicBezTo>
                    <a:pt x="63" y="532"/>
                    <a:pt x="69" y="532"/>
                    <a:pt x="74" y="531"/>
                  </a:cubicBezTo>
                  <a:cubicBezTo>
                    <a:pt x="74" y="538"/>
                    <a:pt x="74" y="545"/>
                    <a:pt x="74" y="552"/>
                  </a:cubicBezTo>
                  <a:cubicBezTo>
                    <a:pt x="69" y="552"/>
                    <a:pt x="63" y="552"/>
                    <a:pt x="58" y="552"/>
                  </a:cubicBezTo>
                  <a:close/>
                  <a:moveTo>
                    <a:pt x="74" y="512"/>
                  </a:moveTo>
                  <a:cubicBezTo>
                    <a:pt x="69" y="512"/>
                    <a:pt x="63" y="512"/>
                    <a:pt x="58" y="512"/>
                  </a:cubicBezTo>
                  <a:cubicBezTo>
                    <a:pt x="58" y="505"/>
                    <a:pt x="58" y="499"/>
                    <a:pt x="58" y="492"/>
                  </a:cubicBezTo>
                  <a:cubicBezTo>
                    <a:pt x="63" y="491"/>
                    <a:pt x="69" y="491"/>
                    <a:pt x="74" y="491"/>
                  </a:cubicBezTo>
                  <a:cubicBezTo>
                    <a:pt x="74" y="498"/>
                    <a:pt x="74" y="505"/>
                    <a:pt x="74" y="512"/>
                  </a:cubicBezTo>
                  <a:close/>
                  <a:moveTo>
                    <a:pt x="74" y="471"/>
                  </a:moveTo>
                  <a:cubicBezTo>
                    <a:pt x="69" y="471"/>
                    <a:pt x="63" y="472"/>
                    <a:pt x="58" y="472"/>
                  </a:cubicBezTo>
                  <a:cubicBezTo>
                    <a:pt x="58" y="465"/>
                    <a:pt x="58" y="458"/>
                    <a:pt x="58" y="452"/>
                  </a:cubicBezTo>
                  <a:cubicBezTo>
                    <a:pt x="63" y="451"/>
                    <a:pt x="69" y="450"/>
                    <a:pt x="74" y="450"/>
                  </a:cubicBezTo>
                  <a:cubicBezTo>
                    <a:pt x="74" y="457"/>
                    <a:pt x="74" y="464"/>
                    <a:pt x="74" y="471"/>
                  </a:cubicBezTo>
                  <a:close/>
                  <a:moveTo>
                    <a:pt x="74" y="430"/>
                  </a:moveTo>
                  <a:cubicBezTo>
                    <a:pt x="69" y="431"/>
                    <a:pt x="63" y="431"/>
                    <a:pt x="58" y="432"/>
                  </a:cubicBezTo>
                  <a:cubicBezTo>
                    <a:pt x="58" y="425"/>
                    <a:pt x="58" y="418"/>
                    <a:pt x="58" y="411"/>
                  </a:cubicBezTo>
                  <a:cubicBezTo>
                    <a:pt x="63" y="411"/>
                    <a:pt x="69" y="410"/>
                    <a:pt x="74" y="409"/>
                  </a:cubicBezTo>
                  <a:cubicBezTo>
                    <a:pt x="74" y="416"/>
                    <a:pt x="74" y="423"/>
                    <a:pt x="74" y="430"/>
                  </a:cubicBezTo>
                  <a:close/>
                  <a:moveTo>
                    <a:pt x="74" y="390"/>
                  </a:moveTo>
                  <a:cubicBezTo>
                    <a:pt x="69" y="390"/>
                    <a:pt x="63" y="391"/>
                    <a:pt x="58" y="391"/>
                  </a:cubicBezTo>
                  <a:cubicBezTo>
                    <a:pt x="58" y="385"/>
                    <a:pt x="58" y="378"/>
                    <a:pt x="58" y="371"/>
                  </a:cubicBezTo>
                  <a:cubicBezTo>
                    <a:pt x="63" y="370"/>
                    <a:pt x="69" y="369"/>
                    <a:pt x="74" y="369"/>
                  </a:cubicBezTo>
                  <a:cubicBezTo>
                    <a:pt x="74" y="376"/>
                    <a:pt x="74" y="383"/>
                    <a:pt x="74" y="390"/>
                  </a:cubicBezTo>
                  <a:close/>
                  <a:moveTo>
                    <a:pt x="74" y="349"/>
                  </a:moveTo>
                  <a:cubicBezTo>
                    <a:pt x="69" y="350"/>
                    <a:pt x="63" y="350"/>
                    <a:pt x="58" y="351"/>
                  </a:cubicBezTo>
                  <a:cubicBezTo>
                    <a:pt x="58" y="344"/>
                    <a:pt x="58" y="338"/>
                    <a:pt x="58" y="331"/>
                  </a:cubicBezTo>
                  <a:cubicBezTo>
                    <a:pt x="63" y="330"/>
                    <a:pt x="69" y="329"/>
                    <a:pt x="74" y="328"/>
                  </a:cubicBezTo>
                  <a:cubicBezTo>
                    <a:pt x="74" y="335"/>
                    <a:pt x="74" y="342"/>
                    <a:pt x="74" y="349"/>
                  </a:cubicBezTo>
                  <a:close/>
                  <a:moveTo>
                    <a:pt x="74" y="308"/>
                  </a:moveTo>
                  <a:cubicBezTo>
                    <a:pt x="69" y="309"/>
                    <a:pt x="63" y="310"/>
                    <a:pt x="58" y="311"/>
                  </a:cubicBezTo>
                  <a:cubicBezTo>
                    <a:pt x="58" y="304"/>
                    <a:pt x="58" y="297"/>
                    <a:pt x="58" y="291"/>
                  </a:cubicBezTo>
                  <a:cubicBezTo>
                    <a:pt x="63" y="289"/>
                    <a:pt x="69" y="288"/>
                    <a:pt x="74" y="287"/>
                  </a:cubicBezTo>
                  <a:cubicBezTo>
                    <a:pt x="74" y="294"/>
                    <a:pt x="74" y="301"/>
                    <a:pt x="74" y="308"/>
                  </a:cubicBezTo>
                  <a:close/>
                  <a:moveTo>
                    <a:pt x="74" y="268"/>
                  </a:moveTo>
                  <a:cubicBezTo>
                    <a:pt x="69" y="269"/>
                    <a:pt x="63" y="270"/>
                    <a:pt x="58" y="271"/>
                  </a:cubicBezTo>
                  <a:cubicBezTo>
                    <a:pt x="58" y="264"/>
                    <a:pt x="58" y="257"/>
                    <a:pt x="58" y="250"/>
                  </a:cubicBezTo>
                  <a:cubicBezTo>
                    <a:pt x="63" y="249"/>
                    <a:pt x="69" y="248"/>
                    <a:pt x="74" y="247"/>
                  </a:cubicBezTo>
                  <a:cubicBezTo>
                    <a:pt x="74" y="254"/>
                    <a:pt x="74" y="261"/>
                    <a:pt x="74" y="268"/>
                  </a:cubicBezTo>
                  <a:close/>
                  <a:moveTo>
                    <a:pt x="74" y="227"/>
                  </a:moveTo>
                  <a:cubicBezTo>
                    <a:pt x="69" y="228"/>
                    <a:pt x="63" y="229"/>
                    <a:pt x="58" y="230"/>
                  </a:cubicBezTo>
                  <a:cubicBezTo>
                    <a:pt x="58" y="224"/>
                    <a:pt x="58" y="217"/>
                    <a:pt x="58" y="210"/>
                  </a:cubicBezTo>
                  <a:cubicBezTo>
                    <a:pt x="63" y="209"/>
                    <a:pt x="69" y="207"/>
                    <a:pt x="74" y="206"/>
                  </a:cubicBezTo>
                  <a:cubicBezTo>
                    <a:pt x="74" y="213"/>
                    <a:pt x="74" y="220"/>
                    <a:pt x="74" y="227"/>
                  </a:cubicBezTo>
                  <a:close/>
                  <a:moveTo>
                    <a:pt x="58" y="190"/>
                  </a:moveTo>
                  <a:cubicBezTo>
                    <a:pt x="58" y="183"/>
                    <a:pt x="58" y="177"/>
                    <a:pt x="58" y="170"/>
                  </a:cubicBezTo>
                  <a:cubicBezTo>
                    <a:pt x="63" y="168"/>
                    <a:pt x="69" y="167"/>
                    <a:pt x="74" y="165"/>
                  </a:cubicBezTo>
                  <a:cubicBezTo>
                    <a:pt x="74" y="172"/>
                    <a:pt x="74" y="179"/>
                    <a:pt x="74" y="186"/>
                  </a:cubicBezTo>
                  <a:cubicBezTo>
                    <a:pt x="69" y="188"/>
                    <a:pt x="63" y="189"/>
                    <a:pt x="58" y="190"/>
                  </a:cubicBezTo>
                  <a:close/>
                  <a:moveTo>
                    <a:pt x="74" y="146"/>
                  </a:moveTo>
                  <a:cubicBezTo>
                    <a:pt x="69" y="147"/>
                    <a:pt x="63" y="148"/>
                    <a:pt x="58" y="150"/>
                  </a:cubicBezTo>
                  <a:cubicBezTo>
                    <a:pt x="58" y="143"/>
                    <a:pt x="58" y="136"/>
                    <a:pt x="58" y="130"/>
                  </a:cubicBezTo>
                  <a:cubicBezTo>
                    <a:pt x="63" y="128"/>
                    <a:pt x="69" y="126"/>
                    <a:pt x="74" y="125"/>
                  </a:cubicBezTo>
                  <a:cubicBezTo>
                    <a:pt x="74" y="132"/>
                    <a:pt x="74" y="139"/>
                    <a:pt x="74" y="146"/>
                  </a:cubicBezTo>
                  <a:close/>
                  <a:moveTo>
                    <a:pt x="58" y="89"/>
                  </a:moveTo>
                  <a:cubicBezTo>
                    <a:pt x="74" y="84"/>
                    <a:pt x="74" y="84"/>
                    <a:pt x="74" y="84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58" y="110"/>
                    <a:pt x="58" y="110"/>
                    <a:pt x="58" y="110"/>
                  </a:cubicBezTo>
                  <a:lnTo>
                    <a:pt x="58" y="89"/>
                  </a:lnTo>
                  <a:close/>
                  <a:moveTo>
                    <a:pt x="43" y="793"/>
                  </a:moveTo>
                  <a:cubicBezTo>
                    <a:pt x="29" y="791"/>
                    <a:pt x="29" y="791"/>
                    <a:pt x="29" y="791"/>
                  </a:cubicBezTo>
                  <a:cubicBezTo>
                    <a:pt x="29" y="772"/>
                    <a:pt x="29" y="772"/>
                    <a:pt x="29" y="772"/>
                  </a:cubicBezTo>
                  <a:cubicBezTo>
                    <a:pt x="43" y="773"/>
                    <a:pt x="43" y="773"/>
                    <a:pt x="43" y="773"/>
                  </a:cubicBezTo>
                  <a:lnTo>
                    <a:pt x="43" y="793"/>
                  </a:lnTo>
                  <a:close/>
                  <a:moveTo>
                    <a:pt x="43" y="753"/>
                  </a:moveTo>
                  <a:cubicBezTo>
                    <a:pt x="38" y="752"/>
                    <a:pt x="33" y="752"/>
                    <a:pt x="28" y="751"/>
                  </a:cubicBezTo>
                  <a:cubicBezTo>
                    <a:pt x="28" y="745"/>
                    <a:pt x="28" y="738"/>
                    <a:pt x="28" y="732"/>
                  </a:cubicBezTo>
                  <a:cubicBezTo>
                    <a:pt x="33" y="732"/>
                    <a:pt x="38" y="733"/>
                    <a:pt x="43" y="733"/>
                  </a:cubicBezTo>
                  <a:cubicBezTo>
                    <a:pt x="43" y="739"/>
                    <a:pt x="43" y="746"/>
                    <a:pt x="43" y="753"/>
                  </a:cubicBezTo>
                  <a:close/>
                  <a:moveTo>
                    <a:pt x="43" y="713"/>
                  </a:moveTo>
                  <a:cubicBezTo>
                    <a:pt x="38" y="712"/>
                    <a:pt x="33" y="712"/>
                    <a:pt x="28" y="711"/>
                  </a:cubicBezTo>
                  <a:cubicBezTo>
                    <a:pt x="28" y="705"/>
                    <a:pt x="28" y="699"/>
                    <a:pt x="28" y="692"/>
                  </a:cubicBezTo>
                  <a:cubicBezTo>
                    <a:pt x="33" y="693"/>
                    <a:pt x="38" y="693"/>
                    <a:pt x="43" y="693"/>
                  </a:cubicBezTo>
                  <a:cubicBezTo>
                    <a:pt x="43" y="700"/>
                    <a:pt x="43" y="706"/>
                    <a:pt x="43" y="713"/>
                  </a:cubicBezTo>
                  <a:close/>
                  <a:moveTo>
                    <a:pt x="43" y="673"/>
                  </a:moveTo>
                  <a:cubicBezTo>
                    <a:pt x="38" y="673"/>
                    <a:pt x="33" y="672"/>
                    <a:pt x="28" y="672"/>
                  </a:cubicBezTo>
                  <a:cubicBezTo>
                    <a:pt x="28" y="666"/>
                    <a:pt x="28" y="659"/>
                    <a:pt x="28" y="653"/>
                  </a:cubicBezTo>
                  <a:cubicBezTo>
                    <a:pt x="33" y="653"/>
                    <a:pt x="38" y="653"/>
                    <a:pt x="43" y="653"/>
                  </a:cubicBezTo>
                  <a:cubicBezTo>
                    <a:pt x="43" y="660"/>
                    <a:pt x="43" y="666"/>
                    <a:pt x="43" y="673"/>
                  </a:cubicBezTo>
                  <a:close/>
                  <a:moveTo>
                    <a:pt x="42" y="633"/>
                  </a:moveTo>
                  <a:cubicBezTo>
                    <a:pt x="38" y="633"/>
                    <a:pt x="33" y="633"/>
                    <a:pt x="28" y="632"/>
                  </a:cubicBezTo>
                  <a:cubicBezTo>
                    <a:pt x="28" y="626"/>
                    <a:pt x="28" y="620"/>
                    <a:pt x="28" y="613"/>
                  </a:cubicBezTo>
                  <a:cubicBezTo>
                    <a:pt x="33" y="613"/>
                    <a:pt x="38" y="613"/>
                    <a:pt x="42" y="613"/>
                  </a:cubicBezTo>
                  <a:cubicBezTo>
                    <a:pt x="42" y="620"/>
                    <a:pt x="42" y="626"/>
                    <a:pt x="42" y="633"/>
                  </a:cubicBezTo>
                  <a:close/>
                  <a:moveTo>
                    <a:pt x="42" y="593"/>
                  </a:moveTo>
                  <a:cubicBezTo>
                    <a:pt x="38" y="593"/>
                    <a:pt x="33" y="593"/>
                    <a:pt x="28" y="593"/>
                  </a:cubicBezTo>
                  <a:cubicBezTo>
                    <a:pt x="28" y="586"/>
                    <a:pt x="28" y="580"/>
                    <a:pt x="28" y="574"/>
                  </a:cubicBezTo>
                  <a:cubicBezTo>
                    <a:pt x="33" y="574"/>
                    <a:pt x="38" y="573"/>
                    <a:pt x="42" y="573"/>
                  </a:cubicBezTo>
                  <a:cubicBezTo>
                    <a:pt x="42" y="580"/>
                    <a:pt x="42" y="586"/>
                    <a:pt x="42" y="593"/>
                  </a:cubicBezTo>
                  <a:close/>
                  <a:moveTo>
                    <a:pt x="42" y="553"/>
                  </a:moveTo>
                  <a:cubicBezTo>
                    <a:pt x="37" y="553"/>
                    <a:pt x="33" y="553"/>
                    <a:pt x="28" y="553"/>
                  </a:cubicBezTo>
                  <a:cubicBezTo>
                    <a:pt x="28" y="547"/>
                    <a:pt x="28" y="540"/>
                    <a:pt x="28" y="534"/>
                  </a:cubicBezTo>
                  <a:cubicBezTo>
                    <a:pt x="33" y="534"/>
                    <a:pt x="37" y="534"/>
                    <a:pt x="42" y="533"/>
                  </a:cubicBezTo>
                  <a:cubicBezTo>
                    <a:pt x="42" y="540"/>
                    <a:pt x="42" y="546"/>
                    <a:pt x="42" y="553"/>
                  </a:cubicBezTo>
                  <a:close/>
                  <a:moveTo>
                    <a:pt x="42" y="513"/>
                  </a:moveTo>
                  <a:cubicBezTo>
                    <a:pt x="37" y="513"/>
                    <a:pt x="33" y="513"/>
                    <a:pt x="28" y="514"/>
                  </a:cubicBezTo>
                  <a:cubicBezTo>
                    <a:pt x="28" y="507"/>
                    <a:pt x="28" y="501"/>
                    <a:pt x="28" y="495"/>
                  </a:cubicBezTo>
                  <a:cubicBezTo>
                    <a:pt x="33" y="494"/>
                    <a:pt x="37" y="494"/>
                    <a:pt x="42" y="493"/>
                  </a:cubicBezTo>
                  <a:cubicBezTo>
                    <a:pt x="42" y="500"/>
                    <a:pt x="42" y="507"/>
                    <a:pt x="42" y="513"/>
                  </a:cubicBezTo>
                  <a:close/>
                  <a:moveTo>
                    <a:pt x="42" y="473"/>
                  </a:moveTo>
                  <a:cubicBezTo>
                    <a:pt x="37" y="474"/>
                    <a:pt x="32" y="474"/>
                    <a:pt x="28" y="474"/>
                  </a:cubicBezTo>
                  <a:cubicBezTo>
                    <a:pt x="28" y="468"/>
                    <a:pt x="28" y="461"/>
                    <a:pt x="28" y="455"/>
                  </a:cubicBezTo>
                  <a:cubicBezTo>
                    <a:pt x="32" y="454"/>
                    <a:pt x="37" y="454"/>
                    <a:pt x="42" y="454"/>
                  </a:cubicBezTo>
                  <a:cubicBezTo>
                    <a:pt x="42" y="460"/>
                    <a:pt x="42" y="467"/>
                    <a:pt x="42" y="473"/>
                  </a:cubicBezTo>
                  <a:close/>
                  <a:moveTo>
                    <a:pt x="42" y="433"/>
                  </a:moveTo>
                  <a:cubicBezTo>
                    <a:pt x="37" y="434"/>
                    <a:pt x="32" y="434"/>
                    <a:pt x="28" y="434"/>
                  </a:cubicBezTo>
                  <a:cubicBezTo>
                    <a:pt x="28" y="428"/>
                    <a:pt x="28" y="422"/>
                    <a:pt x="28" y="415"/>
                  </a:cubicBezTo>
                  <a:cubicBezTo>
                    <a:pt x="32" y="415"/>
                    <a:pt x="37" y="414"/>
                    <a:pt x="42" y="414"/>
                  </a:cubicBezTo>
                  <a:cubicBezTo>
                    <a:pt x="42" y="420"/>
                    <a:pt x="42" y="427"/>
                    <a:pt x="42" y="433"/>
                  </a:cubicBezTo>
                  <a:close/>
                  <a:moveTo>
                    <a:pt x="42" y="393"/>
                  </a:moveTo>
                  <a:cubicBezTo>
                    <a:pt x="37" y="394"/>
                    <a:pt x="32" y="394"/>
                    <a:pt x="28" y="395"/>
                  </a:cubicBezTo>
                  <a:cubicBezTo>
                    <a:pt x="28" y="389"/>
                    <a:pt x="28" y="382"/>
                    <a:pt x="28" y="376"/>
                  </a:cubicBezTo>
                  <a:cubicBezTo>
                    <a:pt x="32" y="375"/>
                    <a:pt x="37" y="374"/>
                    <a:pt x="42" y="374"/>
                  </a:cubicBezTo>
                  <a:cubicBezTo>
                    <a:pt x="42" y="380"/>
                    <a:pt x="42" y="387"/>
                    <a:pt x="42" y="393"/>
                  </a:cubicBezTo>
                  <a:close/>
                  <a:moveTo>
                    <a:pt x="42" y="354"/>
                  </a:moveTo>
                  <a:cubicBezTo>
                    <a:pt x="37" y="354"/>
                    <a:pt x="32" y="355"/>
                    <a:pt x="27" y="355"/>
                  </a:cubicBezTo>
                  <a:cubicBezTo>
                    <a:pt x="27" y="349"/>
                    <a:pt x="27" y="343"/>
                    <a:pt x="27" y="336"/>
                  </a:cubicBezTo>
                  <a:cubicBezTo>
                    <a:pt x="32" y="335"/>
                    <a:pt x="37" y="335"/>
                    <a:pt x="42" y="334"/>
                  </a:cubicBezTo>
                  <a:cubicBezTo>
                    <a:pt x="42" y="340"/>
                    <a:pt x="42" y="347"/>
                    <a:pt x="42" y="354"/>
                  </a:cubicBezTo>
                  <a:close/>
                  <a:moveTo>
                    <a:pt x="42" y="314"/>
                  </a:moveTo>
                  <a:cubicBezTo>
                    <a:pt x="37" y="314"/>
                    <a:pt x="32" y="315"/>
                    <a:pt x="27" y="316"/>
                  </a:cubicBezTo>
                  <a:cubicBezTo>
                    <a:pt x="27" y="309"/>
                    <a:pt x="27" y="303"/>
                    <a:pt x="27" y="297"/>
                  </a:cubicBezTo>
                  <a:cubicBezTo>
                    <a:pt x="32" y="296"/>
                    <a:pt x="37" y="295"/>
                    <a:pt x="42" y="294"/>
                  </a:cubicBezTo>
                  <a:cubicBezTo>
                    <a:pt x="42" y="300"/>
                    <a:pt x="42" y="307"/>
                    <a:pt x="42" y="314"/>
                  </a:cubicBezTo>
                  <a:close/>
                  <a:moveTo>
                    <a:pt x="41" y="274"/>
                  </a:moveTo>
                  <a:cubicBezTo>
                    <a:pt x="37" y="275"/>
                    <a:pt x="32" y="275"/>
                    <a:pt x="27" y="276"/>
                  </a:cubicBezTo>
                  <a:cubicBezTo>
                    <a:pt x="27" y="270"/>
                    <a:pt x="27" y="263"/>
                    <a:pt x="27" y="257"/>
                  </a:cubicBezTo>
                  <a:cubicBezTo>
                    <a:pt x="32" y="256"/>
                    <a:pt x="37" y="255"/>
                    <a:pt x="41" y="254"/>
                  </a:cubicBezTo>
                  <a:cubicBezTo>
                    <a:pt x="41" y="261"/>
                    <a:pt x="41" y="267"/>
                    <a:pt x="41" y="274"/>
                  </a:cubicBezTo>
                  <a:close/>
                  <a:moveTo>
                    <a:pt x="41" y="234"/>
                  </a:moveTo>
                  <a:cubicBezTo>
                    <a:pt x="37" y="235"/>
                    <a:pt x="32" y="236"/>
                    <a:pt x="27" y="237"/>
                  </a:cubicBezTo>
                  <a:cubicBezTo>
                    <a:pt x="27" y="230"/>
                    <a:pt x="27" y="224"/>
                    <a:pt x="27" y="218"/>
                  </a:cubicBezTo>
                  <a:cubicBezTo>
                    <a:pt x="32" y="216"/>
                    <a:pt x="37" y="215"/>
                    <a:pt x="41" y="214"/>
                  </a:cubicBezTo>
                  <a:cubicBezTo>
                    <a:pt x="41" y="221"/>
                    <a:pt x="41" y="227"/>
                    <a:pt x="41" y="234"/>
                  </a:cubicBezTo>
                  <a:close/>
                  <a:moveTo>
                    <a:pt x="41" y="194"/>
                  </a:moveTo>
                  <a:cubicBezTo>
                    <a:pt x="36" y="195"/>
                    <a:pt x="32" y="196"/>
                    <a:pt x="27" y="197"/>
                  </a:cubicBezTo>
                  <a:cubicBezTo>
                    <a:pt x="27" y="191"/>
                    <a:pt x="27" y="184"/>
                    <a:pt x="27" y="178"/>
                  </a:cubicBezTo>
                  <a:cubicBezTo>
                    <a:pt x="32" y="177"/>
                    <a:pt x="36" y="175"/>
                    <a:pt x="41" y="174"/>
                  </a:cubicBezTo>
                  <a:cubicBezTo>
                    <a:pt x="41" y="181"/>
                    <a:pt x="41" y="187"/>
                    <a:pt x="41" y="194"/>
                  </a:cubicBezTo>
                  <a:close/>
                  <a:moveTo>
                    <a:pt x="41" y="154"/>
                  </a:moveTo>
                  <a:cubicBezTo>
                    <a:pt x="36" y="155"/>
                    <a:pt x="32" y="156"/>
                    <a:pt x="27" y="157"/>
                  </a:cubicBezTo>
                  <a:cubicBezTo>
                    <a:pt x="27" y="151"/>
                    <a:pt x="27" y="145"/>
                    <a:pt x="27" y="138"/>
                  </a:cubicBezTo>
                  <a:cubicBezTo>
                    <a:pt x="32" y="137"/>
                    <a:pt x="36" y="136"/>
                    <a:pt x="41" y="134"/>
                  </a:cubicBezTo>
                  <a:cubicBezTo>
                    <a:pt x="41" y="141"/>
                    <a:pt x="41" y="147"/>
                    <a:pt x="41" y="154"/>
                  </a:cubicBezTo>
                  <a:close/>
                  <a:moveTo>
                    <a:pt x="27" y="99"/>
                  </a:moveTo>
                  <a:cubicBezTo>
                    <a:pt x="41" y="94"/>
                    <a:pt x="41" y="94"/>
                    <a:pt x="41" y="94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27" y="118"/>
                    <a:pt x="27" y="118"/>
                    <a:pt x="27" y="118"/>
                  </a:cubicBezTo>
                  <a:lnTo>
                    <a:pt x="27" y="9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09943" y="5964575"/>
              <a:ext cx="7881693" cy="1341512"/>
            </a:xfrm>
            <a:custGeom>
              <a:avLst/>
              <a:gdLst>
                <a:gd name="T0" fmla="*/ 0 w 6310"/>
                <a:gd name="T1" fmla="*/ 146 h 1074"/>
                <a:gd name="T2" fmla="*/ 3642 w 6310"/>
                <a:gd name="T3" fmla="*/ 1074 h 1074"/>
                <a:gd name="T4" fmla="*/ 6310 w 6310"/>
                <a:gd name="T5" fmla="*/ 4 h 1074"/>
                <a:gd name="T6" fmla="*/ 5669 w 6310"/>
                <a:gd name="T7" fmla="*/ 0 h 1074"/>
                <a:gd name="T8" fmla="*/ 5000 w 6310"/>
                <a:gd name="T9" fmla="*/ 172 h 1074"/>
                <a:gd name="T10" fmla="*/ 4466 w 6310"/>
                <a:gd name="T11" fmla="*/ 94 h 1074"/>
                <a:gd name="T12" fmla="*/ 3919 w 6310"/>
                <a:gd name="T13" fmla="*/ 253 h 1074"/>
                <a:gd name="T14" fmla="*/ 3564 w 6310"/>
                <a:gd name="T15" fmla="*/ 203 h 1074"/>
                <a:gd name="T16" fmla="*/ 3049 w 6310"/>
                <a:gd name="T17" fmla="*/ 335 h 1074"/>
                <a:gd name="T18" fmla="*/ 2067 w 6310"/>
                <a:gd name="T19" fmla="*/ 177 h 1074"/>
                <a:gd name="T20" fmla="*/ 1372 w 6310"/>
                <a:gd name="T21" fmla="*/ 279 h 1074"/>
                <a:gd name="T22" fmla="*/ 856 w 6310"/>
                <a:gd name="T23" fmla="*/ 146 h 1074"/>
                <a:gd name="T24" fmla="*/ 0 w 6310"/>
                <a:gd name="T25" fmla="*/ 146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10" h="1074">
                  <a:moveTo>
                    <a:pt x="0" y="146"/>
                  </a:moveTo>
                  <a:lnTo>
                    <a:pt x="3642" y="1074"/>
                  </a:lnTo>
                  <a:lnTo>
                    <a:pt x="6310" y="4"/>
                  </a:lnTo>
                  <a:lnTo>
                    <a:pt x="5669" y="0"/>
                  </a:lnTo>
                  <a:lnTo>
                    <a:pt x="5000" y="172"/>
                  </a:lnTo>
                  <a:lnTo>
                    <a:pt x="4466" y="94"/>
                  </a:lnTo>
                  <a:lnTo>
                    <a:pt x="3919" y="253"/>
                  </a:lnTo>
                  <a:lnTo>
                    <a:pt x="3564" y="203"/>
                  </a:lnTo>
                  <a:lnTo>
                    <a:pt x="3049" y="335"/>
                  </a:lnTo>
                  <a:lnTo>
                    <a:pt x="2067" y="177"/>
                  </a:lnTo>
                  <a:lnTo>
                    <a:pt x="1372" y="279"/>
                  </a:lnTo>
                  <a:lnTo>
                    <a:pt x="856" y="146"/>
                  </a:lnTo>
                  <a:lnTo>
                    <a:pt x="0" y="1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</p:grpSp>
      <p:sp>
        <p:nvSpPr>
          <p:cNvPr id="25" name="出自【趣你的PPT】(微信:qunideppt)：最优质的PPT资源库"/>
          <p:cNvSpPr txBox="1"/>
          <p:nvPr/>
        </p:nvSpPr>
        <p:spPr>
          <a:xfrm>
            <a:off x="1234065" y="2440598"/>
            <a:ext cx="2782656" cy="3231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id-ID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2</a:t>
            </a:r>
            <a:r>
              <a:rPr lang="id-ID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单击编辑内容</a:t>
            </a:r>
            <a:endParaRPr lang="id-ID" altLang="zh-CN" sz="120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1234065" y="1470466"/>
            <a:ext cx="2782656" cy="3231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id-ID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1</a:t>
            </a:r>
            <a:r>
              <a:rPr lang="id-ID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单击编辑内容</a:t>
            </a:r>
            <a:endParaRPr lang="id-ID" altLang="zh-CN" sz="120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6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7732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出自【趣你的PPT】(微信:qunideppt)：最优质的PPT资源库"/>
          <p:cNvGrpSpPr/>
          <p:nvPr/>
        </p:nvGrpSpPr>
        <p:grpSpPr>
          <a:xfrm>
            <a:off x="793437" y="1269975"/>
            <a:ext cx="7557128" cy="2978290"/>
            <a:chOff x="1520913" y="1693300"/>
            <a:chExt cx="10076171" cy="3971053"/>
          </a:xfrm>
        </p:grpSpPr>
        <p:grpSp>
          <p:nvGrpSpPr>
            <p:cNvPr id="3" name="Group 2出自【趣你的PPT】(微信:qunideppt)：最优质的PPT资源库"/>
            <p:cNvGrpSpPr/>
            <p:nvPr/>
          </p:nvGrpSpPr>
          <p:grpSpPr>
            <a:xfrm>
              <a:off x="1878358" y="2273724"/>
              <a:ext cx="9718726" cy="702978"/>
              <a:chOff x="1878358" y="2273724"/>
              <a:chExt cx="9718726" cy="702978"/>
            </a:xfrm>
            <a:solidFill>
              <a:schemeClr val="accent1"/>
            </a:solidFill>
          </p:grpSpPr>
          <p:grpSp>
            <p:nvGrpSpPr>
              <p:cNvPr id="2" name="组合 1"/>
              <p:cNvGrpSpPr/>
              <p:nvPr/>
            </p:nvGrpSpPr>
            <p:grpSpPr>
              <a:xfrm>
                <a:off x="1878358" y="2273724"/>
                <a:ext cx="9718726" cy="702978"/>
                <a:chOff x="1878358" y="2273724"/>
                <a:chExt cx="9718726" cy="702978"/>
              </a:xfrm>
              <a:grpFill/>
            </p:grpSpPr>
            <p:sp>
              <p:nvSpPr>
                <p:cNvPr id="7" name="出自【趣你的PPT】(微信:qunideppt)：最优质的PPT资源库"/>
                <p:cNvSpPr>
                  <a:spLocks noChangeArrowheads="1"/>
                </p:cNvSpPr>
                <p:nvPr/>
              </p:nvSpPr>
              <p:spPr bwMode="auto">
                <a:xfrm>
                  <a:off x="1878358" y="2273724"/>
                  <a:ext cx="9374652" cy="701275"/>
                </a:xfrm>
                <a:prstGeom prst="rect">
                  <a:avLst/>
                </a:prstGeom>
                <a:grpFill/>
                <a:ln>
                  <a:noFill/>
                </a:ln>
                <a:extLst/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013" dirty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" name="出自【趣你的PPT】(微信:qunideppt)：最优质的PPT资源库"/>
                <p:cNvSpPr>
                  <a:spLocks noChangeArrowheads="1"/>
                </p:cNvSpPr>
                <p:nvPr/>
              </p:nvSpPr>
              <p:spPr bwMode="auto">
                <a:xfrm>
                  <a:off x="10897510" y="2277128"/>
                  <a:ext cx="699574" cy="699574"/>
                </a:xfrm>
                <a:prstGeom prst="ellipse">
                  <a:avLst/>
                </a:prstGeom>
                <a:grpFill/>
                <a:ln>
                  <a:noFill/>
                </a:ln>
                <a:extLst/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013" dirty="0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1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0951978" y="2331596"/>
                <a:ext cx="592339" cy="59063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800" dirty="0">
                    <a:solidFill>
                      <a:srgbClr val="FEFFFF"/>
                    </a:solidFill>
                    <a:latin typeface="linea-basic-10" charset="0"/>
                  </a:rPr>
                  <a:t>1</a:t>
                </a:r>
                <a:endParaRPr lang="en-US" sz="1800" dirty="0">
                  <a:solidFill>
                    <a:srgbClr val="FEFFFF"/>
                  </a:solidFill>
                </a:endParaRPr>
              </a:p>
            </p:txBody>
          </p:sp>
        </p:grpSp>
        <p:grpSp>
          <p:nvGrpSpPr>
            <p:cNvPr id="4" name="Group 3出自【趣你的PPT】(微信:qunideppt)：最优质的PPT资源库"/>
            <p:cNvGrpSpPr/>
            <p:nvPr/>
          </p:nvGrpSpPr>
          <p:grpSpPr>
            <a:xfrm>
              <a:off x="1878358" y="2974999"/>
              <a:ext cx="8655750" cy="701275"/>
              <a:chOff x="1878358" y="2974999"/>
              <a:chExt cx="8655750" cy="701275"/>
            </a:xfrm>
            <a:solidFill>
              <a:schemeClr val="accent2"/>
            </a:solidFill>
          </p:grpSpPr>
          <p:sp>
            <p:nvSpPr>
              <p:cNvPr id="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878358" y="2974999"/>
                <a:ext cx="8274337" cy="701275"/>
              </a:xfrm>
              <a:prstGeom prst="rect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9836237" y="2976700"/>
                <a:ext cx="697871" cy="699574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9889002" y="3031168"/>
                <a:ext cx="592339" cy="59063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800" dirty="0">
                    <a:solidFill>
                      <a:srgbClr val="FEFFFF"/>
                    </a:solidFill>
                    <a:latin typeface="linea-basic-10" charset="0"/>
                  </a:rPr>
                  <a:t>2</a:t>
                </a:r>
                <a:endParaRPr lang="en-US" sz="1800" dirty="0">
                  <a:solidFill>
                    <a:srgbClr val="FEFFFF"/>
                  </a:solidFill>
                </a:endParaRPr>
              </a:p>
            </p:txBody>
          </p:sp>
        </p:grpSp>
        <p:grpSp>
          <p:nvGrpSpPr>
            <p:cNvPr id="5" name="Group 4出自【趣你的PPT】(微信:qunideppt)：最优质的PPT资源库"/>
            <p:cNvGrpSpPr/>
            <p:nvPr/>
          </p:nvGrpSpPr>
          <p:grpSpPr>
            <a:xfrm>
              <a:off x="1878358" y="3676274"/>
              <a:ext cx="7519386" cy="701275"/>
              <a:chOff x="1878358" y="3676274"/>
              <a:chExt cx="7519386" cy="701275"/>
            </a:xfrm>
            <a:solidFill>
              <a:schemeClr val="accent1"/>
            </a:solidFill>
          </p:grpSpPr>
          <p:sp>
            <p:nvSpPr>
              <p:cNvPr id="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878358" y="3676274"/>
                <a:ext cx="7145565" cy="701275"/>
              </a:xfrm>
              <a:prstGeom prst="rect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699873" y="3676274"/>
                <a:ext cx="697871" cy="699574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754342" y="3730742"/>
                <a:ext cx="592339" cy="59063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800" dirty="0">
                    <a:solidFill>
                      <a:srgbClr val="FEFFFF"/>
                    </a:solidFill>
                    <a:latin typeface="linea-basic-10" charset="0"/>
                  </a:rPr>
                  <a:t>3</a:t>
                </a:r>
                <a:endParaRPr lang="en-US" sz="1800" dirty="0">
                  <a:solidFill>
                    <a:srgbClr val="FEFFFF"/>
                  </a:solidFill>
                </a:endParaRPr>
              </a:p>
            </p:txBody>
          </p:sp>
        </p:grpSp>
        <p:grpSp>
          <p:nvGrpSpPr>
            <p:cNvPr id="6" name="Group 5出自【趣你的PPT】(微信:qunideppt)：最优质的PPT资源库"/>
            <p:cNvGrpSpPr/>
            <p:nvPr/>
          </p:nvGrpSpPr>
          <p:grpSpPr>
            <a:xfrm>
              <a:off x="1878358" y="4366321"/>
              <a:ext cx="6392339" cy="703992"/>
              <a:chOff x="1878358" y="4366321"/>
              <a:chExt cx="6392339" cy="703992"/>
            </a:xfrm>
            <a:solidFill>
              <a:schemeClr val="accent2"/>
            </a:solidFill>
          </p:grpSpPr>
          <p:sp>
            <p:nvSpPr>
              <p:cNvPr id="1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878358" y="4377549"/>
                <a:ext cx="6066563" cy="692764"/>
              </a:xfrm>
              <a:prstGeom prst="rect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571123" y="4366321"/>
                <a:ext cx="699574" cy="699574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625591" y="4426909"/>
                <a:ext cx="590637" cy="594041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800" dirty="0">
                    <a:solidFill>
                      <a:srgbClr val="FEFFFF"/>
                    </a:solidFill>
                    <a:latin typeface="linea-basic-10" charset="0"/>
                  </a:rPr>
                  <a:t>4</a:t>
                </a:r>
                <a:endParaRPr lang="en-US" sz="1800" dirty="0">
                  <a:solidFill>
                    <a:srgbClr val="FEFFFF"/>
                  </a:solidFill>
                </a:endParaRPr>
              </a:p>
            </p:txBody>
          </p:sp>
        </p:grpSp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43891" y="1693300"/>
              <a:ext cx="2131059" cy="3971053"/>
            </a:xfrm>
            <a:custGeom>
              <a:avLst/>
              <a:gdLst>
                <a:gd name="T0" fmla="*/ 998 w 1106"/>
                <a:gd name="T1" fmla="*/ 0 h 2061"/>
                <a:gd name="T2" fmla="*/ 107 w 1106"/>
                <a:gd name="T3" fmla="*/ 0 h 2061"/>
                <a:gd name="T4" fmla="*/ 0 w 1106"/>
                <a:gd name="T5" fmla="*/ 103 h 2061"/>
                <a:gd name="T6" fmla="*/ 0 w 1106"/>
                <a:gd name="T7" fmla="*/ 1958 h 2061"/>
                <a:gd name="T8" fmla="*/ 107 w 1106"/>
                <a:gd name="T9" fmla="*/ 2061 h 2061"/>
                <a:gd name="T10" fmla="*/ 998 w 1106"/>
                <a:gd name="T11" fmla="*/ 2061 h 2061"/>
                <a:gd name="T12" fmla="*/ 1106 w 1106"/>
                <a:gd name="T13" fmla="*/ 1958 h 2061"/>
                <a:gd name="T14" fmla="*/ 1106 w 1106"/>
                <a:gd name="T15" fmla="*/ 103 h 2061"/>
                <a:gd name="T16" fmla="*/ 998 w 1106"/>
                <a:gd name="T17" fmla="*/ 0 h 2061"/>
                <a:gd name="T18" fmla="*/ 553 w 1106"/>
                <a:gd name="T19" fmla="*/ 1953 h 2061"/>
                <a:gd name="T20" fmla="*/ 493 w 1106"/>
                <a:gd name="T21" fmla="*/ 1893 h 2061"/>
                <a:gd name="T22" fmla="*/ 553 w 1106"/>
                <a:gd name="T23" fmla="*/ 1833 h 2061"/>
                <a:gd name="T24" fmla="*/ 613 w 1106"/>
                <a:gd name="T25" fmla="*/ 1893 h 2061"/>
                <a:gd name="T26" fmla="*/ 553 w 1106"/>
                <a:gd name="T27" fmla="*/ 1953 h 2061"/>
                <a:gd name="T28" fmla="*/ 1032 w 1106"/>
                <a:gd name="T29" fmla="*/ 1728 h 2061"/>
                <a:gd name="T30" fmla="*/ 73 w 1106"/>
                <a:gd name="T31" fmla="*/ 1728 h 2061"/>
                <a:gd name="T32" fmla="*/ 73 w 1106"/>
                <a:gd name="T33" fmla="*/ 306 h 2061"/>
                <a:gd name="T34" fmla="*/ 1032 w 1106"/>
                <a:gd name="T35" fmla="*/ 306 h 2061"/>
                <a:gd name="T36" fmla="*/ 1032 w 1106"/>
                <a:gd name="T37" fmla="*/ 1728 h 2061"/>
                <a:gd name="T38" fmla="*/ 1032 w 1106"/>
                <a:gd name="T39" fmla="*/ 1728 h 2061"/>
                <a:gd name="T40" fmla="*/ 1032 w 1106"/>
                <a:gd name="T41" fmla="*/ 1728 h 20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6" h="2061">
                  <a:moveTo>
                    <a:pt x="998" y="0"/>
                  </a:moveTo>
                  <a:cubicBezTo>
                    <a:pt x="107" y="0"/>
                    <a:pt x="107" y="0"/>
                    <a:pt x="107" y="0"/>
                  </a:cubicBezTo>
                  <a:cubicBezTo>
                    <a:pt x="48" y="0"/>
                    <a:pt x="0" y="46"/>
                    <a:pt x="0" y="103"/>
                  </a:cubicBezTo>
                  <a:cubicBezTo>
                    <a:pt x="0" y="1958"/>
                    <a:pt x="0" y="1958"/>
                    <a:pt x="0" y="1958"/>
                  </a:cubicBezTo>
                  <a:cubicBezTo>
                    <a:pt x="0" y="2015"/>
                    <a:pt x="48" y="2061"/>
                    <a:pt x="107" y="2061"/>
                  </a:cubicBezTo>
                  <a:cubicBezTo>
                    <a:pt x="998" y="2061"/>
                    <a:pt x="998" y="2061"/>
                    <a:pt x="998" y="2061"/>
                  </a:cubicBezTo>
                  <a:cubicBezTo>
                    <a:pt x="1058" y="2061"/>
                    <a:pt x="1106" y="2015"/>
                    <a:pt x="1106" y="1958"/>
                  </a:cubicBezTo>
                  <a:cubicBezTo>
                    <a:pt x="1106" y="103"/>
                    <a:pt x="1106" y="103"/>
                    <a:pt x="1106" y="103"/>
                  </a:cubicBezTo>
                  <a:cubicBezTo>
                    <a:pt x="1106" y="46"/>
                    <a:pt x="1058" y="0"/>
                    <a:pt x="998" y="0"/>
                  </a:cubicBezTo>
                  <a:close/>
                  <a:moveTo>
                    <a:pt x="553" y="1953"/>
                  </a:moveTo>
                  <a:cubicBezTo>
                    <a:pt x="520" y="1953"/>
                    <a:pt x="493" y="1926"/>
                    <a:pt x="493" y="1893"/>
                  </a:cubicBezTo>
                  <a:cubicBezTo>
                    <a:pt x="493" y="1860"/>
                    <a:pt x="520" y="1833"/>
                    <a:pt x="553" y="1833"/>
                  </a:cubicBezTo>
                  <a:cubicBezTo>
                    <a:pt x="586" y="1833"/>
                    <a:pt x="613" y="1860"/>
                    <a:pt x="613" y="1893"/>
                  </a:cubicBezTo>
                  <a:cubicBezTo>
                    <a:pt x="613" y="1926"/>
                    <a:pt x="586" y="1953"/>
                    <a:pt x="553" y="1953"/>
                  </a:cubicBezTo>
                  <a:close/>
                  <a:moveTo>
                    <a:pt x="1032" y="1728"/>
                  </a:moveTo>
                  <a:cubicBezTo>
                    <a:pt x="73" y="1728"/>
                    <a:pt x="73" y="1728"/>
                    <a:pt x="73" y="1728"/>
                  </a:cubicBezTo>
                  <a:cubicBezTo>
                    <a:pt x="73" y="306"/>
                    <a:pt x="73" y="306"/>
                    <a:pt x="73" y="306"/>
                  </a:cubicBezTo>
                  <a:cubicBezTo>
                    <a:pt x="1032" y="306"/>
                    <a:pt x="1032" y="306"/>
                    <a:pt x="1032" y="306"/>
                  </a:cubicBezTo>
                  <a:lnTo>
                    <a:pt x="1032" y="1728"/>
                  </a:lnTo>
                  <a:close/>
                  <a:moveTo>
                    <a:pt x="1032" y="1728"/>
                  </a:moveTo>
                  <a:cubicBezTo>
                    <a:pt x="1032" y="1728"/>
                    <a:pt x="1032" y="1728"/>
                    <a:pt x="1032" y="1728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0913" y="1693300"/>
              <a:ext cx="2641695" cy="296169"/>
            </a:xfrm>
            <a:custGeom>
              <a:avLst/>
              <a:gdLst>
                <a:gd name="T0" fmla="*/ 0 w 1552"/>
                <a:gd name="T1" fmla="*/ 174 h 174"/>
                <a:gd name="T2" fmla="*/ 1552 w 1552"/>
                <a:gd name="T3" fmla="*/ 174 h 174"/>
                <a:gd name="T4" fmla="*/ 1368 w 1552"/>
                <a:gd name="T5" fmla="*/ 0 h 174"/>
                <a:gd name="T6" fmla="*/ 183 w 1552"/>
                <a:gd name="T7" fmla="*/ 0 h 174"/>
                <a:gd name="T8" fmla="*/ 0 w 1552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2" h="174">
                  <a:moveTo>
                    <a:pt x="0" y="174"/>
                  </a:moveTo>
                  <a:lnTo>
                    <a:pt x="1552" y="174"/>
                  </a:lnTo>
                  <a:lnTo>
                    <a:pt x="1368" y="0"/>
                  </a:lnTo>
                  <a:lnTo>
                    <a:pt x="183" y="0"/>
                  </a:lnTo>
                  <a:lnTo>
                    <a:pt x="0" y="174"/>
                  </a:lnTo>
                  <a:close/>
                </a:path>
              </a:pathLst>
            </a:custGeom>
            <a:solidFill>
              <a:srgbClr val="F159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0056" y="1693300"/>
              <a:ext cx="602552" cy="296169"/>
            </a:xfrm>
            <a:custGeom>
              <a:avLst/>
              <a:gdLst>
                <a:gd name="T0" fmla="*/ 354 w 354"/>
                <a:gd name="T1" fmla="*/ 174 h 174"/>
                <a:gd name="T2" fmla="*/ 132 w 354"/>
                <a:gd name="T3" fmla="*/ 174 h 174"/>
                <a:gd name="T4" fmla="*/ 0 w 354"/>
                <a:gd name="T5" fmla="*/ 0 h 174"/>
                <a:gd name="T6" fmla="*/ 170 w 354"/>
                <a:gd name="T7" fmla="*/ 0 h 174"/>
                <a:gd name="T8" fmla="*/ 354 w 354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4" h="174">
                  <a:moveTo>
                    <a:pt x="354" y="174"/>
                  </a:moveTo>
                  <a:lnTo>
                    <a:pt x="132" y="174"/>
                  </a:lnTo>
                  <a:lnTo>
                    <a:pt x="0" y="0"/>
                  </a:lnTo>
                  <a:lnTo>
                    <a:pt x="170" y="0"/>
                  </a:lnTo>
                  <a:lnTo>
                    <a:pt x="354" y="1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74100" y="1693300"/>
              <a:ext cx="510636" cy="296169"/>
            </a:xfrm>
            <a:custGeom>
              <a:avLst/>
              <a:gdLst>
                <a:gd name="T0" fmla="*/ 78 w 300"/>
                <a:gd name="T1" fmla="*/ 174 h 174"/>
                <a:gd name="T2" fmla="*/ 300 w 300"/>
                <a:gd name="T3" fmla="*/ 174 h 174"/>
                <a:gd name="T4" fmla="*/ 168 w 300"/>
                <a:gd name="T5" fmla="*/ 0 h 174"/>
                <a:gd name="T6" fmla="*/ 0 w 300"/>
                <a:gd name="T7" fmla="*/ 0 h 174"/>
                <a:gd name="T8" fmla="*/ 78 w 300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0" h="174">
                  <a:moveTo>
                    <a:pt x="78" y="174"/>
                  </a:moveTo>
                  <a:lnTo>
                    <a:pt x="300" y="174"/>
                  </a:lnTo>
                  <a:lnTo>
                    <a:pt x="168" y="0"/>
                  </a:lnTo>
                  <a:lnTo>
                    <a:pt x="0" y="0"/>
                  </a:lnTo>
                  <a:lnTo>
                    <a:pt x="78" y="17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84739" y="1693300"/>
              <a:ext cx="422126" cy="296169"/>
            </a:xfrm>
            <a:custGeom>
              <a:avLst/>
              <a:gdLst>
                <a:gd name="T0" fmla="*/ 248 w 248"/>
                <a:gd name="T1" fmla="*/ 174 h 174"/>
                <a:gd name="T2" fmla="*/ 26 w 248"/>
                <a:gd name="T3" fmla="*/ 174 h 174"/>
                <a:gd name="T4" fmla="*/ 0 w 248"/>
                <a:gd name="T5" fmla="*/ 0 h 174"/>
                <a:gd name="T6" fmla="*/ 170 w 248"/>
                <a:gd name="T7" fmla="*/ 0 h 174"/>
                <a:gd name="T8" fmla="*/ 248 w 248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8" h="174">
                  <a:moveTo>
                    <a:pt x="248" y="174"/>
                  </a:moveTo>
                  <a:lnTo>
                    <a:pt x="26" y="174"/>
                  </a:lnTo>
                  <a:lnTo>
                    <a:pt x="0" y="0"/>
                  </a:lnTo>
                  <a:lnTo>
                    <a:pt x="170" y="0"/>
                  </a:lnTo>
                  <a:lnTo>
                    <a:pt x="248" y="1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52825" y="1693300"/>
              <a:ext cx="376170" cy="296169"/>
            </a:xfrm>
            <a:custGeom>
              <a:avLst/>
              <a:gdLst>
                <a:gd name="T0" fmla="*/ 0 w 221"/>
                <a:gd name="T1" fmla="*/ 174 h 174"/>
                <a:gd name="T2" fmla="*/ 221 w 221"/>
                <a:gd name="T3" fmla="*/ 174 h 174"/>
                <a:gd name="T4" fmla="*/ 195 w 221"/>
                <a:gd name="T5" fmla="*/ 0 h 174"/>
                <a:gd name="T6" fmla="*/ 26 w 221"/>
                <a:gd name="T7" fmla="*/ 0 h 174"/>
                <a:gd name="T8" fmla="*/ 0 w 221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174">
                  <a:moveTo>
                    <a:pt x="0" y="174"/>
                  </a:moveTo>
                  <a:lnTo>
                    <a:pt x="221" y="174"/>
                  </a:lnTo>
                  <a:lnTo>
                    <a:pt x="195" y="0"/>
                  </a:lnTo>
                  <a:lnTo>
                    <a:pt x="26" y="0"/>
                  </a:lnTo>
                  <a:lnTo>
                    <a:pt x="0" y="17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76656" y="1693300"/>
              <a:ext cx="420425" cy="296169"/>
            </a:xfrm>
            <a:custGeom>
              <a:avLst/>
              <a:gdLst>
                <a:gd name="T0" fmla="*/ 221 w 247"/>
                <a:gd name="T1" fmla="*/ 174 h 174"/>
                <a:gd name="T2" fmla="*/ 0 w 247"/>
                <a:gd name="T3" fmla="*/ 174 h 174"/>
                <a:gd name="T4" fmla="*/ 78 w 247"/>
                <a:gd name="T5" fmla="*/ 0 h 174"/>
                <a:gd name="T6" fmla="*/ 247 w 247"/>
                <a:gd name="T7" fmla="*/ 0 h 174"/>
                <a:gd name="T8" fmla="*/ 221 w 247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174">
                  <a:moveTo>
                    <a:pt x="221" y="174"/>
                  </a:moveTo>
                  <a:lnTo>
                    <a:pt x="0" y="174"/>
                  </a:lnTo>
                  <a:lnTo>
                    <a:pt x="78" y="0"/>
                  </a:lnTo>
                  <a:lnTo>
                    <a:pt x="247" y="0"/>
                  </a:lnTo>
                  <a:lnTo>
                    <a:pt x="221" y="1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8785" y="1693300"/>
              <a:ext cx="510636" cy="296169"/>
            </a:xfrm>
            <a:custGeom>
              <a:avLst/>
              <a:gdLst>
                <a:gd name="T0" fmla="*/ 0 w 300"/>
                <a:gd name="T1" fmla="*/ 174 h 174"/>
                <a:gd name="T2" fmla="*/ 222 w 300"/>
                <a:gd name="T3" fmla="*/ 174 h 174"/>
                <a:gd name="T4" fmla="*/ 300 w 300"/>
                <a:gd name="T5" fmla="*/ 0 h 174"/>
                <a:gd name="T6" fmla="*/ 131 w 300"/>
                <a:gd name="T7" fmla="*/ 0 h 174"/>
                <a:gd name="T8" fmla="*/ 0 w 300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0" h="174">
                  <a:moveTo>
                    <a:pt x="0" y="174"/>
                  </a:moveTo>
                  <a:lnTo>
                    <a:pt x="222" y="174"/>
                  </a:lnTo>
                  <a:lnTo>
                    <a:pt x="300" y="0"/>
                  </a:lnTo>
                  <a:lnTo>
                    <a:pt x="131" y="0"/>
                  </a:lnTo>
                  <a:lnTo>
                    <a:pt x="0" y="17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0913" y="1693300"/>
              <a:ext cx="600851" cy="296169"/>
            </a:xfrm>
            <a:custGeom>
              <a:avLst/>
              <a:gdLst>
                <a:gd name="T0" fmla="*/ 222 w 353"/>
                <a:gd name="T1" fmla="*/ 174 h 174"/>
                <a:gd name="T2" fmla="*/ 0 w 353"/>
                <a:gd name="T3" fmla="*/ 174 h 174"/>
                <a:gd name="T4" fmla="*/ 183 w 353"/>
                <a:gd name="T5" fmla="*/ 0 h 174"/>
                <a:gd name="T6" fmla="*/ 353 w 353"/>
                <a:gd name="T7" fmla="*/ 0 h 174"/>
                <a:gd name="T8" fmla="*/ 222 w 353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3" h="174">
                  <a:moveTo>
                    <a:pt x="222" y="174"/>
                  </a:moveTo>
                  <a:lnTo>
                    <a:pt x="0" y="174"/>
                  </a:lnTo>
                  <a:lnTo>
                    <a:pt x="183" y="0"/>
                  </a:lnTo>
                  <a:lnTo>
                    <a:pt x="353" y="0"/>
                  </a:lnTo>
                  <a:lnTo>
                    <a:pt x="222" y="1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0913" y="1989469"/>
              <a:ext cx="377872" cy="221276"/>
            </a:xfrm>
            <a:custGeom>
              <a:avLst/>
              <a:gdLst>
                <a:gd name="T0" fmla="*/ 196 w 196"/>
                <a:gd name="T1" fmla="*/ 0 h 114"/>
                <a:gd name="T2" fmla="*/ 98 w 196"/>
                <a:gd name="T3" fmla="*/ 114 h 114"/>
                <a:gd name="T4" fmla="*/ 0 w 196"/>
                <a:gd name="T5" fmla="*/ 0 h 114"/>
                <a:gd name="T6" fmla="*/ 196 w 196"/>
                <a:gd name="T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6" h="114">
                  <a:moveTo>
                    <a:pt x="196" y="0"/>
                  </a:moveTo>
                  <a:cubicBezTo>
                    <a:pt x="196" y="63"/>
                    <a:pt x="152" y="114"/>
                    <a:pt x="98" y="114"/>
                  </a:cubicBezTo>
                  <a:cubicBezTo>
                    <a:pt x="44" y="114"/>
                    <a:pt x="0" y="63"/>
                    <a:pt x="0" y="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76656" y="1989469"/>
              <a:ext cx="376170" cy="221276"/>
            </a:xfrm>
            <a:custGeom>
              <a:avLst/>
              <a:gdLst>
                <a:gd name="T0" fmla="*/ 196 w 196"/>
                <a:gd name="T1" fmla="*/ 0 h 114"/>
                <a:gd name="T2" fmla="*/ 98 w 196"/>
                <a:gd name="T3" fmla="*/ 114 h 114"/>
                <a:gd name="T4" fmla="*/ 0 w 196"/>
                <a:gd name="T5" fmla="*/ 0 h 114"/>
                <a:gd name="T6" fmla="*/ 196 w 196"/>
                <a:gd name="T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6" h="114">
                  <a:moveTo>
                    <a:pt x="196" y="0"/>
                  </a:moveTo>
                  <a:cubicBezTo>
                    <a:pt x="196" y="63"/>
                    <a:pt x="152" y="114"/>
                    <a:pt x="98" y="114"/>
                  </a:cubicBezTo>
                  <a:cubicBezTo>
                    <a:pt x="44" y="114"/>
                    <a:pt x="0" y="63"/>
                    <a:pt x="0" y="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8785" y="1989469"/>
              <a:ext cx="377872" cy="221276"/>
            </a:xfrm>
            <a:custGeom>
              <a:avLst/>
              <a:gdLst>
                <a:gd name="T0" fmla="*/ 0 w 196"/>
                <a:gd name="T1" fmla="*/ 0 h 114"/>
                <a:gd name="T2" fmla="*/ 98 w 196"/>
                <a:gd name="T3" fmla="*/ 114 h 114"/>
                <a:gd name="T4" fmla="*/ 196 w 196"/>
                <a:gd name="T5" fmla="*/ 0 h 114"/>
                <a:gd name="T6" fmla="*/ 0 w 196"/>
                <a:gd name="T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6" h="114">
                  <a:moveTo>
                    <a:pt x="0" y="0"/>
                  </a:moveTo>
                  <a:cubicBezTo>
                    <a:pt x="0" y="63"/>
                    <a:pt x="44" y="114"/>
                    <a:pt x="98" y="114"/>
                  </a:cubicBezTo>
                  <a:cubicBezTo>
                    <a:pt x="152" y="114"/>
                    <a:pt x="196" y="63"/>
                    <a:pt x="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28994" y="1989469"/>
              <a:ext cx="377872" cy="221276"/>
            </a:xfrm>
            <a:custGeom>
              <a:avLst/>
              <a:gdLst>
                <a:gd name="T0" fmla="*/ 196 w 196"/>
                <a:gd name="T1" fmla="*/ 0 h 114"/>
                <a:gd name="T2" fmla="*/ 98 w 196"/>
                <a:gd name="T3" fmla="*/ 114 h 114"/>
                <a:gd name="T4" fmla="*/ 0 w 196"/>
                <a:gd name="T5" fmla="*/ 0 h 114"/>
                <a:gd name="T6" fmla="*/ 196 w 196"/>
                <a:gd name="T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6" h="114">
                  <a:moveTo>
                    <a:pt x="196" y="0"/>
                  </a:moveTo>
                  <a:cubicBezTo>
                    <a:pt x="196" y="63"/>
                    <a:pt x="152" y="114"/>
                    <a:pt x="98" y="114"/>
                  </a:cubicBezTo>
                  <a:cubicBezTo>
                    <a:pt x="44" y="114"/>
                    <a:pt x="0" y="63"/>
                    <a:pt x="0" y="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52825" y="1989469"/>
              <a:ext cx="376170" cy="221276"/>
            </a:xfrm>
            <a:custGeom>
              <a:avLst/>
              <a:gdLst>
                <a:gd name="T0" fmla="*/ 0 w 195"/>
                <a:gd name="T1" fmla="*/ 0 h 114"/>
                <a:gd name="T2" fmla="*/ 97 w 195"/>
                <a:gd name="T3" fmla="*/ 114 h 114"/>
                <a:gd name="T4" fmla="*/ 195 w 195"/>
                <a:gd name="T5" fmla="*/ 0 h 114"/>
                <a:gd name="T6" fmla="*/ 0 w 195"/>
                <a:gd name="T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5" h="114">
                  <a:moveTo>
                    <a:pt x="0" y="0"/>
                  </a:moveTo>
                  <a:cubicBezTo>
                    <a:pt x="0" y="63"/>
                    <a:pt x="43" y="114"/>
                    <a:pt x="97" y="114"/>
                  </a:cubicBezTo>
                  <a:cubicBezTo>
                    <a:pt x="151" y="114"/>
                    <a:pt x="195" y="63"/>
                    <a:pt x="1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84737" y="1989469"/>
              <a:ext cx="377872" cy="221276"/>
            </a:xfrm>
            <a:custGeom>
              <a:avLst/>
              <a:gdLst>
                <a:gd name="T0" fmla="*/ 196 w 196"/>
                <a:gd name="T1" fmla="*/ 0 h 114"/>
                <a:gd name="T2" fmla="*/ 98 w 196"/>
                <a:gd name="T3" fmla="*/ 114 h 114"/>
                <a:gd name="T4" fmla="*/ 0 w 196"/>
                <a:gd name="T5" fmla="*/ 0 h 114"/>
                <a:gd name="T6" fmla="*/ 196 w 196"/>
                <a:gd name="T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6" h="114">
                  <a:moveTo>
                    <a:pt x="196" y="0"/>
                  </a:moveTo>
                  <a:cubicBezTo>
                    <a:pt x="196" y="63"/>
                    <a:pt x="152" y="114"/>
                    <a:pt x="98" y="114"/>
                  </a:cubicBezTo>
                  <a:cubicBezTo>
                    <a:pt x="44" y="114"/>
                    <a:pt x="0" y="63"/>
                    <a:pt x="0" y="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06865" y="1989469"/>
              <a:ext cx="377872" cy="221276"/>
            </a:xfrm>
            <a:custGeom>
              <a:avLst/>
              <a:gdLst>
                <a:gd name="T0" fmla="*/ 0 w 196"/>
                <a:gd name="T1" fmla="*/ 0 h 114"/>
                <a:gd name="T2" fmla="*/ 98 w 196"/>
                <a:gd name="T3" fmla="*/ 114 h 114"/>
                <a:gd name="T4" fmla="*/ 196 w 196"/>
                <a:gd name="T5" fmla="*/ 0 h 114"/>
                <a:gd name="T6" fmla="*/ 0 w 196"/>
                <a:gd name="T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6" h="114">
                  <a:moveTo>
                    <a:pt x="0" y="0"/>
                  </a:moveTo>
                  <a:cubicBezTo>
                    <a:pt x="0" y="63"/>
                    <a:pt x="44" y="114"/>
                    <a:pt x="98" y="114"/>
                  </a:cubicBezTo>
                  <a:cubicBezTo>
                    <a:pt x="152" y="114"/>
                    <a:pt x="196" y="63"/>
                    <a:pt x="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663036" y="5192865"/>
              <a:ext cx="292765" cy="291064"/>
            </a:xfrm>
            <a:prstGeom prst="ellipse">
              <a:avLst/>
            </a:prstGeom>
            <a:solidFill>
              <a:srgbClr val="333333"/>
            </a:solidFill>
            <a:ln w="7938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6" name="出自【趣你的PPT】(微信:qunideppt)：最优质的PPT资源库"/>
            <p:cNvSpPr txBox="1"/>
            <p:nvPr/>
          </p:nvSpPr>
          <p:spPr>
            <a:xfrm>
              <a:off x="7499735" y="2424324"/>
              <a:ext cx="3160936" cy="400075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单击编辑内容</a:t>
              </a:r>
              <a:endParaRPr lang="id-ID" sz="1050" dirty="0">
                <a:solidFill>
                  <a:prstClr val="white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7" name="出自【趣你的PPT】(微信:qunideppt)：最优质的PPT资源库"/>
            <p:cNvSpPr txBox="1"/>
            <p:nvPr/>
          </p:nvSpPr>
          <p:spPr>
            <a:xfrm>
              <a:off x="6518845" y="3125599"/>
              <a:ext cx="3098145" cy="400075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单击编辑内容</a:t>
              </a:r>
              <a:endParaRPr lang="id-ID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出自【趣你的PPT】(微信:qunideppt)：最优质的PPT资源库"/>
            <p:cNvSpPr txBox="1"/>
            <p:nvPr/>
          </p:nvSpPr>
          <p:spPr>
            <a:xfrm>
              <a:off x="5436950" y="3826874"/>
              <a:ext cx="3098145" cy="400075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单击编辑内容</a:t>
              </a:r>
              <a:endParaRPr lang="id-ID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出自【趣你的PPT】(微信:qunideppt)：最优质的PPT资源库"/>
            <p:cNvSpPr txBox="1"/>
            <p:nvPr/>
          </p:nvSpPr>
          <p:spPr>
            <a:xfrm>
              <a:off x="4288084" y="4523894"/>
              <a:ext cx="3098145" cy="400075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单击编辑内容</a:t>
              </a:r>
              <a:endParaRPr lang="id-ID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出自【趣你的PPT】(微信:qunideppt)：最优质的PPT资源库"/>
            <p:cNvSpPr txBox="1"/>
            <p:nvPr/>
          </p:nvSpPr>
          <p:spPr>
            <a:xfrm>
              <a:off x="2127508" y="2420791"/>
              <a:ext cx="1719412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单击编辑内容</a:t>
              </a:r>
              <a:endParaRPr lang="id-ID" sz="15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41" name="出自【趣你的PPT】(微信:qunideppt)：最优质的PPT资源库"/>
            <p:cNvSpPr txBox="1"/>
            <p:nvPr/>
          </p:nvSpPr>
          <p:spPr>
            <a:xfrm>
              <a:off x="2127508" y="3114688"/>
              <a:ext cx="1719412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单击编辑内容</a:t>
              </a:r>
              <a:endParaRPr lang="id-ID" altLang="zh-CN" sz="15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42" name="出自【趣你的PPT】(微信:qunideppt)：最优质的PPT资源库"/>
            <p:cNvSpPr txBox="1"/>
            <p:nvPr/>
          </p:nvSpPr>
          <p:spPr>
            <a:xfrm>
              <a:off x="2127508" y="3823813"/>
              <a:ext cx="1719412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单击编辑内容</a:t>
              </a:r>
              <a:endParaRPr lang="id-ID" altLang="zh-CN" sz="15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43" name="出自【趣你的PPT】(微信:qunideppt)：最优质的PPT资源库"/>
            <p:cNvSpPr txBox="1"/>
            <p:nvPr/>
          </p:nvSpPr>
          <p:spPr>
            <a:xfrm>
              <a:off x="2127508" y="4469214"/>
              <a:ext cx="1719412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单击编辑内容</a:t>
              </a:r>
              <a:endParaRPr lang="id-ID" altLang="zh-CN" sz="15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</p:grpSp>
      <p:grpSp>
        <p:nvGrpSpPr>
          <p:cNvPr id="45" name="Group 44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46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7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48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8611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142146" y="1149399"/>
            <a:ext cx="6859709" cy="3255226"/>
            <a:chOff x="1479752" y="1532531"/>
            <a:chExt cx="9146279" cy="4340301"/>
          </a:xfrm>
        </p:grpSpPr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>
            <a:xfrm>
              <a:off x="2043576" y="2113448"/>
              <a:ext cx="1645826" cy="1645822"/>
            </a:xfrm>
            <a:prstGeom prst="pie">
              <a:avLst>
                <a:gd name="adj1" fmla="val 10766470"/>
                <a:gd name="adj2" fmla="val 16200000"/>
              </a:avLst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9752" y="1532531"/>
              <a:ext cx="2610983" cy="2596799"/>
            </a:xfrm>
            <a:custGeom>
              <a:avLst/>
              <a:gdLst>
                <a:gd name="T0" fmla="*/ 1120 w 1244"/>
                <a:gd name="T1" fmla="*/ 304 h 1238"/>
                <a:gd name="T2" fmla="*/ 1175 w 1244"/>
                <a:gd name="T3" fmla="*/ 249 h 1238"/>
                <a:gd name="T4" fmla="*/ 1080 w 1244"/>
                <a:gd name="T5" fmla="*/ 154 h 1238"/>
                <a:gd name="T6" fmla="*/ 1025 w 1244"/>
                <a:gd name="T7" fmla="*/ 209 h 1238"/>
                <a:gd name="T8" fmla="*/ 752 w 1244"/>
                <a:gd name="T9" fmla="*/ 91 h 1238"/>
                <a:gd name="T10" fmla="*/ 752 w 1244"/>
                <a:gd name="T11" fmla="*/ 0 h 1238"/>
                <a:gd name="T12" fmla="*/ 583 w 1244"/>
                <a:gd name="T13" fmla="*/ 0 h 1238"/>
                <a:gd name="T14" fmla="*/ 583 w 1244"/>
                <a:gd name="T15" fmla="*/ 91 h 1238"/>
                <a:gd name="T16" fmla="*/ 176 w 1244"/>
                <a:gd name="T17" fmla="*/ 360 h 1238"/>
                <a:gd name="T18" fmla="*/ 257 w 1244"/>
                <a:gd name="T19" fmla="*/ 476 h 1238"/>
                <a:gd name="T20" fmla="*/ 667 w 1244"/>
                <a:gd name="T21" fmla="*/ 211 h 1238"/>
                <a:gd name="T22" fmla="*/ 1118 w 1244"/>
                <a:gd name="T23" fmla="*/ 661 h 1238"/>
                <a:gd name="T24" fmla="*/ 667 w 1244"/>
                <a:gd name="T25" fmla="*/ 1112 h 1238"/>
                <a:gd name="T26" fmla="*/ 217 w 1244"/>
                <a:gd name="T27" fmla="*/ 661 h 1238"/>
                <a:gd name="T28" fmla="*/ 219 w 1244"/>
                <a:gd name="T29" fmla="*/ 614 h 1238"/>
                <a:gd name="T30" fmla="*/ 314 w 1244"/>
                <a:gd name="T31" fmla="*/ 614 h 1238"/>
                <a:gd name="T32" fmla="*/ 242 w 1244"/>
                <a:gd name="T33" fmla="*/ 512 h 1238"/>
                <a:gd name="T34" fmla="*/ 243 w 1244"/>
                <a:gd name="T35" fmla="*/ 510 h 1238"/>
                <a:gd name="T36" fmla="*/ 159 w 1244"/>
                <a:gd name="T37" fmla="*/ 390 h 1238"/>
                <a:gd name="T38" fmla="*/ 158 w 1244"/>
                <a:gd name="T39" fmla="*/ 391 h 1238"/>
                <a:gd name="T40" fmla="*/ 157 w 1244"/>
                <a:gd name="T41" fmla="*/ 390 h 1238"/>
                <a:gd name="T42" fmla="*/ 0 w 1244"/>
                <a:gd name="T43" fmla="*/ 614 h 1238"/>
                <a:gd name="T44" fmla="*/ 93 w 1244"/>
                <a:gd name="T45" fmla="*/ 614 h 1238"/>
                <a:gd name="T46" fmla="*/ 91 w 1244"/>
                <a:gd name="T47" fmla="*/ 661 h 1238"/>
                <a:gd name="T48" fmla="*/ 667 w 1244"/>
                <a:gd name="T49" fmla="*/ 1238 h 1238"/>
                <a:gd name="T50" fmla="*/ 1244 w 1244"/>
                <a:gd name="T51" fmla="*/ 661 h 1238"/>
                <a:gd name="T52" fmla="*/ 1120 w 1244"/>
                <a:gd name="T53" fmla="*/ 304 h 1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44" h="1238">
                  <a:moveTo>
                    <a:pt x="1120" y="304"/>
                  </a:moveTo>
                  <a:cubicBezTo>
                    <a:pt x="1175" y="249"/>
                    <a:pt x="1175" y="249"/>
                    <a:pt x="1175" y="249"/>
                  </a:cubicBezTo>
                  <a:cubicBezTo>
                    <a:pt x="1080" y="154"/>
                    <a:pt x="1080" y="154"/>
                    <a:pt x="1080" y="154"/>
                  </a:cubicBezTo>
                  <a:cubicBezTo>
                    <a:pt x="1025" y="209"/>
                    <a:pt x="1025" y="209"/>
                    <a:pt x="1025" y="209"/>
                  </a:cubicBezTo>
                  <a:cubicBezTo>
                    <a:pt x="947" y="147"/>
                    <a:pt x="854" y="106"/>
                    <a:pt x="752" y="91"/>
                  </a:cubicBezTo>
                  <a:cubicBezTo>
                    <a:pt x="752" y="0"/>
                    <a:pt x="752" y="0"/>
                    <a:pt x="752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583" y="91"/>
                    <a:pt x="583" y="91"/>
                    <a:pt x="583" y="91"/>
                  </a:cubicBezTo>
                  <a:cubicBezTo>
                    <a:pt x="411" y="116"/>
                    <a:pt x="263" y="218"/>
                    <a:pt x="176" y="360"/>
                  </a:cubicBezTo>
                  <a:cubicBezTo>
                    <a:pt x="257" y="476"/>
                    <a:pt x="257" y="476"/>
                    <a:pt x="257" y="476"/>
                  </a:cubicBezTo>
                  <a:cubicBezTo>
                    <a:pt x="327" y="319"/>
                    <a:pt x="485" y="211"/>
                    <a:pt x="667" y="211"/>
                  </a:cubicBezTo>
                  <a:cubicBezTo>
                    <a:pt x="916" y="211"/>
                    <a:pt x="1118" y="412"/>
                    <a:pt x="1118" y="661"/>
                  </a:cubicBezTo>
                  <a:cubicBezTo>
                    <a:pt x="1118" y="910"/>
                    <a:pt x="916" y="1112"/>
                    <a:pt x="667" y="1112"/>
                  </a:cubicBezTo>
                  <a:cubicBezTo>
                    <a:pt x="419" y="1112"/>
                    <a:pt x="217" y="910"/>
                    <a:pt x="217" y="661"/>
                  </a:cubicBezTo>
                  <a:cubicBezTo>
                    <a:pt x="217" y="645"/>
                    <a:pt x="218" y="630"/>
                    <a:pt x="219" y="614"/>
                  </a:cubicBezTo>
                  <a:cubicBezTo>
                    <a:pt x="314" y="614"/>
                    <a:pt x="314" y="614"/>
                    <a:pt x="314" y="614"/>
                  </a:cubicBezTo>
                  <a:cubicBezTo>
                    <a:pt x="242" y="512"/>
                    <a:pt x="242" y="512"/>
                    <a:pt x="242" y="512"/>
                  </a:cubicBezTo>
                  <a:cubicBezTo>
                    <a:pt x="243" y="511"/>
                    <a:pt x="243" y="511"/>
                    <a:pt x="243" y="510"/>
                  </a:cubicBezTo>
                  <a:cubicBezTo>
                    <a:pt x="159" y="390"/>
                    <a:pt x="159" y="390"/>
                    <a:pt x="159" y="390"/>
                  </a:cubicBezTo>
                  <a:cubicBezTo>
                    <a:pt x="158" y="390"/>
                    <a:pt x="158" y="391"/>
                    <a:pt x="158" y="391"/>
                  </a:cubicBezTo>
                  <a:cubicBezTo>
                    <a:pt x="157" y="390"/>
                    <a:pt x="157" y="390"/>
                    <a:pt x="157" y="390"/>
                  </a:cubicBezTo>
                  <a:cubicBezTo>
                    <a:pt x="0" y="614"/>
                    <a:pt x="0" y="614"/>
                    <a:pt x="0" y="614"/>
                  </a:cubicBezTo>
                  <a:cubicBezTo>
                    <a:pt x="93" y="614"/>
                    <a:pt x="93" y="614"/>
                    <a:pt x="93" y="614"/>
                  </a:cubicBezTo>
                  <a:cubicBezTo>
                    <a:pt x="91" y="630"/>
                    <a:pt x="91" y="645"/>
                    <a:pt x="91" y="661"/>
                  </a:cubicBezTo>
                  <a:cubicBezTo>
                    <a:pt x="91" y="980"/>
                    <a:pt x="349" y="1238"/>
                    <a:pt x="667" y="1238"/>
                  </a:cubicBezTo>
                  <a:cubicBezTo>
                    <a:pt x="986" y="1238"/>
                    <a:pt x="1244" y="980"/>
                    <a:pt x="1244" y="661"/>
                  </a:cubicBezTo>
                  <a:cubicBezTo>
                    <a:pt x="1244" y="526"/>
                    <a:pt x="1198" y="402"/>
                    <a:pt x="1120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500" dirty="0">
                <a:solidFill>
                  <a:srgbClr val="5B9BD5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2259277" y="2509682"/>
              <a:ext cx="1294638" cy="8693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spcAft>
                  <a:spcPts val="225"/>
                </a:spcAft>
              </a:pPr>
              <a:r>
                <a:rPr lang="nb-NO" sz="4050" dirty="0">
                  <a:solidFill>
                    <a:srgbClr val="44546A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25</a:t>
              </a:r>
              <a:r>
                <a:rPr lang="nb-NO" sz="3300" dirty="0">
                  <a:solidFill>
                    <a:srgbClr val="44546A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%</a:t>
              </a:r>
              <a:endParaRPr lang="en-US" sz="3300" dirty="0">
                <a:solidFill>
                  <a:srgbClr val="44546A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>
            <a:xfrm>
              <a:off x="5284081" y="2121469"/>
              <a:ext cx="1645826" cy="1645822"/>
            </a:xfrm>
            <a:prstGeom prst="pie">
              <a:avLst>
                <a:gd name="adj1" fmla="val 10766470"/>
                <a:gd name="adj2" fmla="val 20396907"/>
              </a:avLst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12236" y="1532531"/>
              <a:ext cx="2610983" cy="2596799"/>
            </a:xfrm>
            <a:custGeom>
              <a:avLst/>
              <a:gdLst>
                <a:gd name="T0" fmla="*/ 1120 w 1244"/>
                <a:gd name="T1" fmla="*/ 304 h 1238"/>
                <a:gd name="T2" fmla="*/ 1175 w 1244"/>
                <a:gd name="T3" fmla="*/ 249 h 1238"/>
                <a:gd name="T4" fmla="*/ 1080 w 1244"/>
                <a:gd name="T5" fmla="*/ 154 h 1238"/>
                <a:gd name="T6" fmla="*/ 1025 w 1244"/>
                <a:gd name="T7" fmla="*/ 209 h 1238"/>
                <a:gd name="T8" fmla="*/ 752 w 1244"/>
                <a:gd name="T9" fmla="*/ 91 h 1238"/>
                <a:gd name="T10" fmla="*/ 752 w 1244"/>
                <a:gd name="T11" fmla="*/ 0 h 1238"/>
                <a:gd name="T12" fmla="*/ 583 w 1244"/>
                <a:gd name="T13" fmla="*/ 0 h 1238"/>
                <a:gd name="T14" fmla="*/ 583 w 1244"/>
                <a:gd name="T15" fmla="*/ 91 h 1238"/>
                <a:gd name="T16" fmla="*/ 176 w 1244"/>
                <a:gd name="T17" fmla="*/ 360 h 1238"/>
                <a:gd name="T18" fmla="*/ 257 w 1244"/>
                <a:gd name="T19" fmla="*/ 476 h 1238"/>
                <a:gd name="T20" fmla="*/ 667 w 1244"/>
                <a:gd name="T21" fmla="*/ 211 h 1238"/>
                <a:gd name="T22" fmla="*/ 1118 w 1244"/>
                <a:gd name="T23" fmla="*/ 661 h 1238"/>
                <a:gd name="T24" fmla="*/ 667 w 1244"/>
                <a:gd name="T25" fmla="*/ 1112 h 1238"/>
                <a:gd name="T26" fmla="*/ 217 w 1244"/>
                <a:gd name="T27" fmla="*/ 661 h 1238"/>
                <a:gd name="T28" fmla="*/ 219 w 1244"/>
                <a:gd name="T29" fmla="*/ 614 h 1238"/>
                <a:gd name="T30" fmla="*/ 314 w 1244"/>
                <a:gd name="T31" fmla="*/ 614 h 1238"/>
                <a:gd name="T32" fmla="*/ 242 w 1244"/>
                <a:gd name="T33" fmla="*/ 512 h 1238"/>
                <a:gd name="T34" fmla="*/ 243 w 1244"/>
                <a:gd name="T35" fmla="*/ 510 h 1238"/>
                <a:gd name="T36" fmla="*/ 159 w 1244"/>
                <a:gd name="T37" fmla="*/ 390 h 1238"/>
                <a:gd name="T38" fmla="*/ 158 w 1244"/>
                <a:gd name="T39" fmla="*/ 391 h 1238"/>
                <a:gd name="T40" fmla="*/ 157 w 1244"/>
                <a:gd name="T41" fmla="*/ 390 h 1238"/>
                <a:gd name="T42" fmla="*/ 0 w 1244"/>
                <a:gd name="T43" fmla="*/ 614 h 1238"/>
                <a:gd name="T44" fmla="*/ 93 w 1244"/>
                <a:gd name="T45" fmla="*/ 614 h 1238"/>
                <a:gd name="T46" fmla="*/ 91 w 1244"/>
                <a:gd name="T47" fmla="*/ 661 h 1238"/>
                <a:gd name="T48" fmla="*/ 667 w 1244"/>
                <a:gd name="T49" fmla="*/ 1238 h 1238"/>
                <a:gd name="T50" fmla="*/ 1244 w 1244"/>
                <a:gd name="T51" fmla="*/ 661 h 1238"/>
                <a:gd name="T52" fmla="*/ 1120 w 1244"/>
                <a:gd name="T53" fmla="*/ 304 h 1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44" h="1238">
                  <a:moveTo>
                    <a:pt x="1120" y="304"/>
                  </a:moveTo>
                  <a:cubicBezTo>
                    <a:pt x="1175" y="249"/>
                    <a:pt x="1175" y="249"/>
                    <a:pt x="1175" y="249"/>
                  </a:cubicBezTo>
                  <a:cubicBezTo>
                    <a:pt x="1080" y="154"/>
                    <a:pt x="1080" y="154"/>
                    <a:pt x="1080" y="154"/>
                  </a:cubicBezTo>
                  <a:cubicBezTo>
                    <a:pt x="1025" y="209"/>
                    <a:pt x="1025" y="209"/>
                    <a:pt x="1025" y="209"/>
                  </a:cubicBezTo>
                  <a:cubicBezTo>
                    <a:pt x="947" y="147"/>
                    <a:pt x="854" y="106"/>
                    <a:pt x="752" y="91"/>
                  </a:cubicBezTo>
                  <a:cubicBezTo>
                    <a:pt x="752" y="0"/>
                    <a:pt x="752" y="0"/>
                    <a:pt x="752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583" y="91"/>
                    <a:pt x="583" y="91"/>
                    <a:pt x="583" y="91"/>
                  </a:cubicBezTo>
                  <a:cubicBezTo>
                    <a:pt x="411" y="116"/>
                    <a:pt x="263" y="218"/>
                    <a:pt x="176" y="360"/>
                  </a:cubicBezTo>
                  <a:cubicBezTo>
                    <a:pt x="257" y="476"/>
                    <a:pt x="257" y="476"/>
                    <a:pt x="257" y="476"/>
                  </a:cubicBezTo>
                  <a:cubicBezTo>
                    <a:pt x="327" y="319"/>
                    <a:pt x="485" y="211"/>
                    <a:pt x="667" y="211"/>
                  </a:cubicBezTo>
                  <a:cubicBezTo>
                    <a:pt x="916" y="211"/>
                    <a:pt x="1118" y="412"/>
                    <a:pt x="1118" y="661"/>
                  </a:cubicBezTo>
                  <a:cubicBezTo>
                    <a:pt x="1118" y="910"/>
                    <a:pt x="916" y="1112"/>
                    <a:pt x="667" y="1112"/>
                  </a:cubicBezTo>
                  <a:cubicBezTo>
                    <a:pt x="419" y="1112"/>
                    <a:pt x="217" y="910"/>
                    <a:pt x="217" y="661"/>
                  </a:cubicBezTo>
                  <a:cubicBezTo>
                    <a:pt x="217" y="645"/>
                    <a:pt x="218" y="630"/>
                    <a:pt x="219" y="614"/>
                  </a:cubicBezTo>
                  <a:cubicBezTo>
                    <a:pt x="314" y="614"/>
                    <a:pt x="314" y="614"/>
                    <a:pt x="314" y="614"/>
                  </a:cubicBezTo>
                  <a:cubicBezTo>
                    <a:pt x="242" y="512"/>
                    <a:pt x="242" y="512"/>
                    <a:pt x="242" y="512"/>
                  </a:cubicBezTo>
                  <a:cubicBezTo>
                    <a:pt x="243" y="511"/>
                    <a:pt x="243" y="511"/>
                    <a:pt x="243" y="510"/>
                  </a:cubicBezTo>
                  <a:cubicBezTo>
                    <a:pt x="159" y="390"/>
                    <a:pt x="159" y="390"/>
                    <a:pt x="159" y="390"/>
                  </a:cubicBezTo>
                  <a:cubicBezTo>
                    <a:pt x="158" y="390"/>
                    <a:pt x="158" y="391"/>
                    <a:pt x="158" y="391"/>
                  </a:cubicBezTo>
                  <a:cubicBezTo>
                    <a:pt x="157" y="390"/>
                    <a:pt x="157" y="390"/>
                    <a:pt x="157" y="390"/>
                  </a:cubicBezTo>
                  <a:cubicBezTo>
                    <a:pt x="0" y="614"/>
                    <a:pt x="0" y="614"/>
                    <a:pt x="0" y="614"/>
                  </a:cubicBezTo>
                  <a:cubicBezTo>
                    <a:pt x="93" y="614"/>
                    <a:pt x="93" y="614"/>
                    <a:pt x="93" y="614"/>
                  </a:cubicBezTo>
                  <a:cubicBezTo>
                    <a:pt x="91" y="630"/>
                    <a:pt x="91" y="645"/>
                    <a:pt x="91" y="661"/>
                  </a:cubicBezTo>
                  <a:cubicBezTo>
                    <a:pt x="91" y="980"/>
                    <a:pt x="349" y="1238"/>
                    <a:pt x="667" y="1238"/>
                  </a:cubicBezTo>
                  <a:cubicBezTo>
                    <a:pt x="986" y="1238"/>
                    <a:pt x="1244" y="980"/>
                    <a:pt x="1244" y="661"/>
                  </a:cubicBezTo>
                  <a:cubicBezTo>
                    <a:pt x="1244" y="526"/>
                    <a:pt x="1198" y="402"/>
                    <a:pt x="1120" y="3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500" dirty="0">
                <a:solidFill>
                  <a:srgbClr val="5B9BD5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3" name="出自【趣你的PPT】(微信:qunideppt)：最优质的PPT资源库"/>
            <p:cNvSpPr txBox="1"/>
            <p:nvPr/>
          </p:nvSpPr>
          <p:spPr>
            <a:xfrm>
              <a:off x="5491761" y="2509682"/>
              <a:ext cx="1294638" cy="8693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spcAft>
                  <a:spcPts val="225"/>
                </a:spcAft>
              </a:pPr>
              <a:r>
                <a:rPr lang="nb-NO" sz="4050" dirty="0">
                  <a:solidFill>
                    <a:srgbClr val="44546A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43</a:t>
              </a:r>
              <a:r>
                <a:rPr lang="nb-NO" sz="3300" dirty="0">
                  <a:solidFill>
                    <a:srgbClr val="44546A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%</a:t>
              </a:r>
              <a:endParaRPr lang="en-US" sz="3300" dirty="0">
                <a:solidFill>
                  <a:srgbClr val="44546A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>
            <a:xfrm>
              <a:off x="8468441" y="2089384"/>
              <a:ext cx="1645826" cy="1645822"/>
            </a:xfrm>
            <a:prstGeom prst="pie">
              <a:avLst>
                <a:gd name="adj1" fmla="val 10766470"/>
                <a:gd name="adj2" fmla="val 6709358"/>
              </a:avLst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72531" y="1532531"/>
              <a:ext cx="2610983" cy="2596799"/>
            </a:xfrm>
            <a:custGeom>
              <a:avLst/>
              <a:gdLst>
                <a:gd name="T0" fmla="*/ 1120 w 1244"/>
                <a:gd name="T1" fmla="*/ 304 h 1238"/>
                <a:gd name="T2" fmla="*/ 1175 w 1244"/>
                <a:gd name="T3" fmla="*/ 249 h 1238"/>
                <a:gd name="T4" fmla="*/ 1080 w 1244"/>
                <a:gd name="T5" fmla="*/ 154 h 1238"/>
                <a:gd name="T6" fmla="*/ 1025 w 1244"/>
                <a:gd name="T7" fmla="*/ 209 h 1238"/>
                <a:gd name="T8" fmla="*/ 752 w 1244"/>
                <a:gd name="T9" fmla="*/ 91 h 1238"/>
                <a:gd name="T10" fmla="*/ 752 w 1244"/>
                <a:gd name="T11" fmla="*/ 0 h 1238"/>
                <a:gd name="T12" fmla="*/ 583 w 1244"/>
                <a:gd name="T13" fmla="*/ 0 h 1238"/>
                <a:gd name="T14" fmla="*/ 583 w 1244"/>
                <a:gd name="T15" fmla="*/ 91 h 1238"/>
                <a:gd name="T16" fmla="*/ 176 w 1244"/>
                <a:gd name="T17" fmla="*/ 360 h 1238"/>
                <a:gd name="T18" fmla="*/ 257 w 1244"/>
                <a:gd name="T19" fmla="*/ 476 h 1238"/>
                <a:gd name="T20" fmla="*/ 667 w 1244"/>
                <a:gd name="T21" fmla="*/ 211 h 1238"/>
                <a:gd name="T22" fmla="*/ 1118 w 1244"/>
                <a:gd name="T23" fmla="*/ 661 h 1238"/>
                <a:gd name="T24" fmla="*/ 667 w 1244"/>
                <a:gd name="T25" fmla="*/ 1112 h 1238"/>
                <a:gd name="T26" fmla="*/ 217 w 1244"/>
                <a:gd name="T27" fmla="*/ 661 h 1238"/>
                <a:gd name="T28" fmla="*/ 219 w 1244"/>
                <a:gd name="T29" fmla="*/ 614 h 1238"/>
                <a:gd name="T30" fmla="*/ 314 w 1244"/>
                <a:gd name="T31" fmla="*/ 614 h 1238"/>
                <a:gd name="T32" fmla="*/ 242 w 1244"/>
                <a:gd name="T33" fmla="*/ 512 h 1238"/>
                <a:gd name="T34" fmla="*/ 243 w 1244"/>
                <a:gd name="T35" fmla="*/ 510 h 1238"/>
                <a:gd name="T36" fmla="*/ 159 w 1244"/>
                <a:gd name="T37" fmla="*/ 390 h 1238"/>
                <a:gd name="T38" fmla="*/ 158 w 1244"/>
                <a:gd name="T39" fmla="*/ 391 h 1238"/>
                <a:gd name="T40" fmla="*/ 157 w 1244"/>
                <a:gd name="T41" fmla="*/ 390 h 1238"/>
                <a:gd name="T42" fmla="*/ 0 w 1244"/>
                <a:gd name="T43" fmla="*/ 614 h 1238"/>
                <a:gd name="T44" fmla="*/ 93 w 1244"/>
                <a:gd name="T45" fmla="*/ 614 h 1238"/>
                <a:gd name="T46" fmla="*/ 91 w 1244"/>
                <a:gd name="T47" fmla="*/ 661 h 1238"/>
                <a:gd name="T48" fmla="*/ 667 w 1244"/>
                <a:gd name="T49" fmla="*/ 1238 h 1238"/>
                <a:gd name="T50" fmla="*/ 1244 w 1244"/>
                <a:gd name="T51" fmla="*/ 661 h 1238"/>
                <a:gd name="T52" fmla="*/ 1120 w 1244"/>
                <a:gd name="T53" fmla="*/ 304 h 1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44" h="1238">
                  <a:moveTo>
                    <a:pt x="1120" y="304"/>
                  </a:moveTo>
                  <a:cubicBezTo>
                    <a:pt x="1175" y="249"/>
                    <a:pt x="1175" y="249"/>
                    <a:pt x="1175" y="249"/>
                  </a:cubicBezTo>
                  <a:cubicBezTo>
                    <a:pt x="1080" y="154"/>
                    <a:pt x="1080" y="154"/>
                    <a:pt x="1080" y="154"/>
                  </a:cubicBezTo>
                  <a:cubicBezTo>
                    <a:pt x="1025" y="209"/>
                    <a:pt x="1025" y="209"/>
                    <a:pt x="1025" y="209"/>
                  </a:cubicBezTo>
                  <a:cubicBezTo>
                    <a:pt x="947" y="147"/>
                    <a:pt x="854" y="106"/>
                    <a:pt x="752" y="91"/>
                  </a:cubicBezTo>
                  <a:cubicBezTo>
                    <a:pt x="752" y="0"/>
                    <a:pt x="752" y="0"/>
                    <a:pt x="752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583" y="91"/>
                    <a:pt x="583" y="91"/>
                    <a:pt x="583" y="91"/>
                  </a:cubicBezTo>
                  <a:cubicBezTo>
                    <a:pt x="411" y="116"/>
                    <a:pt x="263" y="218"/>
                    <a:pt x="176" y="360"/>
                  </a:cubicBezTo>
                  <a:cubicBezTo>
                    <a:pt x="257" y="476"/>
                    <a:pt x="257" y="476"/>
                    <a:pt x="257" y="476"/>
                  </a:cubicBezTo>
                  <a:cubicBezTo>
                    <a:pt x="327" y="319"/>
                    <a:pt x="485" y="211"/>
                    <a:pt x="667" y="211"/>
                  </a:cubicBezTo>
                  <a:cubicBezTo>
                    <a:pt x="916" y="211"/>
                    <a:pt x="1118" y="412"/>
                    <a:pt x="1118" y="661"/>
                  </a:cubicBezTo>
                  <a:cubicBezTo>
                    <a:pt x="1118" y="910"/>
                    <a:pt x="916" y="1112"/>
                    <a:pt x="667" y="1112"/>
                  </a:cubicBezTo>
                  <a:cubicBezTo>
                    <a:pt x="419" y="1112"/>
                    <a:pt x="217" y="910"/>
                    <a:pt x="217" y="661"/>
                  </a:cubicBezTo>
                  <a:cubicBezTo>
                    <a:pt x="217" y="645"/>
                    <a:pt x="218" y="630"/>
                    <a:pt x="219" y="614"/>
                  </a:cubicBezTo>
                  <a:cubicBezTo>
                    <a:pt x="314" y="614"/>
                    <a:pt x="314" y="614"/>
                    <a:pt x="314" y="614"/>
                  </a:cubicBezTo>
                  <a:cubicBezTo>
                    <a:pt x="242" y="512"/>
                    <a:pt x="242" y="512"/>
                    <a:pt x="242" y="512"/>
                  </a:cubicBezTo>
                  <a:cubicBezTo>
                    <a:pt x="243" y="511"/>
                    <a:pt x="243" y="511"/>
                    <a:pt x="243" y="510"/>
                  </a:cubicBezTo>
                  <a:cubicBezTo>
                    <a:pt x="159" y="390"/>
                    <a:pt x="159" y="390"/>
                    <a:pt x="159" y="390"/>
                  </a:cubicBezTo>
                  <a:cubicBezTo>
                    <a:pt x="158" y="390"/>
                    <a:pt x="158" y="391"/>
                    <a:pt x="158" y="391"/>
                  </a:cubicBezTo>
                  <a:cubicBezTo>
                    <a:pt x="157" y="390"/>
                    <a:pt x="157" y="390"/>
                    <a:pt x="157" y="390"/>
                  </a:cubicBezTo>
                  <a:cubicBezTo>
                    <a:pt x="0" y="614"/>
                    <a:pt x="0" y="614"/>
                    <a:pt x="0" y="614"/>
                  </a:cubicBezTo>
                  <a:cubicBezTo>
                    <a:pt x="93" y="614"/>
                    <a:pt x="93" y="614"/>
                    <a:pt x="93" y="614"/>
                  </a:cubicBezTo>
                  <a:cubicBezTo>
                    <a:pt x="91" y="630"/>
                    <a:pt x="91" y="645"/>
                    <a:pt x="91" y="661"/>
                  </a:cubicBezTo>
                  <a:cubicBezTo>
                    <a:pt x="91" y="980"/>
                    <a:pt x="349" y="1238"/>
                    <a:pt x="667" y="1238"/>
                  </a:cubicBezTo>
                  <a:cubicBezTo>
                    <a:pt x="986" y="1238"/>
                    <a:pt x="1244" y="980"/>
                    <a:pt x="1244" y="661"/>
                  </a:cubicBezTo>
                  <a:cubicBezTo>
                    <a:pt x="1244" y="526"/>
                    <a:pt x="1198" y="402"/>
                    <a:pt x="1120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500" dirty="0">
                <a:solidFill>
                  <a:srgbClr val="5B9BD5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7" name="出自【趣你的PPT】(微信:qunideppt)：最优质的PPT资源库"/>
            <p:cNvSpPr txBox="1"/>
            <p:nvPr/>
          </p:nvSpPr>
          <p:spPr>
            <a:xfrm>
              <a:off x="8652056" y="2509682"/>
              <a:ext cx="1294638" cy="8693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spcAft>
                  <a:spcPts val="225"/>
                </a:spcAft>
              </a:pPr>
              <a:r>
                <a:rPr lang="nb-NO" sz="4050" dirty="0">
                  <a:solidFill>
                    <a:srgbClr val="44546A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79</a:t>
              </a:r>
              <a:r>
                <a:rPr lang="nb-NO" sz="3300" dirty="0">
                  <a:solidFill>
                    <a:srgbClr val="44546A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%</a:t>
              </a:r>
              <a:endParaRPr lang="en-US" sz="3300" dirty="0">
                <a:solidFill>
                  <a:srgbClr val="44546A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9" name="出自【趣你的PPT】(微信:qunideppt)：最优质的PPT资源库"/>
            <p:cNvSpPr txBox="1">
              <a:spLocks/>
            </p:cNvSpPr>
            <p:nvPr/>
          </p:nvSpPr>
          <p:spPr>
            <a:xfrm>
              <a:off x="1967616" y="5032786"/>
              <a:ext cx="1961751" cy="840046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6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00000"/>
                </a:lnSpc>
                <a:spcBef>
                  <a:spcPts val="16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" name="出自【趣你的PPT】(微信:qunideppt)：最优质的PPT资源库"/>
            <p:cNvSpPr txBox="1"/>
            <p:nvPr/>
          </p:nvSpPr>
          <p:spPr>
            <a:xfrm>
              <a:off x="2141565" y="4681656"/>
              <a:ext cx="2045565" cy="345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335"/>
                </a:lnSpc>
                <a:spcBef>
                  <a:spcPts val="1650"/>
                </a:spcBef>
              </a:pPr>
              <a:r>
                <a:rPr lang="zh-CN" altLang="en-US" sz="1013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13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" name="出自【趣你的PPT】(微信:qunideppt)：最优质的PPT资源库"/>
            <p:cNvSpPr txBox="1">
              <a:spLocks/>
            </p:cNvSpPr>
            <p:nvPr/>
          </p:nvSpPr>
          <p:spPr>
            <a:xfrm>
              <a:off x="5187066" y="5032786"/>
              <a:ext cx="1961751" cy="840046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6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00000"/>
                </a:lnSpc>
                <a:spcBef>
                  <a:spcPts val="16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5361015" y="4681656"/>
              <a:ext cx="2045565" cy="345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335"/>
                </a:lnSpc>
                <a:spcBef>
                  <a:spcPts val="1650"/>
                </a:spcBef>
              </a:pPr>
              <a:r>
                <a:rPr lang="zh-CN" altLang="en-US" sz="1013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13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 txBox="1">
              <a:spLocks/>
            </p:cNvSpPr>
            <p:nvPr/>
          </p:nvSpPr>
          <p:spPr>
            <a:xfrm>
              <a:off x="8406516" y="5032786"/>
              <a:ext cx="1961751" cy="840046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6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00000"/>
                </a:lnSpc>
                <a:spcBef>
                  <a:spcPts val="16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8580466" y="4681656"/>
              <a:ext cx="2045565" cy="345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335"/>
                </a:lnSpc>
                <a:spcBef>
                  <a:spcPts val="1650"/>
                </a:spcBef>
              </a:pPr>
              <a:r>
                <a:rPr lang="zh-CN" altLang="en-US" sz="1013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13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2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656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73254"/>
          </a:xfrm>
          <a:prstGeom prst="rect">
            <a:avLst/>
          </a:prstGeom>
        </p:spPr>
      </p:pic>
      <p:sp>
        <p:nvSpPr>
          <p:cNvPr id="22" name="出自【趣你的PPT】(微信:qunideppt)：最优质的PPT资源库"/>
          <p:cNvSpPr/>
          <p:nvPr/>
        </p:nvSpPr>
        <p:spPr>
          <a:xfrm>
            <a:off x="0" y="-2471032"/>
            <a:ext cx="7097486" cy="7184572"/>
          </a:xfrm>
          <a:prstGeom prst="diamond">
            <a:avLst/>
          </a:prstGeom>
          <a:solidFill>
            <a:schemeClr val="accent1">
              <a:lumMod val="40000"/>
              <a:lumOff val="6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 rot="20046512" flipV="1">
            <a:off x="5454661" y="3390277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rot="3352843">
            <a:off x="5357712" y="3932525"/>
            <a:ext cx="414703" cy="357503"/>
          </a:xfrm>
          <a:prstGeom prst="triangle">
            <a:avLst/>
          </a:prstGeom>
          <a:solidFill>
            <a:schemeClr val="accent1">
              <a:lumMod val="40000"/>
              <a:lumOff val="60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cxnSp>
        <p:nvCxnSpPr>
          <p:cNvPr id="30" name="出自【趣你的PPT】(微信:qunideppt)：最优质的PPT资源库"/>
          <p:cNvCxnSpPr/>
          <p:nvPr/>
        </p:nvCxnSpPr>
        <p:spPr>
          <a:xfrm>
            <a:off x="2227873" y="3757267"/>
            <a:ext cx="1099097" cy="1099097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出自【趣你的PPT】(微信:qunideppt)：最优质的PPT资源库"/>
          <p:cNvCxnSpPr/>
          <p:nvPr/>
        </p:nvCxnSpPr>
        <p:spPr>
          <a:xfrm>
            <a:off x="2092385" y="3455627"/>
            <a:ext cx="1099097" cy="1099097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出自【趣你的PPT】(微信:qunideppt)：最优质的PPT资源库"/>
          <p:cNvSpPr/>
          <p:nvPr/>
        </p:nvSpPr>
        <p:spPr>
          <a:xfrm>
            <a:off x="2303221" y="748663"/>
            <a:ext cx="562856" cy="51442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>
                <a:solidFill>
                  <a:prstClr val="white"/>
                </a:solidFill>
                <a:latin typeface="Impact" panose="020B0806030902050204" pitchFamily="34" charset="0"/>
                <a:ea typeface="Kozuka Mincho Pro H" panose="02020A00000000000000" pitchFamily="18" charset="-128"/>
              </a:rPr>
              <a:t>01</a:t>
            </a:r>
            <a:endParaRPr lang="zh-CN" altLang="en-US" sz="2100" dirty="0">
              <a:solidFill>
                <a:prstClr val="white"/>
              </a:solidFill>
              <a:latin typeface="Impact" panose="020B0806030902050204" pitchFamily="34" charset="0"/>
              <a:ea typeface="Kozuka Mincho Pro H" panose="02020A00000000000000" pitchFamily="18" charset="-128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2786158" y="135716"/>
            <a:ext cx="2032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prstClr val="white"/>
                </a:solidFill>
                <a:latin typeface="Impact" panose="020B0806030902050204" pitchFamily="34" charset="0"/>
                <a:ea typeface="Kozuka Mincho Pro H" panose="02020A00000000000000" pitchFamily="18" charset="-128"/>
              </a:rPr>
              <a:t>CONTENTS</a:t>
            </a:r>
            <a:endParaRPr lang="zh-CN" altLang="en-US" sz="2400" dirty="0">
              <a:solidFill>
                <a:prstClr val="white"/>
              </a:solidFill>
              <a:latin typeface="Impact" panose="020B0806030902050204" pitchFamily="34" charset="0"/>
              <a:ea typeface="Kozuka Mincho Pro H" panose="02020A00000000000000" pitchFamily="18" charset="-128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2303221" y="1410389"/>
            <a:ext cx="562856" cy="51442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>
                <a:solidFill>
                  <a:prstClr val="white"/>
                </a:solidFill>
                <a:latin typeface="Impact" panose="020B0806030902050204" pitchFamily="34" charset="0"/>
                <a:ea typeface="Kozuka Mincho Pro H" panose="02020A00000000000000" pitchFamily="18" charset="-128"/>
              </a:rPr>
              <a:t>02</a:t>
            </a:r>
            <a:endParaRPr lang="zh-CN" altLang="en-US" sz="2100" dirty="0">
              <a:solidFill>
                <a:prstClr val="white"/>
              </a:solidFill>
              <a:latin typeface="Impact" panose="020B0806030902050204" pitchFamily="34" charset="0"/>
              <a:ea typeface="Kozuka Mincho Pro H" panose="02020A00000000000000" pitchFamily="18" charset="-128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2294989" y="2071597"/>
            <a:ext cx="562856" cy="51442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>
                <a:solidFill>
                  <a:prstClr val="white"/>
                </a:solidFill>
                <a:latin typeface="Impact" panose="020B0806030902050204" pitchFamily="34" charset="0"/>
                <a:ea typeface="Kozuka Mincho Pro H" panose="02020A00000000000000" pitchFamily="18" charset="-128"/>
              </a:rPr>
              <a:t>03</a:t>
            </a:r>
            <a:endParaRPr lang="zh-CN" altLang="en-US" sz="2100" dirty="0">
              <a:solidFill>
                <a:prstClr val="white"/>
              </a:solidFill>
              <a:latin typeface="Impact" panose="020B0806030902050204" pitchFamily="34" charset="0"/>
              <a:ea typeface="Kozuka Mincho Pro H" panose="02020A00000000000000" pitchFamily="18" charset="-128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2286758" y="2737944"/>
            <a:ext cx="562856" cy="51442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>
                <a:solidFill>
                  <a:prstClr val="white"/>
                </a:solidFill>
                <a:latin typeface="Impact" panose="020B0806030902050204" pitchFamily="34" charset="0"/>
                <a:ea typeface="Kozuka Mincho Pro H" panose="02020A00000000000000" pitchFamily="18" charset="-128"/>
              </a:rPr>
              <a:t>04</a:t>
            </a:r>
            <a:endParaRPr lang="zh-CN" altLang="en-US" sz="2100" dirty="0">
              <a:solidFill>
                <a:prstClr val="white"/>
              </a:solidFill>
              <a:latin typeface="Impact" panose="020B0806030902050204" pitchFamily="34" charset="0"/>
              <a:ea typeface="Kozuka Mincho Pro H" panose="02020A00000000000000" pitchFamily="18" charset="-128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2977723" y="826886"/>
            <a:ext cx="21915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800" dirty="0">
                <a:solidFill>
                  <a:prstClr val="white"/>
                </a:solidFill>
                <a:latin typeface="Impact" panose="020B0806030902050204" pitchFamily="34" charset="0"/>
                <a:ea typeface="Kozuka Mincho Pro H" panose="02020A00000000000000" pitchFamily="18" charset="-128"/>
              </a:rPr>
              <a:t>ABOUT PROJECT</a:t>
            </a: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2976808" y="1512785"/>
            <a:ext cx="20708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800" dirty="0">
                <a:solidFill>
                  <a:prstClr val="white"/>
                </a:solidFill>
                <a:latin typeface="Impact" panose="020B0806030902050204" pitchFamily="34" charset="0"/>
                <a:ea typeface="Kozuka Mincho Pro H" panose="02020A00000000000000" pitchFamily="18" charset="-128"/>
              </a:rPr>
              <a:t>DATA ANALYSIS</a:t>
            </a: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2986286" y="2196231"/>
            <a:ext cx="20163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800" dirty="0">
                <a:solidFill>
                  <a:prstClr val="white"/>
                </a:solidFill>
                <a:latin typeface="Impact" panose="020B0806030902050204" pitchFamily="34" charset="0"/>
                <a:ea typeface="Kozuka Mincho Pro H" panose="02020A00000000000000" pitchFamily="18" charset="-128"/>
              </a:rPr>
              <a:t>CREATIVE INFO</a:t>
            </a: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2994923" y="2843468"/>
            <a:ext cx="19964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800" dirty="0">
                <a:solidFill>
                  <a:prstClr val="white"/>
                </a:solidFill>
                <a:latin typeface="Impact" panose="020B0806030902050204" pitchFamily="34" charset="0"/>
                <a:ea typeface="Kozuka Mincho Pro H" panose="02020A00000000000000" pitchFamily="18" charset="-128"/>
              </a:rPr>
              <a:t>IMAGE LAYOUT</a:t>
            </a:r>
          </a:p>
        </p:txBody>
      </p:sp>
      <p:cxnSp>
        <p:nvCxnSpPr>
          <p:cNvPr id="45" name="出自【趣你的PPT】(微信:qunideppt)：最优质的PPT资源库"/>
          <p:cNvCxnSpPr/>
          <p:nvPr/>
        </p:nvCxnSpPr>
        <p:spPr>
          <a:xfrm>
            <a:off x="3292459" y="633914"/>
            <a:ext cx="1019615" cy="0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7050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604478" y="1379787"/>
            <a:ext cx="7935046" cy="2901919"/>
            <a:chOff x="698737" y="1839716"/>
            <a:chExt cx="10580061" cy="3869225"/>
          </a:xfrm>
        </p:grpSpPr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1662" y="3043990"/>
              <a:ext cx="2558254" cy="2557427"/>
            </a:xfrm>
            <a:custGeom>
              <a:avLst/>
              <a:gdLst/>
              <a:ahLst/>
              <a:cxnLst/>
              <a:rect l="0" t="0" r="r" b="b"/>
              <a:pathLst>
                <a:path w="21243" h="21600">
                  <a:moveTo>
                    <a:pt x="1072" y="17401"/>
                  </a:moveTo>
                  <a:cubicBezTo>
                    <a:pt x="-357" y="15948"/>
                    <a:pt x="-357" y="13584"/>
                    <a:pt x="1072" y="12132"/>
                  </a:cubicBezTo>
                  <a:lnTo>
                    <a:pt x="11931" y="1089"/>
                  </a:lnTo>
                  <a:cubicBezTo>
                    <a:pt x="12622" y="387"/>
                    <a:pt x="13542" y="0"/>
                    <a:pt x="14522" y="0"/>
                  </a:cubicBezTo>
                  <a:cubicBezTo>
                    <a:pt x="15502" y="0"/>
                    <a:pt x="16423" y="387"/>
                    <a:pt x="17113" y="1089"/>
                  </a:cubicBezTo>
                  <a:lnTo>
                    <a:pt x="21243" y="5288"/>
                  </a:lnTo>
                  <a:lnTo>
                    <a:pt x="20236" y="6313"/>
                  </a:lnTo>
                  <a:lnTo>
                    <a:pt x="16106" y="2113"/>
                  </a:lnTo>
                  <a:cubicBezTo>
                    <a:pt x="15684" y="1684"/>
                    <a:pt x="15121" y="1447"/>
                    <a:pt x="14522" y="1447"/>
                  </a:cubicBezTo>
                  <a:cubicBezTo>
                    <a:pt x="13924" y="1447"/>
                    <a:pt x="13361" y="1684"/>
                    <a:pt x="12939" y="2113"/>
                  </a:cubicBezTo>
                  <a:lnTo>
                    <a:pt x="2079" y="13156"/>
                  </a:lnTo>
                  <a:cubicBezTo>
                    <a:pt x="1205" y="14044"/>
                    <a:pt x="1205" y="15489"/>
                    <a:pt x="2079" y="16377"/>
                  </a:cubicBezTo>
                  <a:lnTo>
                    <a:pt x="6208" y="20576"/>
                  </a:lnTo>
                  <a:lnTo>
                    <a:pt x="5201" y="21600"/>
                  </a:lnTo>
                  <a:lnTo>
                    <a:pt x="1072" y="17401"/>
                  </a:lnTo>
                  <a:close/>
                  <a:moveTo>
                    <a:pt x="1072" y="17401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grpSp>
          <p:nvGrpSpPr>
            <p:cNvPr id="5" name="Group 5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4118216" y="1839716"/>
              <a:ext cx="3869225" cy="3869225"/>
              <a:chOff x="0" y="0"/>
              <a:chExt cx="4678" cy="4678"/>
            </a:xfrm>
            <a:solidFill>
              <a:schemeClr val="accent1"/>
            </a:solidFill>
          </p:grpSpPr>
          <p:sp>
            <p:nvSpPr>
              <p:cNvPr id="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3223" cy="3223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7435" y="21600"/>
                    </a:moveTo>
                    <a:cubicBezTo>
                      <a:pt x="6479" y="21600"/>
                      <a:pt x="5581" y="21229"/>
                      <a:pt x="4907" y="20555"/>
                    </a:cubicBezTo>
                    <a:lnTo>
                      <a:pt x="0" y="15648"/>
                    </a:lnTo>
                    <a:lnTo>
                      <a:pt x="982" y="14665"/>
                    </a:lnTo>
                    <a:lnTo>
                      <a:pt x="5890" y="19573"/>
                    </a:lnTo>
                    <a:cubicBezTo>
                      <a:pt x="6302" y="19985"/>
                      <a:pt x="6851" y="20212"/>
                      <a:pt x="7435" y="20212"/>
                    </a:cubicBezTo>
                    <a:cubicBezTo>
                      <a:pt x="8019" y="20212"/>
                      <a:pt x="8568" y="19985"/>
                      <a:pt x="8980" y="19573"/>
                    </a:cubicBezTo>
                    <a:lnTo>
                      <a:pt x="19573" y="8980"/>
                    </a:lnTo>
                    <a:cubicBezTo>
                      <a:pt x="20424" y="8128"/>
                      <a:pt x="20424" y="6742"/>
                      <a:pt x="19573" y="5890"/>
                    </a:cubicBezTo>
                    <a:lnTo>
                      <a:pt x="14665" y="982"/>
                    </a:lnTo>
                    <a:lnTo>
                      <a:pt x="15647" y="0"/>
                    </a:lnTo>
                    <a:lnTo>
                      <a:pt x="20555" y="4908"/>
                    </a:lnTo>
                    <a:cubicBezTo>
                      <a:pt x="21229" y="5581"/>
                      <a:pt x="21600" y="6479"/>
                      <a:pt x="21600" y="7435"/>
                    </a:cubicBezTo>
                    <a:cubicBezTo>
                      <a:pt x="21600" y="8391"/>
                      <a:pt x="21229" y="9288"/>
                      <a:pt x="20555" y="9962"/>
                    </a:cubicBezTo>
                    <a:lnTo>
                      <a:pt x="9962" y="20555"/>
                    </a:lnTo>
                    <a:cubicBezTo>
                      <a:pt x="9288" y="21229"/>
                      <a:pt x="8391" y="21600"/>
                      <a:pt x="7435" y="21600"/>
                    </a:cubicBezTo>
                    <a:close/>
                    <a:moveTo>
                      <a:pt x="7435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1456"/>
                <a:ext cx="3222" cy="3222"/>
              </a:xfrm>
              <a:custGeom>
                <a:avLst/>
                <a:gdLst/>
                <a:ahLst/>
                <a:cxnLst/>
                <a:rect l="0" t="0" r="r" b="b"/>
                <a:pathLst>
                  <a:path w="21257" h="21600">
                    <a:moveTo>
                      <a:pt x="14476" y="20617"/>
                    </a:moveTo>
                    <a:lnTo>
                      <a:pt x="19261" y="15755"/>
                    </a:lnTo>
                    <a:cubicBezTo>
                      <a:pt x="19667" y="15343"/>
                      <a:pt x="19890" y="14794"/>
                      <a:pt x="19890" y="14209"/>
                    </a:cubicBezTo>
                    <a:cubicBezTo>
                      <a:pt x="19890" y="13625"/>
                      <a:pt x="19667" y="13076"/>
                      <a:pt x="19261" y="12663"/>
                    </a:cubicBezTo>
                    <a:lnTo>
                      <a:pt x="8794" y="2028"/>
                    </a:lnTo>
                    <a:cubicBezTo>
                      <a:pt x="8389" y="1616"/>
                      <a:pt x="7848" y="1389"/>
                      <a:pt x="7273" y="1389"/>
                    </a:cubicBezTo>
                    <a:cubicBezTo>
                      <a:pt x="6698" y="1389"/>
                      <a:pt x="6158" y="1616"/>
                      <a:pt x="5752" y="2028"/>
                    </a:cubicBezTo>
                    <a:lnTo>
                      <a:pt x="967" y="6890"/>
                    </a:lnTo>
                    <a:lnTo>
                      <a:pt x="0" y="5908"/>
                    </a:lnTo>
                    <a:lnTo>
                      <a:pt x="4785" y="1045"/>
                    </a:lnTo>
                    <a:cubicBezTo>
                      <a:pt x="5448" y="371"/>
                      <a:pt x="6332" y="0"/>
                      <a:pt x="7273" y="0"/>
                    </a:cubicBezTo>
                    <a:cubicBezTo>
                      <a:pt x="8215" y="0"/>
                      <a:pt x="9098" y="371"/>
                      <a:pt x="9762" y="1045"/>
                    </a:cubicBezTo>
                    <a:lnTo>
                      <a:pt x="20228" y="11681"/>
                    </a:lnTo>
                    <a:cubicBezTo>
                      <a:pt x="21600" y="13075"/>
                      <a:pt x="21600" y="15344"/>
                      <a:pt x="20228" y="16738"/>
                    </a:cubicBezTo>
                    <a:lnTo>
                      <a:pt x="15443" y="21600"/>
                    </a:lnTo>
                    <a:lnTo>
                      <a:pt x="14476" y="20617"/>
                    </a:lnTo>
                    <a:close/>
                    <a:moveTo>
                      <a:pt x="14476" y="20617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55" y="0"/>
                <a:ext cx="3223" cy="3222"/>
              </a:xfrm>
              <a:custGeom>
                <a:avLst/>
                <a:gdLst/>
                <a:ahLst/>
                <a:cxnLst/>
                <a:rect l="0" t="0" r="r" b="b"/>
                <a:pathLst>
                  <a:path w="21257" h="21600">
                    <a:moveTo>
                      <a:pt x="13984" y="21600"/>
                    </a:moveTo>
                    <a:cubicBezTo>
                      <a:pt x="13042" y="21600"/>
                      <a:pt x="12159" y="21229"/>
                      <a:pt x="11495" y="20555"/>
                    </a:cubicBezTo>
                    <a:lnTo>
                      <a:pt x="1029" y="9919"/>
                    </a:lnTo>
                    <a:cubicBezTo>
                      <a:pt x="-343" y="8525"/>
                      <a:pt x="-343" y="6257"/>
                      <a:pt x="1029" y="4862"/>
                    </a:cubicBezTo>
                    <a:lnTo>
                      <a:pt x="5814" y="0"/>
                    </a:lnTo>
                    <a:lnTo>
                      <a:pt x="6781" y="983"/>
                    </a:lnTo>
                    <a:lnTo>
                      <a:pt x="1996" y="5845"/>
                    </a:lnTo>
                    <a:cubicBezTo>
                      <a:pt x="1158" y="6697"/>
                      <a:pt x="1158" y="8084"/>
                      <a:pt x="1996" y="8936"/>
                    </a:cubicBezTo>
                    <a:lnTo>
                      <a:pt x="12463" y="19572"/>
                    </a:lnTo>
                    <a:cubicBezTo>
                      <a:pt x="12868" y="19984"/>
                      <a:pt x="13409" y="20211"/>
                      <a:pt x="13984" y="20211"/>
                    </a:cubicBezTo>
                    <a:cubicBezTo>
                      <a:pt x="14559" y="20211"/>
                      <a:pt x="15099" y="19984"/>
                      <a:pt x="15505" y="19572"/>
                    </a:cubicBezTo>
                    <a:lnTo>
                      <a:pt x="20290" y="14710"/>
                    </a:lnTo>
                    <a:lnTo>
                      <a:pt x="21257" y="15692"/>
                    </a:lnTo>
                    <a:lnTo>
                      <a:pt x="16472" y="20555"/>
                    </a:lnTo>
                    <a:cubicBezTo>
                      <a:pt x="15809" y="21229"/>
                      <a:pt x="14925" y="21600"/>
                      <a:pt x="13984" y="21600"/>
                    </a:cubicBezTo>
                    <a:close/>
                    <a:moveTo>
                      <a:pt x="13984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</p:grpSp>
        <p:sp>
          <p:nvSpPr>
            <p:cNvPr id="21" name="出自【趣你的PPT】(微信:qunideppt)：最优质的PPT资源库"/>
            <p:cNvSpPr txBox="1"/>
            <p:nvPr/>
          </p:nvSpPr>
          <p:spPr>
            <a:xfrm>
              <a:off x="5829356" y="2485460"/>
              <a:ext cx="502701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2</a:t>
              </a:r>
              <a:endParaRPr lang="en-US" sz="2700" dirty="0">
                <a:solidFill>
                  <a:prstClr val="black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6852323" y="3497567"/>
              <a:ext cx="502701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3</a:t>
              </a:r>
              <a:endParaRPr lang="en-US" sz="2700" dirty="0">
                <a:solidFill>
                  <a:prstClr val="black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5903429" y="4504666"/>
              <a:ext cx="502701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4</a:t>
              </a:r>
              <a:endParaRPr lang="en-US" sz="2700" dirty="0">
                <a:solidFill>
                  <a:prstClr val="black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4801032" y="3463133"/>
              <a:ext cx="479192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</a:rPr>
                <a:t>1</a:t>
              </a: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754604" y="2702561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27" name="出自【趣你的PPT】(微信:qunideppt)：最优质的PPT资源库"/>
            <p:cNvSpPr txBox="1"/>
            <p:nvPr/>
          </p:nvSpPr>
          <p:spPr>
            <a:xfrm>
              <a:off x="834578" y="4038824"/>
              <a:ext cx="284209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id-ID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02.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698737" y="4351974"/>
              <a:ext cx="297793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754604" y="2390315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id-ID" altLang="zh-CN" sz="1200" b="1" dirty="0">
                  <a:solidFill>
                    <a:srgbClr val="1E1E1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01.</a:t>
              </a:r>
              <a:r>
                <a:rPr lang="zh-CN" altLang="en-US" sz="1200" b="1" dirty="0">
                  <a:solidFill>
                    <a:srgbClr val="1E1E1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1E1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8364189" y="2702561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8364189" y="2390315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3</a:t>
              </a:r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8364189" y="4249041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3" name="出自【趣你的PPT】(微信:qunideppt)：最优质的PPT资源库"/>
            <p:cNvSpPr txBox="1"/>
            <p:nvPr/>
          </p:nvSpPr>
          <p:spPr>
            <a:xfrm>
              <a:off x="8364189" y="3936794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4</a:t>
              </a:r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25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5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8875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862428" y="377604"/>
            <a:ext cx="8050268" cy="4765896"/>
            <a:chOff x="1149903" y="503472"/>
            <a:chExt cx="10733691" cy="6354528"/>
          </a:xfrm>
        </p:grpSpPr>
        <p:sp>
          <p:nvSpPr>
            <p:cNvPr id="6" name="出自【趣你的PPT】(微信:qunideppt)：最优质的PPT资源库"/>
            <p:cNvSpPr/>
            <p:nvPr/>
          </p:nvSpPr>
          <p:spPr>
            <a:xfrm rot="16200000">
              <a:off x="5778894" y="3157450"/>
              <a:ext cx="3954380" cy="912063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FFFFFF"/>
                </a:solidFill>
                <a:latin typeface="Roboto Condensed Light" charset="0"/>
              </a:endParaRPr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 rot="16200000">
              <a:off x="6108108" y="2566730"/>
              <a:ext cx="5038580" cy="912063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FFFFFF"/>
                </a:solidFill>
                <a:latin typeface="Roboto Condensed Light" charset="0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16200000">
              <a:off x="7294884" y="2900778"/>
              <a:ext cx="4467724" cy="912063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FFFFFF"/>
                </a:solidFill>
                <a:latin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 rot="16200000">
              <a:off x="5256939" y="3526420"/>
              <a:ext cx="3216441" cy="912063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FFFFFF"/>
                </a:solidFill>
                <a:latin typeface="Roboto Condensed Light" charset="0"/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 rot="16200000" flipH="1">
              <a:off x="6404082" y="3794133"/>
              <a:ext cx="349250" cy="3243828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18 w 10000"/>
                <a:gd name="connsiteY0" fmla="*/ 4474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18 w 10000"/>
                <a:gd name="connsiteY4" fmla="*/ 447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18" y="4474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18" y="44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FFFFFF"/>
                </a:solidFill>
                <a:latin typeface="Roboto Condensed Light" charset="0"/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 rot="16200000" flipH="1">
              <a:off x="7215086" y="4605137"/>
              <a:ext cx="349251" cy="162182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18 w 10000"/>
                <a:gd name="connsiteY0" fmla="*/ 4474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18 w 10000"/>
                <a:gd name="connsiteY4" fmla="*/ 447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18" y="4474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18" y="44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FFFFFF"/>
                </a:solidFill>
                <a:latin typeface="Roboto Condensed Light" charset="0"/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 rot="16200000" flipH="1" flipV="1">
              <a:off x="9633463" y="3794134"/>
              <a:ext cx="349251" cy="3243828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18 w 10000"/>
                <a:gd name="connsiteY0" fmla="*/ 4474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18 w 10000"/>
                <a:gd name="connsiteY4" fmla="*/ 447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18" y="4474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18" y="44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FFFFFF"/>
                </a:solidFill>
                <a:latin typeface="Roboto Condensed Light" charset="0"/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 rot="16200000" flipH="1" flipV="1">
              <a:off x="8822461" y="4605136"/>
              <a:ext cx="349250" cy="162182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18 w 10000"/>
                <a:gd name="connsiteY0" fmla="*/ 4474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18 w 10000"/>
                <a:gd name="connsiteY4" fmla="*/ 447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18" y="4474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18" y="44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rgbClr val="FFFFFF"/>
                </a:solidFill>
                <a:latin typeface="Roboto Condensed Light" charset="0"/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4956792" y="5590672"/>
              <a:ext cx="1607377" cy="12673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prstClr val="white"/>
                </a:solidFill>
                <a:latin typeface="Roboto Condensed Light" charset="0"/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6564079" y="5590672"/>
              <a:ext cx="1622095" cy="12673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prstClr val="white"/>
                </a:solidFill>
                <a:latin typeface="Roboto Condensed Light" charset="0"/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8171365" y="5590672"/>
              <a:ext cx="1622095" cy="12673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prstClr val="white"/>
                </a:solidFill>
                <a:latin typeface="Roboto Condensed Light" charset="0"/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9786760" y="5590672"/>
              <a:ext cx="1622095" cy="12673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prstClr val="white"/>
                </a:solidFill>
                <a:latin typeface="Roboto Condensed Light" charset="0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6384760" y="2779949"/>
              <a:ext cx="1214621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Ins="274320" rtlCol="0" anchor="ctr">
              <a:spAutoFit/>
            </a:bodyPr>
            <a:lstStyle/>
            <a:p>
              <a:pPr algn="ctr"/>
              <a:r>
                <a:rPr lang="en-US" sz="2100" dirty="0">
                  <a:solidFill>
                    <a:srgbClr val="FFFFFF"/>
                  </a:solidFill>
                  <a:latin typeface="Roboto Condensed Light" charset="0"/>
                </a:rPr>
                <a:t>42%</a:t>
              </a: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7300053" y="2046176"/>
              <a:ext cx="1214621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Ins="274320" rtlCol="0" anchor="ctr">
              <a:spAutoFit/>
            </a:bodyPr>
            <a:lstStyle/>
            <a:p>
              <a:pPr algn="ctr"/>
              <a:r>
                <a:rPr lang="en-US" sz="2100" dirty="0">
                  <a:solidFill>
                    <a:srgbClr val="FFFFFF"/>
                  </a:solidFill>
                  <a:latin typeface="Roboto Condensed Light" charset="0"/>
                </a:rPr>
                <a:t>51%</a:t>
              </a: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8186174" y="913167"/>
              <a:ext cx="1214621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Ins="274320" rtlCol="0" anchor="ctr">
              <a:spAutoFit/>
            </a:bodyPr>
            <a:lstStyle/>
            <a:p>
              <a:pPr algn="ctr"/>
              <a:r>
                <a:rPr lang="en-US" sz="2100" dirty="0">
                  <a:solidFill>
                    <a:srgbClr val="FFFFFF"/>
                  </a:solidFill>
                  <a:latin typeface="Roboto Condensed Light" charset="0"/>
                </a:rPr>
                <a:t>78%</a:t>
              </a: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9110319" y="1520115"/>
              <a:ext cx="1214621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Ins="274320" rtlCol="0" anchor="ctr">
              <a:spAutoFit/>
            </a:bodyPr>
            <a:lstStyle/>
            <a:p>
              <a:pPr algn="ctr"/>
              <a:r>
                <a:rPr lang="en-US" sz="2100" dirty="0">
                  <a:solidFill>
                    <a:srgbClr val="FFFFFF"/>
                  </a:solidFill>
                  <a:latin typeface="Roboto Condensed Light" charset="0"/>
                </a:rPr>
                <a:t>67%</a:t>
              </a: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1149903" y="2408405"/>
              <a:ext cx="4123124" cy="77559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单击此处编辑您要的内容，该原创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5173764" y="6003880"/>
              <a:ext cx="1908073" cy="640175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单击编辑内容</a:t>
              </a:r>
              <a:endParaRPr lang="en-US" altLang="zh-CN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endPara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>
              <a:off x="1149903" y="4244609"/>
              <a:ext cx="4123124" cy="77559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单击此处编辑您要的内容，该原创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6774350" y="6003880"/>
              <a:ext cx="1908073" cy="59708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单击编辑内容</a:t>
              </a:r>
              <a:endParaRPr lang="en-US" altLang="zh-CN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endParaRPr lang="en-US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>
              <a:off x="8374935" y="6003880"/>
              <a:ext cx="1908073" cy="59708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单击编辑内容</a:t>
              </a:r>
              <a:endParaRPr lang="en-US" altLang="zh-CN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endParaRPr lang="en-US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>
              <a:off x="9975521" y="6003880"/>
              <a:ext cx="1908073" cy="59708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单击编辑内容</a:t>
              </a:r>
              <a:endParaRPr lang="en-US" altLang="zh-CN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endParaRPr lang="en-US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1149903" y="2016375"/>
              <a:ext cx="4123124" cy="295465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单击此处编辑您要的内容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1149903" y="3856143"/>
              <a:ext cx="4123124" cy="295465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just"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单击此处编辑您要的内容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30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3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77769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9781" y="1495960"/>
            <a:ext cx="1551110" cy="2326632"/>
          </a:xfrm>
          <a:prstGeom prst="rect">
            <a:avLst/>
          </a:prstGeom>
          <a:noFill/>
          <a:ln w="285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出自【趣你的PPT】(微信:qunideppt)：最优质的PPT资源库" descr="C:\Documents and Settings\tdz\桌面\xpic5216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58902" y="1496512"/>
            <a:ext cx="1551110" cy="2325530"/>
          </a:xfrm>
          <a:prstGeom prst="rect">
            <a:avLst/>
          </a:prstGeom>
          <a:noFill/>
          <a:ln w="285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出自【趣你的PPT】(微信:qunideppt)：最优质的PPT资源库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4708024" y="1496524"/>
            <a:ext cx="1551110" cy="2325503"/>
          </a:xfrm>
          <a:prstGeom prst="rect">
            <a:avLst/>
          </a:prstGeom>
          <a:noFill/>
          <a:ln w="285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出自【趣你的PPT】(微信:qunideppt)：最优质的PPT资源库" descr="C:\Documents and Settings\tdz\桌面\01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57144" y="1495471"/>
            <a:ext cx="1551110" cy="2327612"/>
          </a:xfrm>
          <a:prstGeom prst="rect">
            <a:avLst/>
          </a:prstGeom>
          <a:noFill/>
          <a:ln w="285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出自【趣你的PPT】(微信:qunideppt)：最优质的PPT资源库出自【趣你的PPT】(微信:qunideppt)：最优质的PPT资源库"/>
          <p:cNvGrpSpPr/>
          <p:nvPr/>
        </p:nvGrpSpPr>
        <p:grpSpPr>
          <a:xfrm>
            <a:off x="914531" y="4022345"/>
            <a:ext cx="1890000" cy="432047"/>
            <a:chOff x="406574" y="5374011"/>
            <a:chExt cx="2520000" cy="576063"/>
          </a:xfrm>
        </p:grpSpPr>
        <p:sp>
          <p:nvSpPr>
            <p:cNvPr id="9" name="出自【趣你的PPT】(微信:qunideppt)：最优质的PPT资源库">
              <a:hlinkClick r:id="" action="ppaction://hlinkshowjump?jump=nextslide"/>
            </p:cNvPr>
            <p:cNvSpPr txBox="1"/>
            <p:nvPr/>
          </p:nvSpPr>
          <p:spPr>
            <a:xfrm>
              <a:off x="406574" y="5479480"/>
              <a:ext cx="2520000" cy="3847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72">
                <a:defRPr/>
              </a:pPr>
              <a:r>
                <a:rPr lang="zh-CN" altLang="en-US" sz="1275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点击此处添加您的标题</a:t>
              </a:r>
              <a:endParaRPr lang="en-US" altLang="zh-CN" sz="1275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10" name="出自【趣你的PPT】(微信:qunideppt)：最优质的PPT资源库"/>
            <p:cNvCxnSpPr/>
            <p:nvPr/>
          </p:nvCxnSpPr>
          <p:spPr>
            <a:xfrm flipV="1">
              <a:off x="419041" y="5374011"/>
              <a:ext cx="2507533" cy="1"/>
            </a:xfrm>
            <a:prstGeom prst="line">
              <a:avLst/>
            </a:prstGeom>
            <a:noFill/>
            <a:ln w="9525" cap="flat" cmpd="sng" algn="ctr">
              <a:solidFill>
                <a:schemeClr val="accent1"/>
              </a:solidFill>
              <a:prstDash val="dash"/>
            </a:ln>
            <a:effectLst/>
          </p:spPr>
        </p:cxnSp>
        <p:cxnSp>
          <p:nvCxnSpPr>
            <p:cNvPr id="11" name="出自【趣你的PPT】(微信:qunideppt)：最优质的PPT资源库"/>
            <p:cNvCxnSpPr/>
            <p:nvPr/>
          </p:nvCxnSpPr>
          <p:spPr>
            <a:xfrm flipV="1">
              <a:off x="406574" y="5950073"/>
              <a:ext cx="2507533" cy="1"/>
            </a:xfrm>
            <a:prstGeom prst="line">
              <a:avLst/>
            </a:prstGeom>
            <a:noFill/>
            <a:ln w="9525" cap="flat" cmpd="sng" algn="ctr">
              <a:solidFill>
                <a:schemeClr val="accent1"/>
              </a:solidFill>
              <a:prstDash val="dash"/>
            </a:ln>
            <a:effectLst/>
          </p:spPr>
        </p:cxnSp>
      </p:grpSp>
      <p:grpSp>
        <p:nvGrpSpPr>
          <p:cNvPr id="24" name="Group 23出自【趣你的PPT】(微信:qunideppt)：最优质的PPT资源库出自【趣你的PPT】(微信:qunideppt)：最优质的PPT资源库"/>
          <p:cNvGrpSpPr/>
          <p:nvPr/>
        </p:nvGrpSpPr>
        <p:grpSpPr>
          <a:xfrm>
            <a:off x="2725187" y="4022345"/>
            <a:ext cx="1890000" cy="432047"/>
            <a:chOff x="406574" y="5374011"/>
            <a:chExt cx="2520000" cy="576063"/>
          </a:xfrm>
        </p:grpSpPr>
        <p:sp>
          <p:nvSpPr>
            <p:cNvPr id="25" name="出自【趣你的PPT】(微信:qunideppt)：最优质的PPT资源库">
              <a:hlinkClick r:id="" action="ppaction://hlinkshowjump?jump=nextslide"/>
            </p:cNvPr>
            <p:cNvSpPr txBox="1"/>
            <p:nvPr/>
          </p:nvSpPr>
          <p:spPr>
            <a:xfrm>
              <a:off x="406574" y="5479480"/>
              <a:ext cx="2520000" cy="3847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72">
                <a:defRPr/>
              </a:pPr>
              <a:r>
                <a:rPr lang="zh-CN" altLang="en-US" sz="1275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点击此处添加您的标题</a:t>
              </a:r>
              <a:endParaRPr lang="en-US" altLang="zh-CN" sz="1275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26" name="出自【趣你的PPT】(微信:qunideppt)：最优质的PPT资源库"/>
            <p:cNvCxnSpPr/>
            <p:nvPr/>
          </p:nvCxnSpPr>
          <p:spPr>
            <a:xfrm flipV="1">
              <a:off x="419041" y="5374011"/>
              <a:ext cx="2507533" cy="1"/>
            </a:xfrm>
            <a:prstGeom prst="line">
              <a:avLst/>
            </a:prstGeom>
            <a:noFill/>
            <a:ln w="9525" cap="flat" cmpd="sng" algn="ctr">
              <a:solidFill>
                <a:schemeClr val="accent1"/>
              </a:solidFill>
              <a:prstDash val="dash"/>
            </a:ln>
            <a:effectLst/>
          </p:spPr>
        </p:cxnSp>
        <p:cxnSp>
          <p:nvCxnSpPr>
            <p:cNvPr id="27" name="出自【趣你的PPT】(微信:qunideppt)：最优质的PPT资源库"/>
            <p:cNvCxnSpPr/>
            <p:nvPr/>
          </p:nvCxnSpPr>
          <p:spPr>
            <a:xfrm flipV="1">
              <a:off x="406574" y="5950073"/>
              <a:ext cx="2507533" cy="1"/>
            </a:xfrm>
            <a:prstGeom prst="line">
              <a:avLst/>
            </a:prstGeom>
            <a:noFill/>
            <a:ln w="9525" cap="flat" cmpd="sng" algn="ctr">
              <a:solidFill>
                <a:schemeClr val="accent1"/>
              </a:solidFill>
              <a:prstDash val="dash"/>
            </a:ln>
            <a:effectLst/>
          </p:spPr>
        </p:cxnSp>
      </p:grpSp>
      <p:grpSp>
        <p:nvGrpSpPr>
          <p:cNvPr id="28" name="Group 27出自【趣你的PPT】(微信:qunideppt)：最优质的PPT资源库出自【趣你的PPT】(微信:qunideppt)：最优质的PPT资源库"/>
          <p:cNvGrpSpPr/>
          <p:nvPr/>
        </p:nvGrpSpPr>
        <p:grpSpPr>
          <a:xfrm>
            <a:off x="4535844" y="4022345"/>
            <a:ext cx="1890000" cy="432047"/>
            <a:chOff x="406574" y="5374011"/>
            <a:chExt cx="2520000" cy="576063"/>
          </a:xfrm>
        </p:grpSpPr>
        <p:sp>
          <p:nvSpPr>
            <p:cNvPr id="29" name="出自【趣你的PPT】(微信:qunideppt)：最优质的PPT资源库">
              <a:hlinkClick r:id="" action="ppaction://hlinkshowjump?jump=nextslide"/>
            </p:cNvPr>
            <p:cNvSpPr txBox="1"/>
            <p:nvPr/>
          </p:nvSpPr>
          <p:spPr>
            <a:xfrm>
              <a:off x="406574" y="5479480"/>
              <a:ext cx="2520000" cy="3847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72">
                <a:defRPr/>
              </a:pPr>
              <a:r>
                <a:rPr lang="zh-CN" altLang="en-US" sz="1275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点击此处添加您的标题</a:t>
              </a:r>
              <a:endParaRPr lang="en-US" altLang="zh-CN" sz="1275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0" name="出自【趣你的PPT】(微信:qunideppt)：最优质的PPT资源库"/>
            <p:cNvCxnSpPr/>
            <p:nvPr/>
          </p:nvCxnSpPr>
          <p:spPr>
            <a:xfrm flipV="1">
              <a:off x="419041" y="5374011"/>
              <a:ext cx="2507533" cy="1"/>
            </a:xfrm>
            <a:prstGeom prst="line">
              <a:avLst/>
            </a:prstGeom>
            <a:noFill/>
            <a:ln w="9525" cap="flat" cmpd="sng" algn="ctr">
              <a:solidFill>
                <a:schemeClr val="accent1"/>
              </a:solidFill>
              <a:prstDash val="dash"/>
            </a:ln>
            <a:effectLst/>
          </p:spPr>
        </p:cxnSp>
        <p:cxnSp>
          <p:nvCxnSpPr>
            <p:cNvPr id="31" name="出自【趣你的PPT】(微信:qunideppt)：最优质的PPT资源库"/>
            <p:cNvCxnSpPr/>
            <p:nvPr/>
          </p:nvCxnSpPr>
          <p:spPr>
            <a:xfrm flipV="1">
              <a:off x="406574" y="5950073"/>
              <a:ext cx="2507533" cy="1"/>
            </a:xfrm>
            <a:prstGeom prst="line">
              <a:avLst/>
            </a:prstGeom>
            <a:noFill/>
            <a:ln w="9525" cap="flat" cmpd="sng" algn="ctr">
              <a:solidFill>
                <a:schemeClr val="accent1"/>
              </a:solidFill>
              <a:prstDash val="dash"/>
            </a:ln>
            <a:effectLst/>
          </p:spPr>
        </p:cxnSp>
      </p:grpSp>
      <p:grpSp>
        <p:nvGrpSpPr>
          <p:cNvPr id="32" name="Group 31出自【趣你的PPT】(微信:qunideppt)：最优质的PPT资源库出自【趣你的PPT】(微信:qunideppt)：最优质的PPT资源库"/>
          <p:cNvGrpSpPr/>
          <p:nvPr/>
        </p:nvGrpSpPr>
        <p:grpSpPr>
          <a:xfrm>
            <a:off x="6346502" y="4022345"/>
            <a:ext cx="1890000" cy="432047"/>
            <a:chOff x="406574" y="5374011"/>
            <a:chExt cx="2520000" cy="576063"/>
          </a:xfrm>
        </p:grpSpPr>
        <p:sp>
          <p:nvSpPr>
            <p:cNvPr id="33" name="出自【趣你的PPT】(微信:qunideppt)：最优质的PPT资源库">
              <a:hlinkClick r:id="" action="ppaction://hlinkshowjump?jump=nextslide"/>
            </p:cNvPr>
            <p:cNvSpPr txBox="1"/>
            <p:nvPr/>
          </p:nvSpPr>
          <p:spPr>
            <a:xfrm>
              <a:off x="406574" y="5479480"/>
              <a:ext cx="2520000" cy="3847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72">
                <a:defRPr/>
              </a:pPr>
              <a:r>
                <a:rPr lang="zh-CN" altLang="en-US" sz="1275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点击此处添加您的标题</a:t>
              </a:r>
              <a:endParaRPr lang="en-US" altLang="zh-CN" sz="1275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4" name="出自【趣你的PPT】(微信:qunideppt)：最优质的PPT资源库"/>
            <p:cNvCxnSpPr/>
            <p:nvPr/>
          </p:nvCxnSpPr>
          <p:spPr>
            <a:xfrm flipV="1">
              <a:off x="419041" y="5374011"/>
              <a:ext cx="2507533" cy="1"/>
            </a:xfrm>
            <a:prstGeom prst="line">
              <a:avLst/>
            </a:prstGeom>
            <a:noFill/>
            <a:ln w="9525" cap="flat" cmpd="sng" algn="ctr">
              <a:solidFill>
                <a:schemeClr val="accent1"/>
              </a:solidFill>
              <a:prstDash val="dash"/>
            </a:ln>
            <a:effectLst/>
          </p:spPr>
        </p:cxnSp>
        <p:cxnSp>
          <p:nvCxnSpPr>
            <p:cNvPr id="35" name="出自【趣你的PPT】(微信:qunideppt)：最优质的PPT资源库"/>
            <p:cNvCxnSpPr/>
            <p:nvPr/>
          </p:nvCxnSpPr>
          <p:spPr>
            <a:xfrm flipV="1">
              <a:off x="406574" y="5950073"/>
              <a:ext cx="2507533" cy="1"/>
            </a:xfrm>
            <a:prstGeom prst="line">
              <a:avLst/>
            </a:prstGeom>
            <a:noFill/>
            <a:ln w="9525" cap="flat" cmpd="sng" algn="ctr">
              <a:solidFill>
                <a:schemeClr val="accent1"/>
              </a:solidFill>
              <a:prstDash val="dash"/>
            </a:ln>
            <a:effectLst/>
          </p:spPr>
        </p:cxnSp>
      </p:grp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23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7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880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653047" y="1707912"/>
            <a:ext cx="7606181" cy="3839360"/>
            <a:chOff x="870730" y="2277216"/>
            <a:chExt cx="10141574" cy="5119146"/>
          </a:xfrm>
        </p:grpSpPr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912328" y="6865130"/>
              <a:ext cx="420440" cy="531232"/>
            </a:xfrm>
            <a:prstGeom prst="rect">
              <a:avLst/>
            </a:prstGeom>
            <a:solidFill>
              <a:srgbClr val="3D4E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46695" y="6998648"/>
              <a:ext cx="123575" cy="397714"/>
            </a:xfrm>
            <a:custGeom>
              <a:avLst/>
              <a:gdLst>
                <a:gd name="T0" fmla="*/ 72 w 72"/>
                <a:gd name="T1" fmla="*/ 0 h 231"/>
                <a:gd name="T2" fmla="*/ 0 w 72"/>
                <a:gd name="T3" fmla="*/ 6 h 231"/>
                <a:gd name="T4" fmla="*/ 0 w 72"/>
                <a:gd name="T5" fmla="*/ 231 h 231"/>
                <a:gd name="T6" fmla="*/ 72 w 72"/>
                <a:gd name="T7" fmla="*/ 231 h 231"/>
                <a:gd name="T8" fmla="*/ 72 w 72"/>
                <a:gd name="T9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231">
                  <a:moveTo>
                    <a:pt x="72" y="0"/>
                  </a:moveTo>
                  <a:cubicBezTo>
                    <a:pt x="53" y="4"/>
                    <a:pt x="28" y="6"/>
                    <a:pt x="0" y="6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72" y="231"/>
                    <a:pt x="72" y="231"/>
                    <a:pt x="72" y="231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rgbClr val="4266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7497" y="2831175"/>
              <a:ext cx="1873517" cy="785485"/>
            </a:xfrm>
            <a:custGeom>
              <a:avLst/>
              <a:gdLst>
                <a:gd name="T0" fmla="*/ 16 w 1088"/>
                <a:gd name="T1" fmla="*/ 255 h 456"/>
                <a:gd name="T2" fmla="*/ 16 w 1088"/>
                <a:gd name="T3" fmla="*/ 201 h 456"/>
                <a:gd name="T4" fmla="*/ 212 w 1088"/>
                <a:gd name="T5" fmla="*/ 27 h 456"/>
                <a:gd name="T6" fmla="*/ 282 w 1088"/>
                <a:gd name="T7" fmla="*/ 0 h 456"/>
                <a:gd name="T8" fmla="*/ 1008 w 1088"/>
                <a:gd name="T9" fmla="*/ 0 h 456"/>
                <a:gd name="T10" fmla="*/ 1068 w 1088"/>
                <a:gd name="T11" fmla="*/ 9 h 456"/>
                <a:gd name="T12" fmla="*/ 1088 w 1088"/>
                <a:gd name="T13" fmla="*/ 80 h 456"/>
                <a:gd name="T14" fmla="*/ 1088 w 1088"/>
                <a:gd name="T15" fmla="*/ 376 h 456"/>
                <a:gd name="T16" fmla="*/ 1079 w 1088"/>
                <a:gd name="T17" fmla="*/ 436 h 456"/>
                <a:gd name="T18" fmla="*/ 1008 w 1088"/>
                <a:gd name="T19" fmla="*/ 456 h 456"/>
                <a:gd name="T20" fmla="*/ 282 w 1088"/>
                <a:gd name="T21" fmla="*/ 456 h 456"/>
                <a:gd name="T22" fmla="*/ 212 w 1088"/>
                <a:gd name="T23" fmla="*/ 429 h 456"/>
                <a:gd name="T24" fmla="*/ 16 w 1088"/>
                <a:gd name="T25" fmla="*/ 255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8" h="456">
                  <a:moveTo>
                    <a:pt x="16" y="255"/>
                  </a:moveTo>
                  <a:cubicBezTo>
                    <a:pt x="0" y="240"/>
                    <a:pt x="0" y="216"/>
                    <a:pt x="16" y="201"/>
                  </a:cubicBezTo>
                  <a:cubicBezTo>
                    <a:pt x="212" y="27"/>
                    <a:pt x="212" y="27"/>
                    <a:pt x="212" y="27"/>
                  </a:cubicBezTo>
                  <a:cubicBezTo>
                    <a:pt x="229" y="12"/>
                    <a:pt x="260" y="0"/>
                    <a:pt x="282" y="0"/>
                  </a:cubicBezTo>
                  <a:cubicBezTo>
                    <a:pt x="1008" y="0"/>
                    <a:pt x="1008" y="0"/>
                    <a:pt x="1008" y="0"/>
                  </a:cubicBezTo>
                  <a:cubicBezTo>
                    <a:pt x="1030" y="0"/>
                    <a:pt x="1057" y="4"/>
                    <a:pt x="1068" y="9"/>
                  </a:cubicBezTo>
                  <a:cubicBezTo>
                    <a:pt x="1079" y="14"/>
                    <a:pt x="1088" y="58"/>
                    <a:pt x="1088" y="80"/>
                  </a:cubicBezTo>
                  <a:cubicBezTo>
                    <a:pt x="1088" y="376"/>
                    <a:pt x="1088" y="376"/>
                    <a:pt x="1088" y="376"/>
                  </a:cubicBezTo>
                  <a:cubicBezTo>
                    <a:pt x="1088" y="398"/>
                    <a:pt x="1084" y="425"/>
                    <a:pt x="1079" y="436"/>
                  </a:cubicBezTo>
                  <a:cubicBezTo>
                    <a:pt x="1074" y="447"/>
                    <a:pt x="1030" y="456"/>
                    <a:pt x="1008" y="456"/>
                  </a:cubicBezTo>
                  <a:cubicBezTo>
                    <a:pt x="282" y="456"/>
                    <a:pt x="282" y="456"/>
                    <a:pt x="282" y="456"/>
                  </a:cubicBezTo>
                  <a:cubicBezTo>
                    <a:pt x="260" y="456"/>
                    <a:pt x="229" y="444"/>
                    <a:pt x="212" y="429"/>
                  </a:cubicBezTo>
                  <a:cubicBezTo>
                    <a:pt x="16" y="255"/>
                    <a:pt x="16" y="255"/>
                    <a:pt x="16" y="25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1072" y="2902195"/>
              <a:ext cx="1734317" cy="643444"/>
            </a:xfrm>
            <a:custGeom>
              <a:avLst/>
              <a:gdLst>
                <a:gd name="T0" fmla="*/ 14 w 1007"/>
                <a:gd name="T1" fmla="*/ 209 h 374"/>
                <a:gd name="T2" fmla="*/ 14 w 1007"/>
                <a:gd name="T3" fmla="*/ 165 h 374"/>
                <a:gd name="T4" fmla="*/ 174 w 1007"/>
                <a:gd name="T5" fmla="*/ 22 h 374"/>
                <a:gd name="T6" fmla="*/ 232 w 1007"/>
                <a:gd name="T7" fmla="*/ 0 h 374"/>
                <a:gd name="T8" fmla="*/ 942 w 1007"/>
                <a:gd name="T9" fmla="*/ 0 h 374"/>
                <a:gd name="T10" fmla="*/ 991 w 1007"/>
                <a:gd name="T11" fmla="*/ 7 h 374"/>
                <a:gd name="T12" fmla="*/ 1007 w 1007"/>
                <a:gd name="T13" fmla="*/ 66 h 374"/>
                <a:gd name="T14" fmla="*/ 1007 w 1007"/>
                <a:gd name="T15" fmla="*/ 308 h 374"/>
                <a:gd name="T16" fmla="*/ 1000 w 1007"/>
                <a:gd name="T17" fmla="*/ 358 h 374"/>
                <a:gd name="T18" fmla="*/ 942 w 1007"/>
                <a:gd name="T19" fmla="*/ 374 h 374"/>
                <a:gd name="T20" fmla="*/ 232 w 1007"/>
                <a:gd name="T21" fmla="*/ 374 h 374"/>
                <a:gd name="T22" fmla="*/ 174 w 1007"/>
                <a:gd name="T23" fmla="*/ 352 h 374"/>
                <a:gd name="T24" fmla="*/ 14 w 1007"/>
                <a:gd name="T25" fmla="*/ 209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7" h="374">
                  <a:moveTo>
                    <a:pt x="14" y="209"/>
                  </a:moveTo>
                  <a:cubicBezTo>
                    <a:pt x="0" y="197"/>
                    <a:pt x="0" y="177"/>
                    <a:pt x="14" y="165"/>
                  </a:cubicBezTo>
                  <a:cubicBezTo>
                    <a:pt x="174" y="22"/>
                    <a:pt x="174" y="22"/>
                    <a:pt x="174" y="22"/>
                  </a:cubicBezTo>
                  <a:cubicBezTo>
                    <a:pt x="188" y="10"/>
                    <a:pt x="214" y="0"/>
                    <a:pt x="232" y="0"/>
                  </a:cubicBezTo>
                  <a:cubicBezTo>
                    <a:pt x="942" y="0"/>
                    <a:pt x="942" y="0"/>
                    <a:pt x="942" y="0"/>
                  </a:cubicBezTo>
                  <a:cubicBezTo>
                    <a:pt x="960" y="0"/>
                    <a:pt x="982" y="3"/>
                    <a:pt x="991" y="7"/>
                  </a:cubicBezTo>
                  <a:cubicBezTo>
                    <a:pt x="1000" y="11"/>
                    <a:pt x="1007" y="48"/>
                    <a:pt x="1007" y="66"/>
                  </a:cubicBezTo>
                  <a:cubicBezTo>
                    <a:pt x="1007" y="308"/>
                    <a:pt x="1007" y="308"/>
                    <a:pt x="1007" y="308"/>
                  </a:cubicBezTo>
                  <a:cubicBezTo>
                    <a:pt x="1007" y="326"/>
                    <a:pt x="1004" y="349"/>
                    <a:pt x="1000" y="358"/>
                  </a:cubicBezTo>
                  <a:cubicBezTo>
                    <a:pt x="996" y="367"/>
                    <a:pt x="960" y="374"/>
                    <a:pt x="942" y="374"/>
                  </a:cubicBezTo>
                  <a:cubicBezTo>
                    <a:pt x="232" y="374"/>
                    <a:pt x="232" y="374"/>
                    <a:pt x="232" y="374"/>
                  </a:cubicBezTo>
                  <a:cubicBezTo>
                    <a:pt x="214" y="374"/>
                    <a:pt x="188" y="364"/>
                    <a:pt x="174" y="352"/>
                  </a:cubicBezTo>
                  <a:cubicBezTo>
                    <a:pt x="14" y="209"/>
                    <a:pt x="14" y="209"/>
                    <a:pt x="14" y="20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29129" y="3615239"/>
              <a:ext cx="24147" cy="1420"/>
            </a:xfrm>
            <a:custGeom>
              <a:avLst/>
              <a:gdLst>
                <a:gd name="T0" fmla="*/ 2 w 14"/>
                <a:gd name="T1" fmla="*/ 0 h 1"/>
                <a:gd name="T2" fmla="*/ 0 w 14"/>
                <a:gd name="T3" fmla="*/ 1 h 1"/>
                <a:gd name="T4" fmla="*/ 14 w 14"/>
                <a:gd name="T5" fmla="*/ 1 h 1"/>
                <a:gd name="T6" fmla="*/ 2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0" y="1"/>
                    <a:pt x="6" y="0"/>
                    <a:pt x="2" y="0"/>
                  </a:cubicBezTo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31970" y="3545639"/>
              <a:ext cx="1271264" cy="71020"/>
            </a:xfrm>
            <a:custGeom>
              <a:avLst/>
              <a:gdLst>
                <a:gd name="T0" fmla="*/ 670 w 738"/>
                <a:gd name="T1" fmla="*/ 0 h 41"/>
                <a:gd name="T2" fmla="*/ 68 w 738"/>
                <a:gd name="T3" fmla="*/ 0 h 41"/>
                <a:gd name="T4" fmla="*/ 0 w 738"/>
                <a:gd name="T5" fmla="*/ 40 h 41"/>
                <a:gd name="T6" fmla="*/ 12 w 738"/>
                <a:gd name="T7" fmla="*/ 41 h 41"/>
                <a:gd name="T8" fmla="*/ 738 w 738"/>
                <a:gd name="T9" fmla="*/ 41 h 41"/>
                <a:gd name="T10" fmla="*/ 738 w 738"/>
                <a:gd name="T11" fmla="*/ 41 h 41"/>
                <a:gd name="T12" fmla="*/ 670 w 738"/>
                <a:gd name="T13" fmla="*/ 41 h 41"/>
                <a:gd name="T14" fmla="*/ 670 w 738"/>
                <a:gd name="T1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8" h="41">
                  <a:moveTo>
                    <a:pt x="670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4" y="40"/>
                    <a:pt x="8" y="41"/>
                    <a:pt x="12" y="41"/>
                  </a:cubicBezTo>
                  <a:cubicBezTo>
                    <a:pt x="738" y="41"/>
                    <a:pt x="738" y="41"/>
                    <a:pt x="738" y="41"/>
                  </a:cubicBezTo>
                  <a:cubicBezTo>
                    <a:pt x="738" y="41"/>
                    <a:pt x="738" y="41"/>
                    <a:pt x="738" y="41"/>
                  </a:cubicBezTo>
                  <a:cubicBezTo>
                    <a:pt x="670" y="41"/>
                    <a:pt x="670" y="41"/>
                    <a:pt x="670" y="41"/>
                  </a:cubicBezTo>
                  <a:cubicBezTo>
                    <a:pt x="670" y="0"/>
                    <a:pt x="670" y="0"/>
                    <a:pt x="670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49864" y="2941966"/>
              <a:ext cx="1036897" cy="603673"/>
            </a:xfrm>
            <a:custGeom>
              <a:avLst/>
              <a:gdLst>
                <a:gd name="T0" fmla="*/ 730 w 730"/>
                <a:gd name="T1" fmla="*/ 0 h 425"/>
                <a:gd name="T2" fmla="*/ 0 w 730"/>
                <a:gd name="T3" fmla="*/ 425 h 425"/>
                <a:gd name="T4" fmla="*/ 730 w 730"/>
                <a:gd name="T5" fmla="*/ 425 h 425"/>
                <a:gd name="T6" fmla="*/ 730 w 730"/>
                <a:gd name="T7" fmla="*/ 0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0" h="425">
                  <a:moveTo>
                    <a:pt x="730" y="0"/>
                  </a:moveTo>
                  <a:lnTo>
                    <a:pt x="0" y="425"/>
                  </a:lnTo>
                  <a:lnTo>
                    <a:pt x="730" y="425"/>
                  </a:lnTo>
                  <a:lnTo>
                    <a:pt x="73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22548" y="3429166"/>
              <a:ext cx="1303934" cy="741452"/>
            </a:xfrm>
            <a:custGeom>
              <a:avLst/>
              <a:gdLst>
                <a:gd name="T0" fmla="*/ 757 w 757"/>
                <a:gd name="T1" fmla="*/ 391 h 431"/>
                <a:gd name="T2" fmla="*/ 717 w 757"/>
                <a:gd name="T3" fmla="*/ 431 h 431"/>
                <a:gd name="T4" fmla="*/ 40 w 757"/>
                <a:gd name="T5" fmla="*/ 431 h 431"/>
                <a:gd name="T6" fmla="*/ 0 w 757"/>
                <a:gd name="T7" fmla="*/ 391 h 431"/>
                <a:gd name="T8" fmla="*/ 0 w 757"/>
                <a:gd name="T9" fmla="*/ 40 h 431"/>
                <a:gd name="T10" fmla="*/ 40 w 757"/>
                <a:gd name="T11" fmla="*/ 0 h 431"/>
                <a:gd name="T12" fmla="*/ 717 w 757"/>
                <a:gd name="T13" fmla="*/ 0 h 431"/>
                <a:gd name="T14" fmla="*/ 757 w 757"/>
                <a:gd name="T15" fmla="*/ 40 h 431"/>
                <a:gd name="T16" fmla="*/ 757 w 757"/>
                <a:gd name="T17" fmla="*/ 39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7" h="431">
                  <a:moveTo>
                    <a:pt x="757" y="391"/>
                  </a:moveTo>
                  <a:cubicBezTo>
                    <a:pt x="757" y="413"/>
                    <a:pt x="739" y="431"/>
                    <a:pt x="717" y="431"/>
                  </a:cubicBezTo>
                  <a:cubicBezTo>
                    <a:pt x="40" y="431"/>
                    <a:pt x="40" y="431"/>
                    <a:pt x="40" y="431"/>
                  </a:cubicBezTo>
                  <a:cubicBezTo>
                    <a:pt x="18" y="431"/>
                    <a:pt x="0" y="413"/>
                    <a:pt x="0" y="39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717" y="0"/>
                    <a:pt x="717" y="0"/>
                    <a:pt x="717" y="0"/>
                  </a:cubicBezTo>
                  <a:cubicBezTo>
                    <a:pt x="739" y="0"/>
                    <a:pt x="757" y="18"/>
                    <a:pt x="757" y="40"/>
                  </a:cubicBezTo>
                  <a:cubicBezTo>
                    <a:pt x="757" y="391"/>
                    <a:pt x="757" y="391"/>
                    <a:pt x="757" y="39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06924" y="3511549"/>
              <a:ext cx="1221550" cy="576685"/>
            </a:xfrm>
            <a:custGeom>
              <a:avLst/>
              <a:gdLst>
                <a:gd name="T0" fmla="*/ 709 w 709"/>
                <a:gd name="T1" fmla="*/ 304 h 335"/>
                <a:gd name="T2" fmla="*/ 678 w 709"/>
                <a:gd name="T3" fmla="*/ 335 h 335"/>
                <a:gd name="T4" fmla="*/ 31 w 709"/>
                <a:gd name="T5" fmla="*/ 335 h 335"/>
                <a:gd name="T6" fmla="*/ 0 w 709"/>
                <a:gd name="T7" fmla="*/ 304 h 335"/>
                <a:gd name="T8" fmla="*/ 0 w 709"/>
                <a:gd name="T9" fmla="*/ 31 h 335"/>
                <a:gd name="T10" fmla="*/ 31 w 709"/>
                <a:gd name="T11" fmla="*/ 0 h 335"/>
                <a:gd name="T12" fmla="*/ 678 w 709"/>
                <a:gd name="T13" fmla="*/ 0 h 335"/>
                <a:gd name="T14" fmla="*/ 709 w 709"/>
                <a:gd name="T15" fmla="*/ 31 h 335"/>
                <a:gd name="T16" fmla="*/ 709 w 709"/>
                <a:gd name="T17" fmla="*/ 304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9" h="335">
                  <a:moveTo>
                    <a:pt x="709" y="304"/>
                  </a:moveTo>
                  <a:cubicBezTo>
                    <a:pt x="709" y="321"/>
                    <a:pt x="695" y="335"/>
                    <a:pt x="678" y="335"/>
                  </a:cubicBezTo>
                  <a:cubicBezTo>
                    <a:pt x="31" y="335"/>
                    <a:pt x="31" y="335"/>
                    <a:pt x="31" y="335"/>
                  </a:cubicBezTo>
                  <a:cubicBezTo>
                    <a:pt x="14" y="335"/>
                    <a:pt x="0" y="321"/>
                    <a:pt x="0" y="30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678" y="0"/>
                    <a:pt x="678" y="0"/>
                    <a:pt x="678" y="0"/>
                  </a:cubicBezTo>
                  <a:cubicBezTo>
                    <a:pt x="695" y="0"/>
                    <a:pt x="709" y="14"/>
                    <a:pt x="709" y="31"/>
                  </a:cubicBezTo>
                  <a:cubicBezTo>
                    <a:pt x="709" y="304"/>
                    <a:pt x="709" y="304"/>
                    <a:pt x="709" y="30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23397" y="4088235"/>
              <a:ext cx="1099395" cy="82384"/>
            </a:xfrm>
            <a:custGeom>
              <a:avLst/>
              <a:gdLst>
                <a:gd name="T0" fmla="*/ 689 w 774"/>
                <a:gd name="T1" fmla="*/ 0 h 58"/>
                <a:gd name="T2" fmla="*/ 100 w 774"/>
                <a:gd name="T3" fmla="*/ 0 h 58"/>
                <a:gd name="T4" fmla="*/ 100 w 774"/>
                <a:gd name="T5" fmla="*/ 58 h 58"/>
                <a:gd name="T6" fmla="*/ 0 w 774"/>
                <a:gd name="T7" fmla="*/ 58 h 58"/>
                <a:gd name="T8" fmla="*/ 0 w 774"/>
                <a:gd name="T9" fmla="*/ 58 h 58"/>
                <a:gd name="T10" fmla="*/ 774 w 774"/>
                <a:gd name="T11" fmla="*/ 58 h 58"/>
                <a:gd name="T12" fmla="*/ 689 w 774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4" h="58">
                  <a:moveTo>
                    <a:pt x="689" y="0"/>
                  </a:moveTo>
                  <a:lnTo>
                    <a:pt x="100" y="0"/>
                  </a:lnTo>
                  <a:lnTo>
                    <a:pt x="100" y="5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774" y="58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23397" y="4088235"/>
              <a:ext cx="1099395" cy="82384"/>
            </a:xfrm>
            <a:custGeom>
              <a:avLst/>
              <a:gdLst>
                <a:gd name="T0" fmla="*/ 689 w 774"/>
                <a:gd name="T1" fmla="*/ 0 h 58"/>
                <a:gd name="T2" fmla="*/ 100 w 774"/>
                <a:gd name="T3" fmla="*/ 0 h 58"/>
                <a:gd name="T4" fmla="*/ 100 w 774"/>
                <a:gd name="T5" fmla="*/ 58 h 58"/>
                <a:gd name="T6" fmla="*/ 0 w 774"/>
                <a:gd name="T7" fmla="*/ 58 h 58"/>
                <a:gd name="T8" fmla="*/ 0 w 774"/>
                <a:gd name="T9" fmla="*/ 58 h 58"/>
                <a:gd name="T10" fmla="*/ 774 w 774"/>
                <a:gd name="T11" fmla="*/ 58 h 58"/>
                <a:gd name="T12" fmla="*/ 689 w 774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4" h="58">
                  <a:moveTo>
                    <a:pt x="689" y="0"/>
                  </a:moveTo>
                  <a:lnTo>
                    <a:pt x="100" y="0"/>
                  </a:lnTo>
                  <a:lnTo>
                    <a:pt x="100" y="5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774" y="58"/>
                  </a:lnTo>
                  <a:lnTo>
                    <a:pt x="6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65438" y="3520072"/>
              <a:ext cx="836620" cy="568163"/>
            </a:xfrm>
            <a:custGeom>
              <a:avLst/>
              <a:gdLst>
                <a:gd name="T0" fmla="*/ 0 w 589"/>
                <a:gd name="T1" fmla="*/ 0 h 400"/>
                <a:gd name="T2" fmla="*/ 0 w 589"/>
                <a:gd name="T3" fmla="*/ 400 h 400"/>
                <a:gd name="T4" fmla="*/ 589 w 589"/>
                <a:gd name="T5" fmla="*/ 400 h 400"/>
                <a:gd name="T6" fmla="*/ 0 w 589"/>
                <a:gd name="T7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9" h="400">
                  <a:moveTo>
                    <a:pt x="0" y="0"/>
                  </a:moveTo>
                  <a:lnTo>
                    <a:pt x="0" y="400"/>
                  </a:lnTo>
                  <a:lnTo>
                    <a:pt x="589" y="4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97880" y="4044202"/>
              <a:ext cx="1450235" cy="607934"/>
            </a:xfrm>
            <a:custGeom>
              <a:avLst/>
              <a:gdLst>
                <a:gd name="T0" fmla="*/ 13 w 842"/>
                <a:gd name="T1" fmla="*/ 197 h 353"/>
                <a:gd name="T2" fmla="*/ 13 w 842"/>
                <a:gd name="T3" fmla="*/ 156 h 353"/>
                <a:gd name="T4" fmla="*/ 164 w 842"/>
                <a:gd name="T5" fmla="*/ 21 h 353"/>
                <a:gd name="T6" fmla="*/ 218 w 842"/>
                <a:gd name="T7" fmla="*/ 0 h 353"/>
                <a:gd name="T8" fmla="*/ 780 w 842"/>
                <a:gd name="T9" fmla="*/ 0 h 353"/>
                <a:gd name="T10" fmla="*/ 827 w 842"/>
                <a:gd name="T11" fmla="*/ 7 h 353"/>
                <a:gd name="T12" fmla="*/ 842 w 842"/>
                <a:gd name="T13" fmla="*/ 62 h 353"/>
                <a:gd name="T14" fmla="*/ 842 w 842"/>
                <a:gd name="T15" fmla="*/ 291 h 353"/>
                <a:gd name="T16" fmla="*/ 835 w 842"/>
                <a:gd name="T17" fmla="*/ 338 h 353"/>
                <a:gd name="T18" fmla="*/ 780 w 842"/>
                <a:gd name="T19" fmla="*/ 353 h 353"/>
                <a:gd name="T20" fmla="*/ 218 w 842"/>
                <a:gd name="T21" fmla="*/ 353 h 353"/>
                <a:gd name="T22" fmla="*/ 164 w 842"/>
                <a:gd name="T23" fmla="*/ 332 h 353"/>
                <a:gd name="T24" fmla="*/ 13 w 842"/>
                <a:gd name="T25" fmla="*/ 197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2" h="353">
                  <a:moveTo>
                    <a:pt x="13" y="197"/>
                  </a:moveTo>
                  <a:cubicBezTo>
                    <a:pt x="0" y="186"/>
                    <a:pt x="0" y="167"/>
                    <a:pt x="13" y="156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77" y="10"/>
                    <a:pt x="201" y="0"/>
                    <a:pt x="218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797" y="0"/>
                    <a:pt x="818" y="3"/>
                    <a:pt x="827" y="7"/>
                  </a:cubicBezTo>
                  <a:cubicBezTo>
                    <a:pt x="835" y="11"/>
                    <a:pt x="842" y="45"/>
                    <a:pt x="842" y="62"/>
                  </a:cubicBezTo>
                  <a:cubicBezTo>
                    <a:pt x="842" y="291"/>
                    <a:pt x="842" y="291"/>
                    <a:pt x="842" y="291"/>
                  </a:cubicBezTo>
                  <a:cubicBezTo>
                    <a:pt x="842" y="308"/>
                    <a:pt x="839" y="329"/>
                    <a:pt x="835" y="338"/>
                  </a:cubicBezTo>
                  <a:cubicBezTo>
                    <a:pt x="831" y="346"/>
                    <a:pt x="797" y="353"/>
                    <a:pt x="780" y="353"/>
                  </a:cubicBezTo>
                  <a:cubicBezTo>
                    <a:pt x="218" y="353"/>
                    <a:pt x="218" y="353"/>
                    <a:pt x="218" y="353"/>
                  </a:cubicBezTo>
                  <a:cubicBezTo>
                    <a:pt x="201" y="353"/>
                    <a:pt x="177" y="344"/>
                    <a:pt x="164" y="332"/>
                  </a:cubicBezTo>
                  <a:cubicBezTo>
                    <a:pt x="13" y="197"/>
                    <a:pt x="13" y="197"/>
                    <a:pt x="13" y="19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41341" y="4120904"/>
              <a:ext cx="1251379" cy="453110"/>
            </a:xfrm>
            <a:custGeom>
              <a:avLst/>
              <a:gdLst>
                <a:gd name="T0" fmla="*/ 10 w 727"/>
                <a:gd name="T1" fmla="*/ 147 h 263"/>
                <a:gd name="T2" fmla="*/ 10 w 727"/>
                <a:gd name="T3" fmla="*/ 116 h 263"/>
                <a:gd name="T4" fmla="*/ 123 w 727"/>
                <a:gd name="T5" fmla="*/ 15 h 263"/>
                <a:gd name="T6" fmla="*/ 163 w 727"/>
                <a:gd name="T7" fmla="*/ 0 h 263"/>
                <a:gd name="T8" fmla="*/ 681 w 727"/>
                <a:gd name="T9" fmla="*/ 0 h 263"/>
                <a:gd name="T10" fmla="*/ 715 w 727"/>
                <a:gd name="T11" fmla="*/ 5 h 263"/>
                <a:gd name="T12" fmla="*/ 727 w 727"/>
                <a:gd name="T13" fmla="*/ 46 h 263"/>
                <a:gd name="T14" fmla="*/ 727 w 727"/>
                <a:gd name="T15" fmla="*/ 217 h 263"/>
                <a:gd name="T16" fmla="*/ 722 w 727"/>
                <a:gd name="T17" fmla="*/ 252 h 263"/>
                <a:gd name="T18" fmla="*/ 681 w 727"/>
                <a:gd name="T19" fmla="*/ 263 h 263"/>
                <a:gd name="T20" fmla="*/ 163 w 727"/>
                <a:gd name="T21" fmla="*/ 263 h 263"/>
                <a:gd name="T22" fmla="*/ 123 w 727"/>
                <a:gd name="T23" fmla="*/ 248 h 263"/>
                <a:gd name="T24" fmla="*/ 10 w 727"/>
                <a:gd name="T25" fmla="*/ 14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7" h="263">
                  <a:moveTo>
                    <a:pt x="10" y="147"/>
                  </a:moveTo>
                  <a:cubicBezTo>
                    <a:pt x="0" y="139"/>
                    <a:pt x="0" y="125"/>
                    <a:pt x="10" y="116"/>
                  </a:cubicBezTo>
                  <a:cubicBezTo>
                    <a:pt x="123" y="15"/>
                    <a:pt x="123" y="15"/>
                    <a:pt x="123" y="15"/>
                  </a:cubicBezTo>
                  <a:cubicBezTo>
                    <a:pt x="132" y="7"/>
                    <a:pt x="150" y="0"/>
                    <a:pt x="163" y="0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93" y="0"/>
                    <a:pt x="709" y="2"/>
                    <a:pt x="715" y="5"/>
                  </a:cubicBezTo>
                  <a:cubicBezTo>
                    <a:pt x="722" y="8"/>
                    <a:pt x="727" y="34"/>
                    <a:pt x="727" y="46"/>
                  </a:cubicBezTo>
                  <a:cubicBezTo>
                    <a:pt x="727" y="217"/>
                    <a:pt x="727" y="217"/>
                    <a:pt x="727" y="217"/>
                  </a:cubicBezTo>
                  <a:cubicBezTo>
                    <a:pt x="727" y="230"/>
                    <a:pt x="725" y="245"/>
                    <a:pt x="722" y="252"/>
                  </a:cubicBezTo>
                  <a:cubicBezTo>
                    <a:pt x="719" y="258"/>
                    <a:pt x="693" y="263"/>
                    <a:pt x="681" y="263"/>
                  </a:cubicBezTo>
                  <a:cubicBezTo>
                    <a:pt x="163" y="263"/>
                    <a:pt x="163" y="263"/>
                    <a:pt x="163" y="263"/>
                  </a:cubicBezTo>
                  <a:cubicBezTo>
                    <a:pt x="150" y="263"/>
                    <a:pt x="132" y="256"/>
                    <a:pt x="123" y="248"/>
                  </a:cubicBezTo>
                  <a:cubicBezTo>
                    <a:pt x="10" y="147"/>
                    <a:pt x="10" y="147"/>
                    <a:pt x="10" y="14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7186" y="4652136"/>
              <a:ext cx="5682" cy="0"/>
            </a:xfrm>
            <a:custGeom>
              <a:avLst/>
              <a:gdLst>
                <a:gd name="T0" fmla="*/ 1 w 4"/>
                <a:gd name="T1" fmla="*/ 0 w 4"/>
                <a:gd name="T2" fmla="*/ 4 w 4"/>
                <a:gd name="T3" fmla="*/ 1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8607" y="4574014"/>
              <a:ext cx="972979" cy="78122"/>
            </a:xfrm>
            <a:custGeom>
              <a:avLst/>
              <a:gdLst>
                <a:gd name="T0" fmla="*/ 462 w 565"/>
                <a:gd name="T1" fmla="*/ 0 h 45"/>
                <a:gd name="T2" fmla="*/ 75 w 565"/>
                <a:gd name="T3" fmla="*/ 0 h 45"/>
                <a:gd name="T4" fmla="*/ 0 w 565"/>
                <a:gd name="T5" fmla="*/ 45 h 45"/>
                <a:gd name="T6" fmla="*/ 3 w 565"/>
                <a:gd name="T7" fmla="*/ 45 h 45"/>
                <a:gd name="T8" fmla="*/ 565 w 565"/>
                <a:gd name="T9" fmla="*/ 45 h 45"/>
                <a:gd name="T10" fmla="*/ 565 w 565"/>
                <a:gd name="T11" fmla="*/ 45 h 45"/>
                <a:gd name="T12" fmla="*/ 462 w 565"/>
                <a:gd name="T13" fmla="*/ 45 h 45"/>
                <a:gd name="T14" fmla="*/ 462 w 565"/>
                <a:gd name="T15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45">
                  <a:moveTo>
                    <a:pt x="462" y="0"/>
                  </a:moveTo>
                  <a:cubicBezTo>
                    <a:pt x="75" y="0"/>
                    <a:pt x="75" y="0"/>
                    <a:pt x="75" y="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2" y="45"/>
                    <a:pt x="3" y="45"/>
                  </a:cubicBezTo>
                  <a:cubicBezTo>
                    <a:pt x="565" y="45"/>
                    <a:pt x="565" y="45"/>
                    <a:pt x="565" y="45"/>
                  </a:cubicBezTo>
                  <a:cubicBezTo>
                    <a:pt x="565" y="45"/>
                    <a:pt x="565" y="45"/>
                    <a:pt x="565" y="45"/>
                  </a:cubicBezTo>
                  <a:cubicBezTo>
                    <a:pt x="462" y="45"/>
                    <a:pt x="462" y="45"/>
                    <a:pt x="462" y="45"/>
                  </a:cubicBezTo>
                  <a:cubicBezTo>
                    <a:pt x="462" y="0"/>
                    <a:pt x="462" y="0"/>
                    <a:pt x="462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97864" y="4181981"/>
              <a:ext cx="666171" cy="392032"/>
            </a:xfrm>
            <a:custGeom>
              <a:avLst/>
              <a:gdLst>
                <a:gd name="T0" fmla="*/ 469 w 469"/>
                <a:gd name="T1" fmla="*/ 0 h 276"/>
                <a:gd name="T2" fmla="*/ 0 w 469"/>
                <a:gd name="T3" fmla="*/ 276 h 276"/>
                <a:gd name="T4" fmla="*/ 469 w 469"/>
                <a:gd name="T5" fmla="*/ 276 h 276"/>
                <a:gd name="T6" fmla="*/ 469 w 469"/>
                <a:gd name="T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9" h="276">
                  <a:moveTo>
                    <a:pt x="469" y="0"/>
                  </a:moveTo>
                  <a:lnTo>
                    <a:pt x="0" y="276"/>
                  </a:lnTo>
                  <a:lnTo>
                    <a:pt x="469" y="276"/>
                  </a:lnTo>
                  <a:lnTo>
                    <a:pt x="46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6761" y="2831175"/>
              <a:ext cx="254253" cy="617877"/>
            </a:xfrm>
            <a:custGeom>
              <a:avLst/>
              <a:gdLst>
                <a:gd name="T0" fmla="*/ 108 w 148"/>
                <a:gd name="T1" fmla="*/ 0 h 359"/>
                <a:gd name="T2" fmla="*/ 0 w 148"/>
                <a:gd name="T3" fmla="*/ 0 h 359"/>
                <a:gd name="T4" fmla="*/ 68 w 148"/>
                <a:gd name="T5" fmla="*/ 0 h 359"/>
                <a:gd name="T6" fmla="*/ 103 w 148"/>
                <a:gd name="T7" fmla="*/ 3 h 359"/>
                <a:gd name="T8" fmla="*/ 108 w 148"/>
                <a:gd name="T9" fmla="*/ 0 h 359"/>
                <a:gd name="T10" fmla="*/ 148 w 148"/>
                <a:gd name="T11" fmla="*/ 40 h 359"/>
                <a:gd name="T12" fmla="*/ 148 w 148"/>
                <a:gd name="T13" fmla="*/ 359 h 359"/>
                <a:gd name="T14" fmla="*/ 148 w 148"/>
                <a:gd name="T15" fmla="*/ 359 h 359"/>
                <a:gd name="T16" fmla="*/ 148 w 148"/>
                <a:gd name="T17" fmla="*/ 40 h 359"/>
                <a:gd name="T18" fmla="*/ 108 w 148"/>
                <a:gd name="T19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8" h="359">
                  <a:moveTo>
                    <a:pt x="10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80" y="0"/>
                    <a:pt x="92" y="1"/>
                    <a:pt x="103" y="3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30" y="0"/>
                    <a:pt x="148" y="18"/>
                    <a:pt x="148" y="40"/>
                  </a:cubicBezTo>
                  <a:cubicBezTo>
                    <a:pt x="148" y="359"/>
                    <a:pt x="148" y="359"/>
                    <a:pt x="148" y="359"/>
                  </a:cubicBezTo>
                  <a:cubicBezTo>
                    <a:pt x="148" y="359"/>
                    <a:pt x="148" y="359"/>
                    <a:pt x="148" y="359"/>
                  </a:cubicBezTo>
                  <a:cubicBezTo>
                    <a:pt x="148" y="40"/>
                    <a:pt x="148" y="40"/>
                    <a:pt x="148" y="40"/>
                  </a:cubicBezTo>
                  <a:cubicBezTo>
                    <a:pt x="148" y="18"/>
                    <a:pt x="130" y="0"/>
                    <a:pt x="108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6761" y="2831175"/>
              <a:ext cx="177551" cy="71020"/>
            </a:xfrm>
            <a:custGeom>
              <a:avLst/>
              <a:gdLst>
                <a:gd name="T0" fmla="*/ 68 w 103"/>
                <a:gd name="T1" fmla="*/ 0 h 41"/>
                <a:gd name="T2" fmla="*/ 0 w 103"/>
                <a:gd name="T3" fmla="*/ 0 h 41"/>
                <a:gd name="T4" fmla="*/ 0 w 103"/>
                <a:gd name="T5" fmla="*/ 41 h 41"/>
                <a:gd name="T6" fmla="*/ 38 w 103"/>
                <a:gd name="T7" fmla="*/ 41 h 41"/>
                <a:gd name="T8" fmla="*/ 103 w 103"/>
                <a:gd name="T9" fmla="*/ 3 h 41"/>
                <a:gd name="T10" fmla="*/ 68 w 103"/>
                <a:gd name="T1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3" h="41">
                  <a:moveTo>
                    <a:pt x="6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92" y="1"/>
                    <a:pt x="80" y="0"/>
                    <a:pt x="6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6761" y="2902195"/>
              <a:ext cx="65339" cy="39771"/>
            </a:xfrm>
            <a:custGeom>
              <a:avLst/>
              <a:gdLst>
                <a:gd name="T0" fmla="*/ 46 w 46"/>
                <a:gd name="T1" fmla="*/ 0 h 28"/>
                <a:gd name="T2" fmla="*/ 0 w 46"/>
                <a:gd name="T3" fmla="*/ 0 h 28"/>
                <a:gd name="T4" fmla="*/ 0 w 46"/>
                <a:gd name="T5" fmla="*/ 28 h 28"/>
                <a:gd name="T6" fmla="*/ 46 w 46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28">
                  <a:moveTo>
                    <a:pt x="46" y="0"/>
                  </a:moveTo>
                  <a:lnTo>
                    <a:pt x="0" y="0"/>
                  </a:lnTo>
                  <a:lnTo>
                    <a:pt x="0" y="28"/>
                  </a:lnTo>
                  <a:lnTo>
                    <a:pt x="4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03234" y="2831175"/>
              <a:ext cx="137779" cy="785485"/>
            </a:xfrm>
            <a:custGeom>
              <a:avLst/>
              <a:gdLst>
                <a:gd name="T0" fmla="*/ 60 w 80"/>
                <a:gd name="T1" fmla="*/ 444 h 456"/>
                <a:gd name="T2" fmla="*/ 0 w 80"/>
                <a:gd name="T3" fmla="*/ 456 h 456"/>
                <a:gd name="T4" fmla="*/ 40 w 80"/>
                <a:gd name="T5" fmla="*/ 456 h 456"/>
                <a:gd name="T6" fmla="*/ 60 w 80"/>
                <a:gd name="T7" fmla="*/ 451 h 456"/>
                <a:gd name="T8" fmla="*/ 60 w 80"/>
                <a:gd name="T9" fmla="*/ 444 h 456"/>
                <a:gd name="T10" fmla="*/ 40 w 80"/>
                <a:gd name="T11" fmla="*/ 0 h 456"/>
                <a:gd name="T12" fmla="*/ 35 w 80"/>
                <a:gd name="T13" fmla="*/ 3 h 456"/>
                <a:gd name="T14" fmla="*/ 60 w 80"/>
                <a:gd name="T15" fmla="*/ 9 h 456"/>
                <a:gd name="T16" fmla="*/ 80 w 80"/>
                <a:gd name="T17" fmla="*/ 80 h 456"/>
                <a:gd name="T18" fmla="*/ 80 w 80"/>
                <a:gd name="T19" fmla="*/ 359 h 456"/>
                <a:gd name="T20" fmla="*/ 80 w 80"/>
                <a:gd name="T21" fmla="*/ 359 h 456"/>
                <a:gd name="T22" fmla="*/ 80 w 80"/>
                <a:gd name="T23" fmla="*/ 40 h 456"/>
                <a:gd name="T24" fmla="*/ 40 w 80"/>
                <a:gd name="T2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456">
                  <a:moveTo>
                    <a:pt x="60" y="444"/>
                  </a:moveTo>
                  <a:cubicBezTo>
                    <a:pt x="44" y="451"/>
                    <a:pt x="16" y="456"/>
                    <a:pt x="0" y="456"/>
                  </a:cubicBezTo>
                  <a:cubicBezTo>
                    <a:pt x="40" y="456"/>
                    <a:pt x="40" y="456"/>
                    <a:pt x="40" y="456"/>
                  </a:cubicBezTo>
                  <a:cubicBezTo>
                    <a:pt x="47" y="456"/>
                    <a:pt x="54" y="454"/>
                    <a:pt x="60" y="451"/>
                  </a:cubicBezTo>
                  <a:cubicBezTo>
                    <a:pt x="60" y="444"/>
                    <a:pt x="60" y="444"/>
                    <a:pt x="60" y="444"/>
                  </a:cubicBezTo>
                  <a:moveTo>
                    <a:pt x="40" y="0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46" y="5"/>
                    <a:pt x="55" y="7"/>
                    <a:pt x="60" y="9"/>
                  </a:cubicBezTo>
                  <a:cubicBezTo>
                    <a:pt x="71" y="14"/>
                    <a:pt x="80" y="58"/>
                    <a:pt x="80" y="80"/>
                  </a:cubicBezTo>
                  <a:cubicBezTo>
                    <a:pt x="80" y="359"/>
                    <a:pt x="80" y="359"/>
                    <a:pt x="80" y="359"/>
                  </a:cubicBezTo>
                  <a:cubicBezTo>
                    <a:pt x="80" y="359"/>
                    <a:pt x="80" y="359"/>
                    <a:pt x="80" y="359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6761" y="2836856"/>
              <a:ext cx="254253" cy="779803"/>
            </a:xfrm>
            <a:custGeom>
              <a:avLst/>
              <a:gdLst>
                <a:gd name="T0" fmla="*/ 103 w 148"/>
                <a:gd name="T1" fmla="*/ 0 h 453"/>
                <a:gd name="T2" fmla="*/ 38 w 148"/>
                <a:gd name="T3" fmla="*/ 38 h 453"/>
                <a:gd name="T4" fmla="*/ 74 w 148"/>
                <a:gd name="T5" fmla="*/ 38 h 453"/>
                <a:gd name="T6" fmla="*/ 123 w 148"/>
                <a:gd name="T7" fmla="*/ 45 h 453"/>
                <a:gd name="T8" fmla="*/ 139 w 148"/>
                <a:gd name="T9" fmla="*/ 104 h 453"/>
                <a:gd name="T10" fmla="*/ 139 w 148"/>
                <a:gd name="T11" fmla="*/ 346 h 453"/>
                <a:gd name="T12" fmla="*/ 132 w 148"/>
                <a:gd name="T13" fmla="*/ 396 h 453"/>
                <a:gd name="T14" fmla="*/ 74 w 148"/>
                <a:gd name="T15" fmla="*/ 412 h 453"/>
                <a:gd name="T16" fmla="*/ 0 w 148"/>
                <a:gd name="T17" fmla="*/ 412 h 453"/>
                <a:gd name="T18" fmla="*/ 0 w 148"/>
                <a:gd name="T19" fmla="*/ 453 h 453"/>
                <a:gd name="T20" fmla="*/ 68 w 148"/>
                <a:gd name="T21" fmla="*/ 453 h 453"/>
                <a:gd name="T22" fmla="*/ 128 w 148"/>
                <a:gd name="T23" fmla="*/ 441 h 453"/>
                <a:gd name="T24" fmla="*/ 128 w 148"/>
                <a:gd name="T25" fmla="*/ 423 h 453"/>
                <a:gd name="T26" fmla="*/ 137 w 148"/>
                <a:gd name="T27" fmla="*/ 402 h 453"/>
                <a:gd name="T28" fmla="*/ 137 w 148"/>
                <a:gd name="T29" fmla="*/ 384 h 453"/>
                <a:gd name="T30" fmla="*/ 137 w 148"/>
                <a:gd name="T31" fmla="*/ 384 h 453"/>
                <a:gd name="T32" fmla="*/ 148 w 148"/>
                <a:gd name="T33" fmla="*/ 356 h 453"/>
                <a:gd name="T34" fmla="*/ 148 w 148"/>
                <a:gd name="T35" fmla="*/ 77 h 453"/>
                <a:gd name="T36" fmla="*/ 128 w 148"/>
                <a:gd name="T37" fmla="*/ 6 h 453"/>
                <a:gd name="T38" fmla="*/ 103 w 148"/>
                <a:gd name="T3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8" h="453">
                  <a:moveTo>
                    <a:pt x="103" y="0"/>
                  </a:moveTo>
                  <a:cubicBezTo>
                    <a:pt x="38" y="38"/>
                    <a:pt x="38" y="38"/>
                    <a:pt x="38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92" y="38"/>
                    <a:pt x="114" y="41"/>
                    <a:pt x="123" y="45"/>
                  </a:cubicBezTo>
                  <a:cubicBezTo>
                    <a:pt x="132" y="49"/>
                    <a:pt x="139" y="86"/>
                    <a:pt x="139" y="104"/>
                  </a:cubicBezTo>
                  <a:cubicBezTo>
                    <a:pt x="139" y="346"/>
                    <a:pt x="139" y="346"/>
                    <a:pt x="139" y="346"/>
                  </a:cubicBezTo>
                  <a:cubicBezTo>
                    <a:pt x="139" y="364"/>
                    <a:pt x="136" y="387"/>
                    <a:pt x="132" y="396"/>
                  </a:cubicBezTo>
                  <a:cubicBezTo>
                    <a:pt x="128" y="405"/>
                    <a:pt x="92" y="412"/>
                    <a:pt x="74" y="412"/>
                  </a:cubicBezTo>
                  <a:cubicBezTo>
                    <a:pt x="0" y="412"/>
                    <a:pt x="0" y="412"/>
                    <a:pt x="0" y="412"/>
                  </a:cubicBezTo>
                  <a:cubicBezTo>
                    <a:pt x="0" y="453"/>
                    <a:pt x="0" y="453"/>
                    <a:pt x="0" y="453"/>
                  </a:cubicBezTo>
                  <a:cubicBezTo>
                    <a:pt x="68" y="453"/>
                    <a:pt x="68" y="453"/>
                    <a:pt x="68" y="453"/>
                  </a:cubicBezTo>
                  <a:cubicBezTo>
                    <a:pt x="84" y="453"/>
                    <a:pt x="112" y="448"/>
                    <a:pt x="128" y="441"/>
                  </a:cubicBezTo>
                  <a:cubicBezTo>
                    <a:pt x="128" y="423"/>
                    <a:pt x="128" y="423"/>
                    <a:pt x="128" y="423"/>
                  </a:cubicBezTo>
                  <a:cubicBezTo>
                    <a:pt x="128" y="415"/>
                    <a:pt x="131" y="407"/>
                    <a:pt x="137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37" y="373"/>
                    <a:pt x="141" y="364"/>
                    <a:pt x="148" y="356"/>
                  </a:cubicBezTo>
                  <a:cubicBezTo>
                    <a:pt x="148" y="77"/>
                    <a:pt x="148" y="77"/>
                    <a:pt x="148" y="77"/>
                  </a:cubicBezTo>
                  <a:cubicBezTo>
                    <a:pt x="148" y="55"/>
                    <a:pt x="139" y="11"/>
                    <a:pt x="128" y="6"/>
                  </a:cubicBezTo>
                  <a:cubicBezTo>
                    <a:pt x="123" y="4"/>
                    <a:pt x="114" y="2"/>
                    <a:pt x="103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06924" y="3528594"/>
              <a:ext cx="15624" cy="79543"/>
            </a:xfrm>
            <a:custGeom>
              <a:avLst/>
              <a:gdLst>
                <a:gd name="T0" fmla="*/ 9 w 9"/>
                <a:gd name="T1" fmla="*/ 0 h 46"/>
                <a:gd name="T2" fmla="*/ 9 w 9"/>
                <a:gd name="T3" fmla="*/ 0 h 46"/>
                <a:gd name="T4" fmla="*/ 0 w 9"/>
                <a:gd name="T5" fmla="*/ 21 h 46"/>
                <a:gd name="T6" fmla="*/ 0 w 9"/>
                <a:gd name="T7" fmla="*/ 39 h 46"/>
                <a:gd name="T8" fmla="*/ 0 w 9"/>
                <a:gd name="T9" fmla="*/ 46 h 46"/>
                <a:gd name="T10" fmla="*/ 9 w 9"/>
                <a:gd name="T11" fmla="*/ 39 h 46"/>
                <a:gd name="T12" fmla="*/ 9 w 9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6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3" y="5"/>
                    <a:pt x="0" y="13"/>
                    <a:pt x="0" y="21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" y="44"/>
                    <a:pt x="6" y="42"/>
                    <a:pt x="9" y="39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41014" y="3429166"/>
              <a:ext cx="224424" cy="741452"/>
            </a:xfrm>
            <a:custGeom>
              <a:avLst/>
              <a:gdLst>
                <a:gd name="T0" fmla="*/ 4 w 130"/>
                <a:gd name="T1" fmla="*/ 382 h 431"/>
                <a:gd name="T2" fmla="*/ 4 w 130"/>
                <a:gd name="T3" fmla="*/ 388 h 431"/>
                <a:gd name="T4" fmla="*/ 4 w 130"/>
                <a:gd name="T5" fmla="*/ 423 h 431"/>
                <a:gd name="T6" fmla="*/ 29 w 130"/>
                <a:gd name="T7" fmla="*/ 431 h 431"/>
                <a:gd name="T8" fmla="*/ 48 w 130"/>
                <a:gd name="T9" fmla="*/ 431 h 431"/>
                <a:gd name="T10" fmla="*/ 15 w 130"/>
                <a:gd name="T11" fmla="*/ 399 h 431"/>
                <a:gd name="T12" fmla="*/ 15 w 130"/>
                <a:gd name="T13" fmla="*/ 383 h 431"/>
                <a:gd name="T14" fmla="*/ 11 w 130"/>
                <a:gd name="T15" fmla="*/ 383 h 431"/>
                <a:gd name="T16" fmla="*/ 4 w 130"/>
                <a:gd name="T17" fmla="*/ 382 h 431"/>
                <a:gd name="T18" fmla="*/ 52 w 130"/>
                <a:gd name="T19" fmla="*/ 0 h 431"/>
                <a:gd name="T20" fmla="*/ 29 w 130"/>
                <a:gd name="T21" fmla="*/ 0 h 431"/>
                <a:gd name="T22" fmla="*/ 0 w 130"/>
                <a:gd name="T23" fmla="*/ 12 h 431"/>
                <a:gd name="T24" fmla="*/ 0 w 130"/>
                <a:gd name="T25" fmla="*/ 50 h 431"/>
                <a:gd name="T26" fmla="*/ 11 w 130"/>
                <a:gd name="T27" fmla="*/ 48 h 431"/>
                <a:gd name="T28" fmla="*/ 23 w 130"/>
                <a:gd name="T29" fmla="*/ 48 h 431"/>
                <a:gd name="T30" fmla="*/ 52 w 130"/>
                <a:gd name="T31" fmla="*/ 0 h 431"/>
                <a:gd name="T32" fmla="*/ 130 w 130"/>
                <a:gd name="T33" fmla="*/ 0 h 431"/>
                <a:gd name="T34" fmla="*/ 52 w 130"/>
                <a:gd name="T35" fmla="*/ 0 h 431"/>
                <a:gd name="T36" fmla="*/ 123 w 130"/>
                <a:gd name="T37" fmla="*/ 48 h 431"/>
                <a:gd name="T38" fmla="*/ 130 w 130"/>
                <a:gd name="T39" fmla="*/ 48 h 431"/>
                <a:gd name="T40" fmla="*/ 130 w 130"/>
                <a:gd name="T41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0" h="431">
                  <a:moveTo>
                    <a:pt x="4" y="382"/>
                  </a:moveTo>
                  <a:cubicBezTo>
                    <a:pt x="4" y="384"/>
                    <a:pt x="4" y="386"/>
                    <a:pt x="4" y="388"/>
                  </a:cubicBezTo>
                  <a:cubicBezTo>
                    <a:pt x="4" y="423"/>
                    <a:pt x="4" y="423"/>
                    <a:pt x="4" y="423"/>
                  </a:cubicBezTo>
                  <a:cubicBezTo>
                    <a:pt x="11" y="428"/>
                    <a:pt x="19" y="431"/>
                    <a:pt x="29" y="431"/>
                  </a:cubicBezTo>
                  <a:cubicBezTo>
                    <a:pt x="48" y="431"/>
                    <a:pt x="48" y="431"/>
                    <a:pt x="48" y="431"/>
                  </a:cubicBezTo>
                  <a:cubicBezTo>
                    <a:pt x="29" y="431"/>
                    <a:pt x="15" y="417"/>
                    <a:pt x="15" y="399"/>
                  </a:cubicBezTo>
                  <a:cubicBezTo>
                    <a:pt x="15" y="383"/>
                    <a:pt x="15" y="383"/>
                    <a:pt x="15" y="383"/>
                  </a:cubicBezTo>
                  <a:cubicBezTo>
                    <a:pt x="11" y="383"/>
                    <a:pt x="11" y="383"/>
                    <a:pt x="11" y="383"/>
                  </a:cubicBezTo>
                  <a:cubicBezTo>
                    <a:pt x="8" y="383"/>
                    <a:pt x="6" y="383"/>
                    <a:pt x="4" y="382"/>
                  </a:cubicBezTo>
                  <a:moveTo>
                    <a:pt x="52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8" y="0"/>
                    <a:pt x="7" y="5"/>
                    <a:pt x="0" y="12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9"/>
                    <a:pt x="7" y="48"/>
                    <a:pt x="11" y="48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31" y="24"/>
                    <a:pt x="41" y="0"/>
                    <a:pt x="52" y="0"/>
                  </a:cubicBezTo>
                  <a:moveTo>
                    <a:pt x="13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0"/>
                    <a:pt x="130" y="0"/>
                    <a:pt x="130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22548" y="3511549"/>
              <a:ext cx="242890" cy="576685"/>
            </a:xfrm>
            <a:custGeom>
              <a:avLst/>
              <a:gdLst>
                <a:gd name="T0" fmla="*/ 34 w 141"/>
                <a:gd name="T1" fmla="*/ 0 h 335"/>
                <a:gd name="T2" fmla="*/ 22 w 141"/>
                <a:gd name="T3" fmla="*/ 0 h 335"/>
                <a:gd name="T4" fmla="*/ 11 w 141"/>
                <a:gd name="T5" fmla="*/ 2 h 335"/>
                <a:gd name="T6" fmla="*/ 11 w 141"/>
                <a:gd name="T7" fmla="*/ 21 h 335"/>
                <a:gd name="T8" fmla="*/ 0 w 141"/>
                <a:gd name="T9" fmla="*/ 49 h 335"/>
                <a:gd name="T10" fmla="*/ 0 w 141"/>
                <a:gd name="T11" fmla="*/ 313 h 335"/>
                <a:gd name="T12" fmla="*/ 15 w 141"/>
                <a:gd name="T13" fmla="*/ 334 h 335"/>
                <a:gd name="T14" fmla="*/ 22 w 141"/>
                <a:gd name="T15" fmla="*/ 335 h 335"/>
                <a:gd name="T16" fmla="*/ 26 w 141"/>
                <a:gd name="T17" fmla="*/ 335 h 335"/>
                <a:gd name="T18" fmla="*/ 26 w 141"/>
                <a:gd name="T19" fmla="*/ 43 h 335"/>
                <a:gd name="T20" fmla="*/ 34 w 141"/>
                <a:gd name="T21" fmla="*/ 0 h 335"/>
                <a:gd name="T22" fmla="*/ 141 w 141"/>
                <a:gd name="T23" fmla="*/ 0 h 335"/>
                <a:gd name="T24" fmla="*/ 134 w 141"/>
                <a:gd name="T25" fmla="*/ 0 h 335"/>
                <a:gd name="T26" fmla="*/ 141 w 141"/>
                <a:gd name="T27" fmla="*/ 5 h 335"/>
                <a:gd name="T28" fmla="*/ 141 w 141"/>
                <a:gd name="T29" fmla="*/ 0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" h="335">
                  <a:moveTo>
                    <a:pt x="34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8" y="0"/>
                    <a:pt x="15" y="1"/>
                    <a:pt x="11" y="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32"/>
                    <a:pt x="7" y="42"/>
                    <a:pt x="0" y="4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7" y="318"/>
                    <a:pt x="13" y="325"/>
                    <a:pt x="15" y="334"/>
                  </a:cubicBezTo>
                  <a:cubicBezTo>
                    <a:pt x="17" y="335"/>
                    <a:pt x="19" y="335"/>
                    <a:pt x="22" y="335"/>
                  </a:cubicBezTo>
                  <a:cubicBezTo>
                    <a:pt x="26" y="335"/>
                    <a:pt x="26" y="335"/>
                    <a:pt x="26" y="335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35"/>
                    <a:pt x="29" y="18"/>
                    <a:pt x="34" y="0"/>
                  </a:cubicBezTo>
                  <a:moveTo>
                    <a:pt x="141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0"/>
                    <a:pt x="141" y="0"/>
                    <a:pt x="14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66581" y="3429166"/>
              <a:ext cx="198857" cy="741452"/>
            </a:xfrm>
            <a:custGeom>
              <a:avLst/>
              <a:gdLst>
                <a:gd name="T0" fmla="*/ 115 w 115"/>
                <a:gd name="T1" fmla="*/ 383 h 431"/>
                <a:gd name="T2" fmla="*/ 0 w 115"/>
                <a:gd name="T3" fmla="*/ 383 h 431"/>
                <a:gd name="T4" fmla="*/ 0 w 115"/>
                <a:gd name="T5" fmla="*/ 399 h 431"/>
                <a:gd name="T6" fmla="*/ 33 w 115"/>
                <a:gd name="T7" fmla="*/ 431 h 431"/>
                <a:gd name="T8" fmla="*/ 115 w 115"/>
                <a:gd name="T9" fmla="*/ 431 h 431"/>
                <a:gd name="T10" fmla="*/ 115 w 115"/>
                <a:gd name="T11" fmla="*/ 383 h 431"/>
                <a:gd name="T12" fmla="*/ 37 w 115"/>
                <a:gd name="T13" fmla="*/ 0 h 431"/>
                <a:gd name="T14" fmla="*/ 37 w 115"/>
                <a:gd name="T15" fmla="*/ 0 h 431"/>
                <a:gd name="T16" fmla="*/ 8 w 115"/>
                <a:gd name="T17" fmla="*/ 48 h 431"/>
                <a:gd name="T18" fmla="*/ 108 w 115"/>
                <a:gd name="T19" fmla="*/ 48 h 431"/>
                <a:gd name="T20" fmla="*/ 37 w 115"/>
                <a:gd name="T21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31">
                  <a:moveTo>
                    <a:pt x="115" y="383"/>
                  </a:moveTo>
                  <a:cubicBezTo>
                    <a:pt x="0" y="383"/>
                    <a:pt x="0" y="383"/>
                    <a:pt x="0" y="383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417"/>
                    <a:pt x="14" y="431"/>
                    <a:pt x="33" y="431"/>
                  </a:cubicBezTo>
                  <a:cubicBezTo>
                    <a:pt x="115" y="431"/>
                    <a:pt x="115" y="431"/>
                    <a:pt x="115" y="431"/>
                  </a:cubicBezTo>
                  <a:cubicBezTo>
                    <a:pt x="115" y="383"/>
                    <a:pt x="115" y="383"/>
                    <a:pt x="115" y="383"/>
                  </a:cubicBezTo>
                  <a:moveTo>
                    <a:pt x="37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26" y="0"/>
                    <a:pt x="16" y="24"/>
                    <a:pt x="8" y="48"/>
                  </a:cubicBezTo>
                  <a:cubicBezTo>
                    <a:pt x="108" y="48"/>
                    <a:pt x="108" y="48"/>
                    <a:pt x="108" y="48"/>
                  </a:cubicBezTo>
                  <a:cubicBezTo>
                    <a:pt x="37" y="0"/>
                    <a:pt x="37" y="0"/>
                    <a:pt x="37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22548" y="3449052"/>
              <a:ext cx="18465" cy="79543"/>
            </a:xfrm>
            <a:custGeom>
              <a:avLst/>
              <a:gdLst>
                <a:gd name="T0" fmla="*/ 11 w 11"/>
                <a:gd name="T1" fmla="*/ 0 h 46"/>
                <a:gd name="T2" fmla="*/ 11 w 11"/>
                <a:gd name="T3" fmla="*/ 0 h 46"/>
                <a:gd name="T4" fmla="*/ 0 w 11"/>
                <a:gd name="T5" fmla="*/ 28 h 46"/>
                <a:gd name="T6" fmla="*/ 0 w 11"/>
                <a:gd name="T7" fmla="*/ 46 h 46"/>
                <a:gd name="T8" fmla="*/ 11 w 11"/>
                <a:gd name="T9" fmla="*/ 38 h 46"/>
                <a:gd name="T10" fmla="*/ 11 w 11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46">
                  <a:moveTo>
                    <a:pt x="1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8"/>
                    <a:pt x="0" y="17"/>
                    <a:pt x="0" y="28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" y="43"/>
                    <a:pt x="7" y="40"/>
                    <a:pt x="11" y="38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C563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22548" y="3514390"/>
              <a:ext cx="18465" cy="80963"/>
            </a:xfrm>
            <a:custGeom>
              <a:avLst/>
              <a:gdLst>
                <a:gd name="T0" fmla="*/ 11 w 11"/>
                <a:gd name="T1" fmla="*/ 0 h 47"/>
                <a:gd name="T2" fmla="*/ 0 w 11"/>
                <a:gd name="T3" fmla="*/ 8 h 47"/>
                <a:gd name="T4" fmla="*/ 0 w 11"/>
                <a:gd name="T5" fmla="*/ 47 h 47"/>
                <a:gd name="T6" fmla="*/ 11 w 11"/>
                <a:gd name="T7" fmla="*/ 19 h 47"/>
                <a:gd name="T8" fmla="*/ 11 w 11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47">
                  <a:moveTo>
                    <a:pt x="11" y="0"/>
                  </a:moveTo>
                  <a:cubicBezTo>
                    <a:pt x="7" y="2"/>
                    <a:pt x="3" y="5"/>
                    <a:pt x="0" y="8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7" y="40"/>
                    <a:pt x="11" y="30"/>
                    <a:pt x="11" y="19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64034" y="4044202"/>
              <a:ext cx="242890" cy="2841"/>
            </a:xfrm>
            <a:custGeom>
              <a:avLst/>
              <a:gdLst>
                <a:gd name="T0" fmla="*/ 134 w 141"/>
                <a:gd name="T1" fmla="*/ 0 h 2"/>
                <a:gd name="T2" fmla="*/ 0 w 141"/>
                <a:gd name="T3" fmla="*/ 0 h 2"/>
                <a:gd name="T4" fmla="*/ 103 w 141"/>
                <a:gd name="T5" fmla="*/ 0 h 2"/>
                <a:gd name="T6" fmla="*/ 131 w 141"/>
                <a:gd name="T7" fmla="*/ 2 h 2"/>
                <a:gd name="T8" fmla="*/ 134 w 141"/>
                <a:gd name="T9" fmla="*/ 0 h 2"/>
                <a:gd name="T10" fmla="*/ 141 w 141"/>
                <a:gd name="T11" fmla="*/ 1 h 2"/>
                <a:gd name="T12" fmla="*/ 141 w 141"/>
                <a:gd name="T13" fmla="*/ 1 h 2"/>
                <a:gd name="T14" fmla="*/ 134 w 141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2">
                  <a:moveTo>
                    <a:pt x="1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12" y="0"/>
                    <a:pt x="122" y="1"/>
                    <a:pt x="131" y="2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7" y="0"/>
                    <a:pt x="139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39" y="1"/>
                    <a:pt x="137" y="0"/>
                    <a:pt x="134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64034" y="4044202"/>
              <a:ext cx="225845" cy="76702"/>
            </a:xfrm>
            <a:custGeom>
              <a:avLst/>
              <a:gdLst>
                <a:gd name="T0" fmla="*/ 103 w 131"/>
                <a:gd name="T1" fmla="*/ 0 h 45"/>
                <a:gd name="T2" fmla="*/ 0 w 131"/>
                <a:gd name="T3" fmla="*/ 0 h 45"/>
                <a:gd name="T4" fmla="*/ 0 w 131"/>
                <a:gd name="T5" fmla="*/ 45 h 45"/>
                <a:gd name="T6" fmla="*/ 59 w 131"/>
                <a:gd name="T7" fmla="*/ 45 h 45"/>
                <a:gd name="T8" fmla="*/ 131 w 131"/>
                <a:gd name="T9" fmla="*/ 2 h 45"/>
                <a:gd name="T10" fmla="*/ 103 w 131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45">
                  <a:moveTo>
                    <a:pt x="10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131" y="2"/>
                    <a:pt x="131" y="2"/>
                    <a:pt x="131" y="2"/>
                  </a:cubicBezTo>
                  <a:cubicBezTo>
                    <a:pt x="122" y="1"/>
                    <a:pt x="112" y="0"/>
                    <a:pt x="10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64034" y="4120904"/>
              <a:ext cx="102269" cy="61077"/>
            </a:xfrm>
            <a:custGeom>
              <a:avLst/>
              <a:gdLst>
                <a:gd name="T0" fmla="*/ 72 w 72"/>
                <a:gd name="T1" fmla="*/ 0 h 43"/>
                <a:gd name="T2" fmla="*/ 0 w 72"/>
                <a:gd name="T3" fmla="*/ 0 h 43"/>
                <a:gd name="T4" fmla="*/ 0 w 72"/>
                <a:gd name="T5" fmla="*/ 43 h 43"/>
                <a:gd name="T6" fmla="*/ 72 w 72"/>
                <a:gd name="T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43">
                  <a:moveTo>
                    <a:pt x="72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7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41585" y="4044202"/>
              <a:ext cx="106531" cy="607934"/>
            </a:xfrm>
            <a:custGeom>
              <a:avLst/>
              <a:gdLst>
                <a:gd name="T0" fmla="*/ 62 w 62"/>
                <a:gd name="T1" fmla="*/ 66 h 353"/>
                <a:gd name="T2" fmla="*/ 62 w 62"/>
                <a:gd name="T3" fmla="*/ 291 h 353"/>
                <a:gd name="T4" fmla="*/ 55 w 62"/>
                <a:gd name="T5" fmla="*/ 338 h 353"/>
                <a:gd name="T6" fmla="*/ 0 w 62"/>
                <a:gd name="T7" fmla="*/ 353 h 353"/>
                <a:gd name="T8" fmla="*/ 31 w 62"/>
                <a:gd name="T9" fmla="*/ 353 h 353"/>
                <a:gd name="T10" fmla="*/ 62 w 62"/>
                <a:gd name="T11" fmla="*/ 322 h 353"/>
                <a:gd name="T12" fmla="*/ 62 w 62"/>
                <a:gd name="T13" fmla="*/ 66 h 353"/>
                <a:gd name="T14" fmla="*/ 62 w 62"/>
                <a:gd name="T15" fmla="*/ 66 h 353"/>
                <a:gd name="T16" fmla="*/ 31 w 62"/>
                <a:gd name="T17" fmla="*/ 0 h 353"/>
                <a:gd name="T18" fmla="*/ 28 w 62"/>
                <a:gd name="T19" fmla="*/ 2 h 353"/>
                <a:gd name="T20" fmla="*/ 39 w 62"/>
                <a:gd name="T21" fmla="*/ 5 h 353"/>
                <a:gd name="T22" fmla="*/ 38 w 62"/>
                <a:gd name="T23" fmla="*/ 1 h 353"/>
                <a:gd name="T24" fmla="*/ 31 w 62"/>
                <a:gd name="T25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353">
                  <a:moveTo>
                    <a:pt x="62" y="66"/>
                  </a:moveTo>
                  <a:cubicBezTo>
                    <a:pt x="62" y="291"/>
                    <a:pt x="62" y="291"/>
                    <a:pt x="62" y="291"/>
                  </a:cubicBezTo>
                  <a:cubicBezTo>
                    <a:pt x="62" y="308"/>
                    <a:pt x="59" y="329"/>
                    <a:pt x="55" y="338"/>
                  </a:cubicBezTo>
                  <a:cubicBezTo>
                    <a:pt x="51" y="346"/>
                    <a:pt x="17" y="353"/>
                    <a:pt x="0" y="353"/>
                  </a:cubicBezTo>
                  <a:cubicBezTo>
                    <a:pt x="31" y="353"/>
                    <a:pt x="31" y="353"/>
                    <a:pt x="31" y="353"/>
                  </a:cubicBezTo>
                  <a:cubicBezTo>
                    <a:pt x="48" y="353"/>
                    <a:pt x="62" y="339"/>
                    <a:pt x="62" y="322"/>
                  </a:cubicBezTo>
                  <a:cubicBezTo>
                    <a:pt x="62" y="66"/>
                    <a:pt x="62" y="66"/>
                    <a:pt x="62" y="66"/>
                  </a:cubicBezTo>
                  <a:cubicBezTo>
                    <a:pt x="62" y="66"/>
                    <a:pt x="62" y="66"/>
                    <a:pt x="62" y="66"/>
                  </a:cubicBezTo>
                  <a:moveTo>
                    <a:pt x="31" y="0"/>
                  </a:moveTo>
                  <a:cubicBezTo>
                    <a:pt x="28" y="2"/>
                    <a:pt x="28" y="2"/>
                    <a:pt x="28" y="2"/>
                  </a:cubicBezTo>
                  <a:cubicBezTo>
                    <a:pt x="32" y="3"/>
                    <a:pt x="36" y="4"/>
                    <a:pt x="39" y="5"/>
                  </a:cubicBezTo>
                  <a:cubicBezTo>
                    <a:pt x="39" y="4"/>
                    <a:pt x="39" y="2"/>
                    <a:pt x="38" y="1"/>
                  </a:cubicBezTo>
                  <a:cubicBezTo>
                    <a:pt x="36" y="1"/>
                    <a:pt x="34" y="0"/>
                    <a:pt x="31" y="0"/>
                  </a:cubicBezTo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06924" y="4045622"/>
              <a:ext cx="15624" cy="9943"/>
            </a:xfrm>
            <a:custGeom>
              <a:avLst/>
              <a:gdLst>
                <a:gd name="T0" fmla="*/ 0 w 9"/>
                <a:gd name="T1" fmla="*/ 0 h 6"/>
                <a:gd name="T2" fmla="*/ 1 w 9"/>
                <a:gd name="T3" fmla="*/ 4 h 6"/>
                <a:gd name="T4" fmla="*/ 9 w 9"/>
                <a:gd name="T5" fmla="*/ 6 h 6"/>
                <a:gd name="T6" fmla="*/ 9 w 9"/>
                <a:gd name="T7" fmla="*/ 3 h 6"/>
                <a:gd name="T8" fmla="*/ 0 w 9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1" y="1"/>
                    <a:pt x="1" y="3"/>
                    <a:pt x="1" y="4"/>
                  </a:cubicBezTo>
                  <a:cubicBezTo>
                    <a:pt x="4" y="5"/>
                    <a:pt x="7" y="5"/>
                    <a:pt x="9" y="6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6" y="2"/>
                    <a:pt x="3" y="1"/>
                    <a:pt x="0" y="0"/>
                  </a:cubicBezTo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64034" y="4047043"/>
              <a:ext cx="284081" cy="605093"/>
            </a:xfrm>
            <a:custGeom>
              <a:avLst/>
              <a:gdLst>
                <a:gd name="T0" fmla="*/ 131 w 165"/>
                <a:gd name="T1" fmla="*/ 0 h 351"/>
                <a:gd name="T2" fmla="*/ 59 w 165"/>
                <a:gd name="T3" fmla="*/ 43 h 351"/>
                <a:gd name="T4" fmla="*/ 87 w 165"/>
                <a:gd name="T5" fmla="*/ 43 h 351"/>
                <a:gd name="T6" fmla="*/ 121 w 165"/>
                <a:gd name="T7" fmla="*/ 48 h 351"/>
                <a:gd name="T8" fmla="*/ 133 w 165"/>
                <a:gd name="T9" fmla="*/ 89 h 351"/>
                <a:gd name="T10" fmla="*/ 133 w 165"/>
                <a:gd name="T11" fmla="*/ 260 h 351"/>
                <a:gd name="T12" fmla="*/ 128 w 165"/>
                <a:gd name="T13" fmla="*/ 295 h 351"/>
                <a:gd name="T14" fmla="*/ 87 w 165"/>
                <a:gd name="T15" fmla="*/ 306 h 351"/>
                <a:gd name="T16" fmla="*/ 0 w 165"/>
                <a:gd name="T17" fmla="*/ 306 h 351"/>
                <a:gd name="T18" fmla="*/ 0 w 165"/>
                <a:gd name="T19" fmla="*/ 351 h 351"/>
                <a:gd name="T20" fmla="*/ 103 w 165"/>
                <a:gd name="T21" fmla="*/ 351 h 351"/>
                <a:gd name="T22" fmla="*/ 158 w 165"/>
                <a:gd name="T23" fmla="*/ 336 h 351"/>
                <a:gd name="T24" fmla="*/ 165 w 165"/>
                <a:gd name="T25" fmla="*/ 289 h 351"/>
                <a:gd name="T26" fmla="*/ 165 w 165"/>
                <a:gd name="T27" fmla="*/ 64 h 351"/>
                <a:gd name="T28" fmla="*/ 150 w 165"/>
                <a:gd name="T29" fmla="*/ 32 h 351"/>
                <a:gd name="T30" fmla="*/ 150 w 165"/>
                <a:gd name="T31" fmla="*/ 5 h 351"/>
                <a:gd name="T32" fmla="*/ 142 w 165"/>
                <a:gd name="T33" fmla="*/ 3 h 351"/>
                <a:gd name="T34" fmla="*/ 131 w 165"/>
                <a:gd name="T3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5" h="351">
                  <a:moveTo>
                    <a:pt x="131" y="0"/>
                  </a:moveTo>
                  <a:cubicBezTo>
                    <a:pt x="59" y="43"/>
                    <a:pt x="59" y="43"/>
                    <a:pt x="59" y="43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99" y="43"/>
                    <a:pt x="115" y="45"/>
                    <a:pt x="121" y="48"/>
                  </a:cubicBezTo>
                  <a:cubicBezTo>
                    <a:pt x="128" y="51"/>
                    <a:pt x="133" y="77"/>
                    <a:pt x="133" y="89"/>
                  </a:cubicBezTo>
                  <a:cubicBezTo>
                    <a:pt x="133" y="260"/>
                    <a:pt x="133" y="260"/>
                    <a:pt x="133" y="260"/>
                  </a:cubicBezTo>
                  <a:cubicBezTo>
                    <a:pt x="133" y="273"/>
                    <a:pt x="131" y="288"/>
                    <a:pt x="128" y="295"/>
                  </a:cubicBezTo>
                  <a:cubicBezTo>
                    <a:pt x="125" y="301"/>
                    <a:pt x="99" y="306"/>
                    <a:pt x="87" y="306"/>
                  </a:cubicBezTo>
                  <a:cubicBezTo>
                    <a:pt x="0" y="306"/>
                    <a:pt x="0" y="306"/>
                    <a:pt x="0" y="306"/>
                  </a:cubicBezTo>
                  <a:cubicBezTo>
                    <a:pt x="0" y="351"/>
                    <a:pt x="0" y="351"/>
                    <a:pt x="0" y="351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20" y="351"/>
                    <a:pt x="154" y="344"/>
                    <a:pt x="158" y="336"/>
                  </a:cubicBezTo>
                  <a:cubicBezTo>
                    <a:pt x="162" y="327"/>
                    <a:pt x="165" y="306"/>
                    <a:pt x="165" y="289"/>
                  </a:cubicBezTo>
                  <a:cubicBezTo>
                    <a:pt x="165" y="64"/>
                    <a:pt x="165" y="64"/>
                    <a:pt x="165" y="64"/>
                  </a:cubicBezTo>
                  <a:cubicBezTo>
                    <a:pt x="156" y="57"/>
                    <a:pt x="150" y="45"/>
                    <a:pt x="150" y="32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48" y="4"/>
                    <a:pt x="145" y="4"/>
                    <a:pt x="142" y="3"/>
                  </a:cubicBezTo>
                  <a:cubicBezTo>
                    <a:pt x="139" y="2"/>
                    <a:pt x="135" y="1"/>
                    <a:pt x="131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38173" y="4082553"/>
              <a:ext cx="9943" cy="75282"/>
            </a:xfrm>
            <a:custGeom>
              <a:avLst/>
              <a:gdLst>
                <a:gd name="T0" fmla="*/ 0 w 6"/>
                <a:gd name="T1" fmla="*/ 0 h 43"/>
                <a:gd name="T2" fmla="*/ 6 w 6"/>
                <a:gd name="T3" fmla="*/ 39 h 43"/>
                <a:gd name="T4" fmla="*/ 6 w 6"/>
                <a:gd name="T5" fmla="*/ 43 h 43"/>
                <a:gd name="T6" fmla="*/ 6 w 6"/>
                <a:gd name="T7" fmla="*/ 43 h 43"/>
                <a:gd name="T8" fmla="*/ 6 w 6"/>
                <a:gd name="T9" fmla="*/ 8 h 43"/>
                <a:gd name="T10" fmla="*/ 6 w 6"/>
                <a:gd name="T11" fmla="*/ 2 h 43"/>
                <a:gd name="T12" fmla="*/ 0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0" y="0"/>
                  </a:moveTo>
                  <a:cubicBezTo>
                    <a:pt x="4" y="13"/>
                    <a:pt x="6" y="29"/>
                    <a:pt x="6" y="39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6"/>
                    <a:pt x="6" y="4"/>
                    <a:pt x="6" y="2"/>
                  </a:cubicBezTo>
                  <a:cubicBezTo>
                    <a:pt x="4" y="2"/>
                    <a:pt x="2" y="1"/>
                    <a:pt x="0" y="0"/>
                  </a:cubicBezTo>
                </a:path>
              </a:pathLst>
            </a:custGeom>
            <a:solidFill>
              <a:srgbClr val="BE60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22548" y="4049884"/>
              <a:ext cx="25567" cy="36931"/>
            </a:xfrm>
            <a:custGeom>
              <a:avLst/>
              <a:gdLst>
                <a:gd name="T0" fmla="*/ 0 w 15"/>
                <a:gd name="T1" fmla="*/ 0 h 21"/>
                <a:gd name="T2" fmla="*/ 0 w 15"/>
                <a:gd name="T3" fmla="*/ 3 h 21"/>
                <a:gd name="T4" fmla="*/ 0 w 15"/>
                <a:gd name="T5" fmla="*/ 3 h 21"/>
                <a:gd name="T6" fmla="*/ 9 w 15"/>
                <a:gd name="T7" fmla="*/ 19 h 21"/>
                <a:gd name="T8" fmla="*/ 15 w 15"/>
                <a:gd name="T9" fmla="*/ 21 h 21"/>
                <a:gd name="T10" fmla="*/ 0 w 15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1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" y="5"/>
                    <a:pt x="6" y="11"/>
                    <a:pt x="9" y="19"/>
                  </a:cubicBezTo>
                  <a:cubicBezTo>
                    <a:pt x="11" y="20"/>
                    <a:pt x="13" y="21"/>
                    <a:pt x="15" y="21"/>
                  </a:cubicBezTo>
                  <a:cubicBezTo>
                    <a:pt x="13" y="12"/>
                    <a:pt x="7" y="5"/>
                    <a:pt x="0" y="0"/>
                  </a:cubicBezTo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22548" y="4055565"/>
              <a:ext cx="25567" cy="102269"/>
            </a:xfrm>
            <a:custGeom>
              <a:avLst/>
              <a:gdLst>
                <a:gd name="T0" fmla="*/ 0 w 15"/>
                <a:gd name="T1" fmla="*/ 0 h 59"/>
                <a:gd name="T2" fmla="*/ 0 w 15"/>
                <a:gd name="T3" fmla="*/ 27 h 59"/>
                <a:gd name="T4" fmla="*/ 15 w 15"/>
                <a:gd name="T5" fmla="*/ 59 h 59"/>
                <a:gd name="T6" fmla="*/ 15 w 15"/>
                <a:gd name="T7" fmla="*/ 55 h 59"/>
                <a:gd name="T8" fmla="*/ 9 w 15"/>
                <a:gd name="T9" fmla="*/ 16 h 59"/>
                <a:gd name="T10" fmla="*/ 0 w 15"/>
                <a:gd name="T11" fmla="*/ 0 h 59"/>
                <a:gd name="T12" fmla="*/ 0 w 15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9">
                  <a:moveTo>
                    <a:pt x="0" y="0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40"/>
                    <a:pt x="6" y="52"/>
                    <a:pt x="15" y="59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45"/>
                    <a:pt x="13" y="29"/>
                    <a:pt x="9" y="16"/>
                  </a:cubicBezTo>
                  <a:cubicBezTo>
                    <a:pt x="6" y="8"/>
                    <a:pt x="3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B85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93863" y="6821097"/>
              <a:ext cx="457371" cy="105110"/>
            </a:xfrm>
            <a:custGeom>
              <a:avLst/>
              <a:gdLst>
                <a:gd name="T0" fmla="*/ 0 w 266"/>
                <a:gd name="T1" fmla="*/ 30 h 61"/>
                <a:gd name="T2" fmla="*/ 133 w 266"/>
                <a:gd name="T3" fmla="*/ 61 h 61"/>
                <a:gd name="T4" fmla="*/ 265 w 266"/>
                <a:gd name="T5" fmla="*/ 30 h 61"/>
                <a:gd name="T6" fmla="*/ 265 w 266"/>
                <a:gd name="T7" fmla="*/ 12 h 61"/>
                <a:gd name="T8" fmla="*/ 133 w 266"/>
                <a:gd name="T9" fmla="*/ 0 h 61"/>
                <a:gd name="T10" fmla="*/ 0 w 266"/>
                <a:gd name="T11" fmla="*/ 12 h 61"/>
                <a:gd name="T12" fmla="*/ 0 w 266"/>
                <a:gd name="T13" fmla="*/ 3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61">
                  <a:moveTo>
                    <a:pt x="0" y="30"/>
                  </a:moveTo>
                  <a:cubicBezTo>
                    <a:pt x="0" y="47"/>
                    <a:pt x="59" y="61"/>
                    <a:pt x="133" y="61"/>
                  </a:cubicBezTo>
                  <a:cubicBezTo>
                    <a:pt x="207" y="61"/>
                    <a:pt x="266" y="47"/>
                    <a:pt x="265" y="30"/>
                  </a:cubicBezTo>
                  <a:cubicBezTo>
                    <a:pt x="265" y="29"/>
                    <a:pt x="265" y="12"/>
                    <a:pt x="265" y="12"/>
                  </a:cubicBezTo>
                  <a:cubicBezTo>
                    <a:pt x="265" y="12"/>
                    <a:pt x="198" y="0"/>
                    <a:pt x="133" y="0"/>
                  </a:cubicBezTo>
                  <a:cubicBezTo>
                    <a:pt x="70" y="0"/>
                    <a:pt x="0" y="12"/>
                    <a:pt x="0" y="12"/>
                  </a:cubicBezTo>
                  <a:cubicBezTo>
                    <a:pt x="0" y="12"/>
                    <a:pt x="0" y="28"/>
                    <a:pt x="0" y="30"/>
                  </a:cubicBezTo>
                  <a:close/>
                </a:path>
              </a:pathLst>
            </a:custGeom>
            <a:solidFill>
              <a:srgbClr val="3342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93863" y="6789848"/>
              <a:ext cx="457371" cy="105110"/>
            </a:xfrm>
            <a:custGeom>
              <a:avLst/>
              <a:gdLst>
                <a:gd name="T0" fmla="*/ 0 w 266"/>
                <a:gd name="T1" fmla="*/ 30 h 61"/>
                <a:gd name="T2" fmla="*/ 133 w 266"/>
                <a:gd name="T3" fmla="*/ 61 h 61"/>
                <a:gd name="T4" fmla="*/ 265 w 266"/>
                <a:gd name="T5" fmla="*/ 30 h 61"/>
                <a:gd name="T6" fmla="*/ 133 w 266"/>
                <a:gd name="T7" fmla="*/ 0 h 61"/>
                <a:gd name="T8" fmla="*/ 0 w 266"/>
                <a:gd name="T9" fmla="*/ 3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6" h="61">
                  <a:moveTo>
                    <a:pt x="0" y="30"/>
                  </a:moveTo>
                  <a:cubicBezTo>
                    <a:pt x="0" y="47"/>
                    <a:pt x="59" y="61"/>
                    <a:pt x="133" y="61"/>
                  </a:cubicBezTo>
                  <a:cubicBezTo>
                    <a:pt x="207" y="61"/>
                    <a:pt x="266" y="47"/>
                    <a:pt x="265" y="30"/>
                  </a:cubicBezTo>
                  <a:cubicBezTo>
                    <a:pt x="265" y="13"/>
                    <a:pt x="205" y="0"/>
                    <a:pt x="133" y="0"/>
                  </a:cubicBezTo>
                  <a:cubicBezTo>
                    <a:pt x="60" y="0"/>
                    <a:pt x="1" y="13"/>
                    <a:pt x="0" y="30"/>
                  </a:cubicBezTo>
                  <a:close/>
                </a:path>
              </a:pathLst>
            </a:custGeom>
            <a:solidFill>
              <a:srgbClr val="568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905226" y="6784167"/>
              <a:ext cx="431804" cy="99428"/>
            </a:xfrm>
            <a:prstGeom prst="ellipse">
              <a:avLst/>
            </a:prstGeom>
            <a:solidFill>
              <a:srgbClr val="3D4E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05226" y="6116576"/>
              <a:ext cx="431804" cy="745714"/>
            </a:xfrm>
            <a:custGeom>
              <a:avLst/>
              <a:gdLst>
                <a:gd name="T0" fmla="*/ 250 w 304"/>
                <a:gd name="T1" fmla="*/ 0 h 525"/>
                <a:gd name="T2" fmla="*/ 304 w 304"/>
                <a:gd name="T3" fmla="*/ 506 h 525"/>
                <a:gd name="T4" fmla="*/ 155 w 304"/>
                <a:gd name="T5" fmla="*/ 525 h 525"/>
                <a:gd name="T6" fmla="*/ 0 w 304"/>
                <a:gd name="T7" fmla="*/ 506 h 525"/>
                <a:gd name="T8" fmla="*/ 56 w 304"/>
                <a:gd name="T9" fmla="*/ 0 h 525"/>
                <a:gd name="T10" fmla="*/ 250 w 304"/>
                <a:gd name="T11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4" h="525">
                  <a:moveTo>
                    <a:pt x="250" y="0"/>
                  </a:moveTo>
                  <a:lnTo>
                    <a:pt x="304" y="506"/>
                  </a:lnTo>
                  <a:lnTo>
                    <a:pt x="155" y="525"/>
                  </a:lnTo>
                  <a:lnTo>
                    <a:pt x="0" y="506"/>
                  </a:lnTo>
                  <a:lnTo>
                    <a:pt x="56" y="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3D4E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05226" y="6116576"/>
              <a:ext cx="431804" cy="745714"/>
            </a:xfrm>
            <a:custGeom>
              <a:avLst/>
              <a:gdLst>
                <a:gd name="T0" fmla="*/ 250 w 304"/>
                <a:gd name="T1" fmla="*/ 0 h 525"/>
                <a:gd name="T2" fmla="*/ 304 w 304"/>
                <a:gd name="T3" fmla="*/ 506 h 525"/>
                <a:gd name="T4" fmla="*/ 155 w 304"/>
                <a:gd name="T5" fmla="*/ 525 h 525"/>
                <a:gd name="T6" fmla="*/ 0 w 304"/>
                <a:gd name="T7" fmla="*/ 506 h 525"/>
                <a:gd name="T8" fmla="*/ 56 w 304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" h="525">
                  <a:moveTo>
                    <a:pt x="250" y="0"/>
                  </a:moveTo>
                  <a:lnTo>
                    <a:pt x="304" y="506"/>
                  </a:lnTo>
                  <a:lnTo>
                    <a:pt x="155" y="525"/>
                  </a:lnTo>
                  <a:lnTo>
                    <a:pt x="0" y="506"/>
                  </a:lnTo>
                  <a:lnTo>
                    <a:pt x="5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73683" y="6167710"/>
              <a:ext cx="120735" cy="667591"/>
            </a:xfrm>
            <a:custGeom>
              <a:avLst/>
              <a:gdLst>
                <a:gd name="T0" fmla="*/ 70 w 70"/>
                <a:gd name="T1" fmla="*/ 376 h 387"/>
                <a:gd name="T2" fmla="*/ 29 w 70"/>
                <a:gd name="T3" fmla="*/ 0 h 387"/>
                <a:gd name="T4" fmla="*/ 0 w 70"/>
                <a:gd name="T5" fmla="*/ 6 h 387"/>
                <a:gd name="T6" fmla="*/ 42 w 70"/>
                <a:gd name="T7" fmla="*/ 387 h 387"/>
                <a:gd name="T8" fmla="*/ 70 w 70"/>
                <a:gd name="T9" fmla="*/ 376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87">
                  <a:moveTo>
                    <a:pt x="70" y="376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9" y="3"/>
                    <a:pt x="10" y="5"/>
                    <a:pt x="0" y="6"/>
                  </a:cubicBezTo>
                  <a:cubicBezTo>
                    <a:pt x="42" y="387"/>
                    <a:pt x="42" y="387"/>
                    <a:pt x="42" y="387"/>
                  </a:cubicBezTo>
                  <a:cubicBezTo>
                    <a:pt x="51" y="383"/>
                    <a:pt x="60" y="380"/>
                    <a:pt x="70" y="376"/>
                  </a:cubicBezTo>
                  <a:close/>
                </a:path>
              </a:pathLst>
            </a:custGeom>
            <a:solidFill>
              <a:srgbClr val="507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83349" y="6085327"/>
              <a:ext cx="276979" cy="63918"/>
            </a:xfrm>
            <a:custGeom>
              <a:avLst/>
              <a:gdLst>
                <a:gd name="T0" fmla="*/ 1 w 161"/>
                <a:gd name="T1" fmla="*/ 18 h 37"/>
                <a:gd name="T2" fmla="*/ 81 w 161"/>
                <a:gd name="T3" fmla="*/ 37 h 37"/>
                <a:gd name="T4" fmla="*/ 161 w 161"/>
                <a:gd name="T5" fmla="*/ 18 h 37"/>
                <a:gd name="T6" fmla="*/ 81 w 161"/>
                <a:gd name="T7" fmla="*/ 0 h 37"/>
                <a:gd name="T8" fmla="*/ 1 w 161"/>
                <a:gd name="T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37">
                  <a:moveTo>
                    <a:pt x="1" y="18"/>
                  </a:moveTo>
                  <a:cubicBezTo>
                    <a:pt x="0" y="28"/>
                    <a:pt x="36" y="37"/>
                    <a:pt x="81" y="37"/>
                  </a:cubicBezTo>
                  <a:cubicBezTo>
                    <a:pt x="125" y="37"/>
                    <a:pt x="161" y="28"/>
                    <a:pt x="161" y="18"/>
                  </a:cubicBezTo>
                  <a:cubicBezTo>
                    <a:pt x="160" y="8"/>
                    <a:pt x="125" y="0"/>
                    <a:pt x="81" y="0"/>
                  </a:cubicBezTo>
                  <a:cubicBezTo>
                    <a:pt x="37" y="0"/>
                    <a:pt x="1" y="8"/>
                    <a:pt x="1" y="18"/>
                  </a:cubicBezTo>
                  <a:close/>
                </a:path>
              </a:pathLst>
            </a:custGeom>
            <a:solidFill>
              <a:srgbClr val="568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4598" y="2527208"/>
              <a:ext cx="215902" cy="3603572"/>
            </a:xfrm>
            <a:custGeom>
              <a:avLst/>
              <a:gdLst>
                <a:gd name="T0" fmla="*/ 126 w 126"/>
                <a:gd name="T1" fmla="*/ 2081 h 2093"/>
                <a:gd name="T2" fmla="*/ 63 w 126"/>
                <a:gd name="T3" fmla="*/ 2093 h 2093"/>
                <a:gd name="T4" fmla="*/ 0 w 126"/>
                <a:gd name="T5" fmla="*/ 2081 h 2093"/>
                <a:gd name="T6" fmla="*/ 0 w 126"/>
                <a:gd name="T7" fmla="*/ 0 h 2093"/>
                <a:gd name="T8" fmla="*/ 126 w 126"/>
                <a:gd name="T9" fmla="*/ 0 h 2093"/>
                <a:gd name="T10" fmla="*/ 126 w 126"/>
                <a:gd name="T11" fmla="*/ 2081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2093">
                  <a:moveTo>
                    <a:pt x="126" y="2081"/>
                  </a:moveTo>
                  <a:cubicBezTo>
                    <a:pt x="126" y="2088"/>
                    <a:pt x="98" y="2093"/>
                    <a:pt x="63" y="2093"/>
                  </a:cubicBezTo>
                  <a:cubicBezTo>
                    <a:pt x="28" y="2093"/>
                    <a:pt x="0" y="2088"/>
                    <a:pt x="0" y="208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6" y="0"/>
                    <a:pt x="126" y="0"/>
                    <a:pt x="126" y="0"/>
                  </a:cubicBezTo>
                  <a:lnTo>
                    <a:pt x="126" y="2081"/>
                  </a:lnTo>
                  <a:close/>
                </a:path>
              </a:pathLst>
            </a:custGeom>
            <a:solidFill>
              <a:srgbClr val="3D4E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39593" y="2619534"/>
              <a:ext cx="55396" cy="3471474"/>
            </a:xfrm>
            <a:custGeom>
              <a:avLst/>
              <a:gdLst>
                <a:gd name="T0" fmla="*/ 0 w 32"/>
                <a:gd name="T1" fmla="*/ 9 h 2016"/>
                <a:gd name="T2" fmla="*/ 0 w 32"/>
                <a:gd name="T3" fmla="*/ 2016 h 2016"/>
                <a:gd name="T4" fmla="*/ 32 w 32"/>
                <a:gd name="T5" fmla="*/ 2013 h 2016"/>
                <a:gd name="T6" fmla="*/ 32 w 32"/>
                <a:gd name="T7" fmla="*/ 0 h 2016"/>
                <a:gd name="T8" fmla="*/ 0 w 32"/>
                <a:gd name="T9" fmla="*/ 9 h 2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016">
                  <a:moveTo>
                    <a:pt x="0" y="9"/>
                  </a:moveTo>
                  <a:cubicBezTo>
                    <a:pt x="0" y="2016"/>
                    <a:pt x="0" y="2016"/>
                    <a:pt x="0" y="2016"/>
                  </a:cubicBezTo>
                  <a:cubicBezTo>
                    <a:pt x="12" y="2015"/>
                    <a:pt x="23" y="2014"/>
                    <a:pt x="32" y="201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2" y="5"/>
                    <a:pt x="11" y="8"/>
                    <a:pt x="0" y="9"/>
                  </a:cubicBezTo>
                  <a:close/>
                </a:path>
              </a:pathLst>
            </a:custGeom>
            <a:solidFill>
              <a:srgbClr val="4266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4598" y="2495959"/>
              <a:ext cx="215902" cy="146302"/>
            </a:xfrm>
            <a:custGeom>
              <a:avLst/>
              <a:gdLst>
                <a:gd name="T0" fmla="*/ 0 w 126"/>
                <a:gd name="T1" fmla="*/ 61 h 85"/>
                <a:gd name="T2" fmla="*/ 63 w 126"/>
                <a:gd name="T3" fmla="*/ 85 h 85"/>
                <a:gd name="T4" fmla="*/ 126 w 126"/>
                <a:gd name="T5" fmla="*/ 61 h 85"/>
                <a:gd name="T6" fmla="*/ 126 w 126"/>
                <a:gd name="T7" fmla="*/ 0 h 85"/>
                <a:gd name="T8" fmla="*/ 0 w 126"/>
                <a:gd name="T9" fmla="*/ 0 h 85"/>
                <a:gd name="T10" fmla="*/ 0 w 126"/>
                <a:gd name="T11" fmla="*/ 6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85">
                  <a:moveTo>
                    <a:pt x="0" y="61"/>
                  </a:moveTo>
                  <a:cubicBezTo>
                    <a:pt x="16" y="76"/>
                    <a:pt x="38" y="85"/>
                    <a:pt x="63" y="85"/>
                  </a:cubicBezTo>
                  <a:cubicBezTo>
                    <a:pt x="87" y="85"/>
                    <a:pt x="109" y="76"/>
                    <a:pt x="126" y="6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3341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959202" y="2277216"/>
              <a:ext cx="325273" cy="32385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69144" y="2349657"/>
              <a:ext cx="315330" cy="251412"/>
            </a:xfrm>
            <a:custGeom>
              <a:avLst/>
              <a:gdLst>
                <a:gd name="T0" fmla="*/ 167 w 183"/>
                <a:gd name="T1" fmla="*/ 0 h 146"/>
                <a:gd name="T2" fmla="*/ 173 w 183"/>
                <a:gd name="T3" fmla="*/ 32 h 146"/>
                <a:gd name="T4" fmla="*/ 79 w 183"/>
                <a:gd name="T5" fmla="*/ 126 h 146"/>
                <a:gd name="T6" fmla="*/ 0 w 183"/>
                <a:gd name="T7" fmla="*/ 83 h 146"/>
                <a:gd name="T8" fmla="*/ 89 w 183"/>
                <a:gd name="T9" fmla="*/ 146 h 146"/>
                <a:gd name="T10" fmla="*/ 183 w 183"/>
                <a:gd name="T11" fmla="*/ 52 h 146"/>
                <a:gd name="T12" fmla="*/ 167 w 183"/>
                <a:gd name="T13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146">
                  <a:moveTo>
                    <a:pt x="167" y="0"/>
                  </a:moveTo>
                  <a:cubicBezTo>
                    <a:pt x="171" y="10"/>
                    <a:pt x="173" y="21"/>
                    <a:pt x="173" y="32"/>
                  </a:cubicBezTo>
                  <a:cubicBezTo>
                    <a:pt x="173" y="84"/>
                    <a:pt x="131" y="126"/>
                    <a:pt x="79" y="126"/>
                  </a:cubicBezTo>
                  <a:cubicBezTo>
                    <a:pt x="46" y="126"/>
                    <a:pt x="17" y="109"/>
                    <a:pt x="0" y="83"/>
                  </a:cubicBezTo>
                  <a:cubicBezTo>
                    <a:pt x="13" y="120"/>
                    <a:pt x="48" y="146"/>
                    <a:pt x="89" y="146"/>
                  </a:cubicBezTo>
                  <a:cubicBezTo>
                    <a:pt x="141" y="146"/>
                    <a:pt x="183" y="104"/>
                    <a:pt x="183" y="52"/>
                  </a:cubicBezTo>
                  <a:cubicBezTo>
                    <a:pt x="183" y="33"/>
                    <a:pt x="177" y="15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5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24540" y="2316987"/>
              <a:ext cx="73861" cy="7386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60" name="出自【趣你的PPT】(微信:qunideppt)：最优质的PPT资源库"/>
            <p:cNvSpPr txBox="1">
              <a:spLocks/>
            </p:cNvSpPr>
            <p:nvPr/>
          </p:nvSpPr>
          <p:spPr>
            <a:xfrm>
              <a:off x="4883500" y="3061111"/>
              <a:ext cx="1334281" cy="628920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</a:lstStyle>
            <a:p>
              <a:pPr algn="l"/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点击编辑</a:t>
              </a:r>
              <a:endPara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74" name="出自【趣你的PPT】(微信:qunideppt)：最优质的PPT资源库"/>
            <p:cNvSpPr txBox="1">
              <a:spLocks/>
            </p:cNvSpPr>
            <p:nvPr/>
          </p:nvSpPr>
          <p:spPr>
            <a:xfrm>
              <a:off x="5031157" y="4205989"/>
              <a:ext cx="1334281" cy="628920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</a:lstStyle>
            <a:p>
              <a:pPr algn="l"/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点击编辑</a:t>
              </a:r>
              <a:endPara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75" name="出自【趣你的PPT】(微信:qunideppt)：最优质的PPT资源库"/>
            <p:cNvSpPr txBox="1">
              <a:spLocks/>
            </p:cNvSpPr>
            <p:nvPr/>
          </p:nvSpPr>
          <p:spPr>
            <a:xfrm>
              <a:off x="6267950" y="3633614"/>
              <a:ext cx="1334281" cy="628920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</a:lstStyle>
            <a:p>
              <a:pPr algn="l"/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点击编辑</a:t>
              </a:r>
              <a:endPara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66" name="出自【趣你的PPT】(微信:qunideppt)：最优质的PPT资源库"/>
            <p:cNvSpPr txBox="1"/>
            <p:nvPr/>
          </p:nvSpPr>
          <p:spPr>
            <a:xfrm>
              <a:off x="889055" y="3295636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68" name="出自【趣你的PPT】(微信:qunideppt)：最优质的PPT资源库"/>
            <p:cNvSpPr txBox="1"/>
            <p:nvPr/>
          </p:nvSpPr>
          <p:spPr>
            <a:xfrm>
              <a:off x="870730" y="2983391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id-ID" altLang="zh-CN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01.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9" name="出自【趣你的PPT】(微信:qunideppt)：最优质的PPT资源库"/>
            <p:cNvSpPr txBox="1"/>
            <p:nvPr/>
          </p:nvSpPr>
          <p:spPr>
            <a:xfrm>
              <a:off x="1252161" y="4451837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71" name="出自【趣你的PPT】(微信:qunideppt)：最优质的PPT资源库"/>
            <p:cNvSpPr txBox="1"/>
            <p:nvPr/>
          </p:nvSpPr>
          <p:spPr>
            <a:xfrm>
              <a:off x="1233835" y="4139590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id-ID" altLang="zh-CN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2</a:t>
              </a:r>
              <a:r>
                <a:rPr lang="id-ID" altLang="zh-CN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0" name="出自【趣你的PPT】(微信:qunideppt)：最优质的PPT资源库"/>
            <p:cNvSpPr txBox="1"/>
            <p:nvPr/>
          </p:nvSpPr>
          <p:spPr>
            <a:xfrm>
              <a:off x="8097695" y="3726489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81" name="出自【趣你的PPT】(微信:qunideppt)：最优质的PPT资源库"/>
            <p:cNvSpPr txBox="1"/>
            <p:nvPr/>
          </p:nvSpPr>
          <p:spPr>
            <a:xfrm>
              <a:off x="8097695" y="3414243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3</a:t>
              </a:r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Group 61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63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4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65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569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 rot="19877152">
            <a:off x="264085" y="3910871"/>
            <a:ext cx="780362" cy="78036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 rot="20046512" flipV="1">
            <a:off x="3898290" y="844267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 flipV="1">
            <a:off x="1496904" y="0"/>
            <a:ext cx="1551096" cy="782240"/>
          </a:xfrm>
          <a:prstGeom prst="triangle">
            <a:avLst>
              <a:gd name="adj" fmla="val 40175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8666" y="-14817"/>
            <a:ext cx="5158317" cy="5158317"/>
          </a:xfrm>
          <a:prstGeom prst="diagStripe">
            <a:avLst/>
          </a:prstGeom>
          <a:solidFill>
            <a:schemeClr val="accent1">
              <a:lumMod val="40000"/>
              <a:lumOff val="6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1946322" y="1883228"/>
            <a:ext cx="3333250" cy="1317172"/>
          </a:xfrm>
          <a:prstGeom prst="rect">
            <a:avLst/>
          </a:prstGeom>
          <a:solidFill>
            <a:schemeClr val="accent1">
              <a:lumMod val="40000"/>
              <a:lumOff val="6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flipV="1">
            <a:off x="0" y="-14817"/>
            <a:ext cx="5158317" cy="5158317"/>
          </a:xfrm>
          <a:prstGeom prst="diagStripe">
            <a:avLst/>
          </a:prstGeom>
          <a:solidFill>
            <a:schemeClr val="accent1">
              <a:lumMod val="40000"/>
              <a:lumOff val="6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0046512" flipV="1">
            <a:off x="8062076" y="4548372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3352843">
            <a:off x="8672358" y="3994736"/>
            <a:ext cx="414703" cy="35750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19779927">
            <a:off x="1263865" y="4380993"/>
            <a:ext cx="434299" cy="43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23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16" t="7661"/>
          <a:stretch>
            <a:fillRect/>
          </a:stretch>
        </p:blipFill>
        <p:spPr>
          <a:xfrm>
            <a:off x="5175648" y="-1"/>
            <a:ext cx="3968353" cy="3947494"/>
          </a:xfrm>
          <a:custGeom>
            <a:avLst/>
            <a:gdLst>
              <a:gd name="connsiteX0" fmla="*/ 0 w 6224585"/>
              <a:gd name="connsiteY0" fmla="*/ 0 h 6191866"/>
              <a:gd name="connsiteX1" fmla="*/ 6224585 w 6224585"/>
              <a:gd name="connsiteY1" fmla="*/ 0 h 6191866"/>
              <a:gd name="connsiteX2" fmla="*/ 6224585 w 6224585"/>
              <a:gd name="connsiteY2" fmla="*/ 4679157 h 6191866"/>
              <a:gd name="connsiteX3" fmla="*/ 4711876 w 6224585"/>
              <a:gd name="connsiteY3" fmla="*/ 6191866 h 6191866"/>
              <a:gd name="connsiteX4" fmla="*/ 1512710 w 6224585"/>
              <a:gd name="connsiteY4" fmla="*/ 6191866 h 6191866"/>
              <a:gd name="connsiteX5" fmla="*/ 0 w 6224585"/>
              <a:gd name="connsiteY5" fmla="*/ 4679157 h 619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24585" h="6191866">
                <a:moveTo>
                  <a:pt x="0" y="0"/>
                </a:moveTo>
                <a:lnTo>
                  <a:pt x="6224585" y="0"/>
                </a:lnTo>
                <a:lnTo>
                  <a:pt x="6224585" y="4679157"/>
                </a:lnTo>
                <a:lnTo>
                  <a:pt x="4711876" y="6191866"/>
                </a:lnTo>
                <a:lnTo>
                  <a:pt x="1512710" y="6191866"/>
                </a:lnTo>
                <a:lnTo>
                  <a:pt x="0" y="4679157"/>
                </a:lnTo>
                <a:close/>
              </a:path>
            </a:pathLst>
          </a:custGeom>
          <a:ln>
            <a:noFill/>
          </a:ln>
        </p:spPr>
      </p:pic>
      <p:sp>
        <p:nvSpPr>
          <p:cNvPr id="24" name="出自【趣你的PPT】(微信:qunideppt)：最优质的PPT资源库"/>
          <p:cNvSpPr/>
          <p:nvPr/>
        </p:nvSpPr>
        <p:spPr>
          <a:xfrm>
            <a:off x="6847452" y="4196228"/>
            <a:ext cx="907399" cy="782240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749117" y="1998493"/>
            <a:ext cx="1188541" cy="10386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solidFill>
                  <a:prstClr val="black">
                    <a:lumMod val="65000"/>
                    <a:lumOff val="35000"/>
                  </a:prst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04</a:t>
            </a:r>
            <a:endParaRPr lang="zh-CN" altLang="en-US" sz="6000" dirty="0">
              <a:solidFill>
                <a:prstClr val="black">
                  <a:lumMod val="65000"/>
                  <a:lumOff val="35000"/>
                </a:prstClr>
              </a:solidFill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cxnSp>
        <p:nvCxnSpPr>
          <p:cNvPr id="34" name="出自【趣你的PPT】(微信:qunideppt)：最优质的PPT资源库"/>
          <p:cNvCxnSpPr/>
          <p:nvPr/>
        </p:nvCxnSpPr>
        <p:spPr>
          <a:xfrm>
            <a:off x="3876142" y="3477004"/>
            <a:ext cx="1110344" cy="1110344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出自【趣你的PPT】(微信:qunideppt)：最优质的PPT资源库"/>
          <p:cNvCxnSpPr/>
          <p:nvPr/>
        </p:nvCxnSpPr>
        <p:spPr>
          <a:xfrm>
            <a:off x="4439979" y="3868124"/>
            <a:ext cx="1110344" cy="1110344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出自【趣你的PPT】(微信:qunideppt)：最优质的PPT资源库"/>
          <p:cNvSpPr/>
          <p:nvPr/>
        </p:nvSpPr>
        <p:spPr>
          <a:xfrm>
            <a:off x="2256709" y="2321968"/>
            <a:ext cx="2755434" cy="507831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zh-CN" altLang="en-US" sz="2700" dirty="0">
                <a:solidFill>
                  <a:srgbClr val="595959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IMAGE LAYOUT</a:t>
            </a:r>
          </a:p>
        </p:txBody>
      </p:sp>
    </p:spTree>
    <p:extLst>
      <p:ext uri="{BB962C8B-B14F-4D97-AF65-F5344CB8AC3E}">
        <p14:creationId xmlns:p14="http://schemas.microsoft.com/office/powerpoint/2010/main" val="36426057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898207" y="611666"/>
            <a:ext cx="7347587" cy="3962837"/>
            <a:chOff x="1137074" y="815554"/>
            <a:chExt cx="9796783" cy="5283782"/>
          </a:xfrm>
        </p:grpSpPr>
        <p:sp>
          <p:nvSpPr>
            <p:cNvPr id="6" name="出自【趣你的PPT】(微信:qunideppt)：最优质的PPT资源库"/>
            <p:cNvSpPr>
              <a:spLocks noChangeAspect="1" noChangeArrowheads="1" noTextEdit="1"/>
            </p:cNvSpPr>
            <p:nvPr/>
          </p:nvSpPr>
          <p:spPr bwMode="auto">
            <a:xfrm rot="766448">
              <a:off x="4833326" y="2149196"/>
              <a:ext cx="2693988" cy="269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404356" y="2117180"/>
              <a:ext cx="1512888" cy="776287"/>
            </a:xfrm>
            <a:custGeom>
              <a:avLst/>
              <a:gdLst>
                <a:gd name="T0" fmla="*/ 743 w 1198"/>
                <a:gd name="T1" fmla="*/ 506 h 615"/>
                <a:gd name="T2" fmla="*/ 789 w 1198"/>
                <a:gd name="T3" fmla="*/ 491 h 615"/>
                <a:gd name="T4" fmla="*/ 748 w 1198"/>
                <a:gd name="T5" fmla="*/ 443 h 615"/>
                <a:gd name="T6" fmla="*/ 711 w 1198"/>
                <a:gd name="T7" fmla="*/ 386 h 615"/>
                <a:gd name="T8" fmla="*/ 640 w 1198"/>
                <a:gd name="T9" fmla="*/ 259 h 615"/>
                <a:gd name="T10" fmla="*/ 572 w 1198"/>
                <a:gd name="T11" fmla="*/ 127 h 615"/>
                <a:gd name="T12" fmla="*/ 873 w 1198"/>
                <a:gd name="T13" fmla="*/ 108 h 615"/>
                <a:gd name="T14" fmla="*/ 1158 w 1198"/>
                <a:gd name="T15" fmla="*/ 172 h 615"/>
                <a:gd name="T16" fmla="*/ 1159 w 1198"/>
                <a:gd name="T17" fmla="*/ 170 h 615"/>
                <a:gd name="T18" fmla="*/ 1162 w 1198"/>
                <a:gd name="T19" fmla="*/ 172 h 615"/>
                <a:gd name="T20" fmla="*/ 1198 w 1198"/>
                <a:gd name="T21" fmla="*/ 78 h 615"/>
                <a:gd name="T22" fmla="*/ 914 w 1198"/>
                <a:gd name="T23" fmla="*/ 11 h 615"/>
                <a:gd name="T24" fmla="*/ 612 w 1198"/>
                <a:gd name="T25" fmla="*/ 18 h 615"/>
                <a:gd name="T26" fmla="*/ 345 w 1198"/>
                <a:gd name="T27" fmla="*/ 99 h 615"/>
                <a:gd name="T28" fmla="*/ 118 w 1198"/>
                <a:gd name="T29" fmla="*/ 239 h 615"/>
                <a:gd name="T30" fmla="*/ 0 w 1198"/>
                <a:gd name="T31" fmla="*/ 342 h 615"/>
                <a:gd name="T32" fmla="*/ 69 w 1198"/>
                <a:gd name="T33" fmla="*/ 410 h 615"/>
                <a:gd name="T34" fmla="*/ 71 w 1198"/>
                <a:gd name="T35" fmla="*/ 412 h 615"/>
                <a:gd name="T36" fmla="*/ 165 w 1198"/>
                <a:gd name="T37" fmla="*/ 329 h 615"/>
                <a:gd name="T38" fmla="*/ 271 w 1198"/>
                <a:gd name="T39" fmla="*/ 253 h 615"/>
                <a:gd name="T40" fmla="*/ 352 w 1198"/>
                <a:gd name="T41" fmla="*/ 206 h 615"/>
                <a:gd name="T42" fmla="*/ 506 w 1198"/>
                <a:gd name="T43" fmla="*/ 448 h 615"/>
                <a:gd name="T44" fmla="*/ 578 w 1198"/>
                <a:gd name="T45" fmla="*/ 551 h 615"/>
                <a:gd name="T46" fmla="*/ 578 w 1198"/>
                <a:gd name="T47" fmla="*/ 551 h 615"/>
                <a:gd name="T48" fmla="*/ 639 w 1198"/>
                <a:gd name="T49" fmla="*/ 615 h 615"/>
                <a:gd name="T50" fmla="*/ 743 w 1198"/>
                <a:gd name="T51" fmla="*/ 506 h 615"/>
                <a:gd name="T52" fmla="*/ 743 w 1198"/>
                <a:gd name="T53" fmla="*/ 506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8" h="615">
                  <a:moveTo>
                    <a:pt x="743" y="506"/>
                  </a:moveTo>
                  <a:cubicBezTo>
                    <a:pt x="762" y="495"/>
                    <a:pt x="777" y="491"/>
                    <a:pt x="789" y="491"/>
                  </a:cubicBezTo>
                  <a:cubicBezTo>
                    <a:pt x="775" y="476"/>
                    <a:pt x="760" y="460"/>
                    <a:pt x="748" y="443"/>
                  </a:cubicBezTo>
                  <a:cubicBezTo>
                    <a:pt x="735" y="425"/>
                    <a:pt x="723" y="405"/>
                    <a:pt x="711" y="386"/>
                  </a:cubicBezTo>
                  <a:cubicBezTo>
                    <a:pt x="686" y="344"/>
                    <a:pt x="663" y="302"/>
                    <a:pt x="640" y="259"/>
                  </a:cubicBezTo>
                  <a:cubicBezTo>
                    <a:pt x="617" y="215"/>
                    <a:pt x="594" y="171"/>
                    <a:pt x="572" y="127"/>
                  </a:cubicBezTo>
                  <a:cubicBezTo>
                    <a:pt x="670" y="105"/>
                    <a:pt x="772" y="99"/>
                    <a:pt x="873" y="108"/>
                  </a:cubicBezTo>
                  <a:cubicBezTo>
                    <a:pt x="970" y="116"/>
                    <a:pt x="1067" y="137"/>
                    <a:pt x="1158" y="172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60" y="171"/>
                    <a:pt x="1161" y="171"/>
                    <a:pt x="1162" y="172"/>
                  </a:cubicBezTo>
                  <a:cubicBezTo>
                    <a:pt x="1198" y="78"/>
                    <a:pt x="1198" y="78"/>
                    <a:pt x="1198" y="78"/>
                  </a:cubicBezTo>
                  <a:cubicBezTo>
                    <a:pt x="1107" y="43"/>
                    <a:pt x="1011" y="22"/>
                    <a:pt x="914" y="11"/>
                  </a:cubicBezTo>
                  <a:cubicBezTo>
                    <a:pt x="814" y="0"/>
                    <a:pt x="712" y="2"/>
                    <a:pt x="612" y="18"/>
                  </a:cubicBezTo>
                  <a:cubicBezTo>
                    <a:pt x="520" y="33"/>
                    <a:pt x="430" y="60"/>
                    <a:pt x="345" y="99"/>
                  </a:cubicBezTo>
                  <a:cubicBezTo>
                    <a:pt x="264" y="136"/>
                    <a:pt x="188" y="184"/>
                    <a:pt x="118" y="239"/>
                  </a:cubicBezTo>
                  <a:cubicBezTo>
                    <a:pt x="77" y="271"/>
                    <a:pt x="36" y="305"/>
                    <a:pt x="0" y="342"/>
                  </a:cubicBezTo>
                  <a:cubicBezTo>
                    <a:pt x="69" y="410"/>
                    <a:pt x="69" y="410"/>
                    <a:pt x="69" y="410"/>
                  </a:cubicBezTo>
                  <a:cubicBezTo>
                    <a:pt x="71" y="412"/>
                    <a:pt x="71" y="412"/>
                    <a:pt x="71" y="412"/>
                  </a:cubicBezTo>
                  <a:cubicBezTo>
                    <a:pt x="100" y="382"/>
                    <a:pt x="133" y="355"/>
                    <a:pt x="165" y="329"/>
                  </a:cubicBezTo>
                  <a:cubicBezTo>
                    <a:pt x="199" y="302"/>
                    <a:pt x="234" y="276"/>
                    <a:pt x="271" y="253"/>
                  </a:cubicBezTo>
                  <a:cubicBezTo>
                    <a:pt x="297" y="236"/>
                    <a:pt x="324" y="220"/>
                    <a:pt x="352" y="206"/>
                  </a:cubicBezTo>
                  <a:cubicBezTo>
                    <a:pt x="402" y="288"/>
                    <a:pt x="453" y="369"/>
                    <a:pt x="506" y="448"/>
                  </a:cubicBezTo>
                  <a:cubicBezTo>
                    <a:pt x="529" y="483"/>
                    <a:pt x="551" y="518"/>
                    <a:pt x="578" y="551"/>
                  </a:cubicBezTo>
                  <a:cubicBezTo>
                    <a:pt x="578" y="551"/>
                    <a:pt x="578" y="551"/>
                    <a:pt x="578" y="551"/>
                  </a:cubicBezTo>
                  <a:cubicBezTo>
                    <a:pt x="596" y="574"/>
                    <a:pt x="618" y="595"/>
                    <a:pt x="639" y="615"/>
                  </a:cubicBezTo>
                  <a:cubicBezTo>
                    <a:pt x="658" y="555"/>
                    <a:pt x="715" y="521"/>
                    <a:pt x="743" y="506"/>
                  </a:cubicBezTo>
                  <a:cubicBezTo>
                    <a:pt x="762" y="495"/>
                    <a:pt x="715" y="521"/>
                    <a:pt x="743" y="5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319342" y="3187124"/>
              <a:ext cx="638175" cy="619125"/>
            </a:xfrm>
            <a:custGeom>
              <a:avLst/>
              <a:gdLst>
                <a:gd name="T0" fmla="*/ 144 w 505"/>
                <a:gd name="T1" fmla="*/ 37 h 490"/>
                <a:gd name="T2" fmla="*/ 74 w 505"/>
                <a:gd name="T3" fmla="*/ 68 h 490"/>
                <a:gd name="T4" fmla="*/ 30 w 505"/>
                <a:gd name="T5" fmla="*/ 87 h 490"/>
                <a:gd name="T6" fmla="*/ 0 w 505"/>
                <a:gd name="T7" fmla="*/ 100 h 490"/>
                <a:gd name="T8" fmla="*/ 103 w 505"/>
                <a:gd name="T9" fmla="*/ 191 h 490"/>
                <a:gd name="T10" fmla="*/ 129 w 505"/>
                <a:gd name="T11" fmla="*/ 336 h 490"/>
                <a:gd name="T12" fmla="*/ 149 w 505"/>
                <a:gd name="T13" fmla="*/ 355 h 490"/>
                <a:gd name="T14" fmla="*/ 188 w 505"/>
                <a:gd name="T15" fmla="*/ 391 h 490"/>
                <a:gd name="T16" fmla="*/ 223 w 505"/>
                <a:gd name="T17" fmla="*/ 423 h 490"/>
                <a:gd name="T18" fmla="*/ 279 w 505"/>
                <a:gd name="T19" fmla="*/ 475 h 490"/>
                <a:gd name="T20" fmla="*/ 336 w 505"/>
                <a:gd name="T21" fmla="*/ 482 h 490"/>
                <a:gd name="T22" fmla="*/ 352 w 505"/>
                <a:gd name="T23" fmla="*/ 465 h 490"/>
                <a:gd name="T24" fmla="*/ 354 w 505"/>
                <a:gd name="T25" fmla="*/ 441 h 490"/>
                <a:gd name="T26" fmla="*/ 361 w 505"/>
                <a:gd name="T27" fmla="*/ 429 h 490"/>
                <a:gd name="T28" fmla="*/ 383 w 505"/>
                <a:gd name="T29" fmla="*/ 422 h 490"/>
                <a:gd name="T30" fmla="*/ 403 w 505"/>
                <a:gd name="T31" fmla="*/ 404 h 490"/>
                <a:gd name="T32" fmla="*/ 404 w 505"/>
                <a:gd name="T33" fmla="*/ 379 h 490"/>
                <a:gd name="T34" fmla="*/ 442 w 505"/>
                <a:gd name="T35" fmla="*/ 357 h 490"/>
                <a:gd name="T36" fmla="*/ 456 w 505"/>
                <a:gd name="T37" fmla="*/ 339 h 490"/>
                <a:gd name="T38" fmla="*/ 457 w 505"/>
                <a:gd name="T39" fmla="*/ 315 h 490"/>
                <a:gd name="T40" fmla="*/ 462 w 505"/>
                <a:gd name="T41" fmla="*/ 300 h 490"/>
                <a:gd name="T42" fmla="*/ 480 w 505"/>
                <a:gd name="T43" fmla="*/ 295 h 490"/>
                <a:gd name="T44" fmla="*/ 500 w 505"/>
                <a:gd name="T45" fmla="*/ 249 h 490"/>
                <a:gd name="T46" fmla="*/ 484 w 505"/>
                <a:gd name="T47" fmla="*/ 221 h 490"/>
                <a:gd name="T48" fmla="*/ 448 w 505"/>
                <a:gd name="T49" fmla="*/ 187 h 490"/>
                <a:gd name="T50" fmla="*/ 458 w 505"/>
                <a:gd name="T51" fmla="*/ 152 h 490"/>
                <a:gd name="T52" fmla="*/ 428 w 505"/>
                <a:gd name="T53" fmla="*/ 110 h 490"/>
                <a:gd name="T54" fmla="*/ 333 w 505"/>
                <a:gd name="T55" fmla="*/ 52 h 490"/>
                <a:gd name="T56" fmla="*/ 303 w 505"/>
                <a:gd name="T57" fmla="*/ 46 h 490"/>
                <a:gd name="T58" fmla="*/ 303 w 505"/>
                <a:gd name="T59" fmla="*/ 45 h 490"/>
                <a:gd name="T60" fmla="*/ 237 w 505"/>
                <a:gd name="T61" fmla="*/ 56 h 490"/>
                <a:gd name="T62" fmla="*/ 225 w 505"/>
                <a:gd name="T63" fmla="*/ 46 h 490"/>
                <a:gd name="T64" fmla="*/ 225 w 505"/>
                <a:gd name="T65" fmla="*/ 46 h 490"/>
                <a:gd name="T66" fmla="*/ 172 w 505"/>
                <a:gd name="T67" fmla="*/ 0 h 490"/>
                <a:gd name="T68" fmla="*/ 144 w 505"/>
                <a:gd name="T69" fmla="*/ 37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5" h="490">
                  <a:moveTo>
                    <a:pt x="144" y="37"/>
                  </a:moveTo>
                  <a:cubicBezTo>
                    <a:pt x="74" y="68"/>
                    <a:pt x="74" y="68"/>
                    <a:pt x="74" y="68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4" y="131"/>
                    <a:pt x="69" y="161"/>
                    <a:pt x="103" y="191"/>
                  </a:cubicBezTo>
                  <a:cubicBezTo>
                    <a:pt x="81" y="238"/>
                    <a:pt x="88" y="299"/>
                    <a:pt x="129" y="336"/>
                  </a:cubicBezTo>
                  <a:cubicBezTo>
                    <a:pt x="149" y="355"/>
                    <a:pt x="149" y="355"/>
                    <a:pt x="149" y="355"/>
                  </a:cubicBezTo>
                  <a:cubicBezTo>
                    <a:pt x="188" y="391"/>
                    <a:pt x="188" y="391"/>
                    <a:pt x="188" y="391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79" y="475"/>
                    <a:pt x="279" y="475"/>
                    <a:pt x="279" y="475"/>
                  </a:cubicBezTo>
                  <a:cubicBezTo>
                    <a:pt x="294" y="489"/>
                    <a:pt x="319" y="490"/>
                    <a:pt x="336" y="482"/>
                  </a:cubicBezTo>
                  <a:cubicBezTo>
                    <a:pt x="344" y="478"/>
                    <a:pt x="350" y="473"/>
                    <a:pt x="352" y="465"/>
                  </a:cubicBezTo>
                  <a:cubicBezTo>
                    <a:pt x="354" y="457"/>
                    <a:pt x="353" y="449"/>
                    <a:pt x="354" y="441"/>
                  </a:cubicBezTo>
                  <a:cubicBezTo>
                    <a:pt x="354" y="435"/>
                    <a:pt x="355" y="431"/>
                    <a:pt x="361" y="429"/>
                  </a:cubicBezTo>
                  <a:cubicBezTo>
                    <a:pt x="368" y="426"/>
                    <a:pt x="375" y="425"/>
                    <a:pt x="383" y="422"/>
                  </a:cubicBezTo>
                  <a:cubicBezTo>
                    <a:pt x="391" y="419"/>
                    <a:pt x="400" y="413"/>
                    <a:pt x="403" y="404"/>
                  </a:cubicBezTo>
                  <a:cubicBezTo>
                    <a:pt x="406" y="396"/>
                    <a:pt x="404" y="387"/>
                    <a:pt x="404" y="379"/>
                  </a:cubicBezTo>
                  <a:cubicBezTo>
                    <a:pt x="406" y="359"/>
                    <a:pt x="428" y="363"/>
                    <a:pt x="442" y="357"/>
                  </a:cubicBezTo>
                  <a:cubicBezTo>
                    <a:pt x="450" y="353"/>
                    <a:pt x="454" y="347"/>
                    <a:pt x="456" y="339"/>
                  </a:cubicBezTo>
                  <a:cubicBezTo>
                    <a:pt x="458" y="331"/>
                    <a:pt x="457" y="323"/>
                    <a:pt x="457" y="315"/>
                  </a:cubicBezTo>
                  <a:cubicBezTo>
                    <a:pt x="458" y="310"/>
                    <a:pt x="457" y="303"/>
                    <a:pt x="462" y="300"/>
                  </a:cubicBezTo>
                  <a:cubicBezTo>
                    <a:pt x="467" y="296"/>
                    <a:pt x="474" y="297"/>
                    <a:pt x="480" y="295"/>
                  </a:cubicBezTo>
                  <a:cubicBezTo>
                    <a:pt x="498" y="287"/>
                    <a:pt x="505" y="268"/>
                    <a:pt x="500" y="249"/>
                  </a:cubicBezTo>
                  <a:cubicBezTo>
                    <a:pt x="498" y="239"/>
                    <a:pt x="492" y="228"/>
                    <a:pt x="484" y="221"/>
                  </a:cubicBezTo>
                  <a:cubicBezTo>
                    <a:pt x="448" y="187"/>
                    <a:pt x="448" y="187"/>
                    <a:pt x="448" y="187"/>
                  </a:cubicBezTo>
                  <a:cubicBezTo>
                    <a:pt x="466" y="185"/>
                    <a:pt x="463" y="164"/>
                    <a:pt x="458" y="152"/>
                  </a:cubicBezTo>
                  <a:cubicBezTo>
                    <a:pt x="451" y="136"/>
                    <a:pt x="440" y="122"/>
                    <a:pt x="428" y="110"/>
                  </a:cubicBezTo>
                  <a:cubicBezTo>
                    <a:pt x="402" y="82"/>
                    <a:pt x="369" y="62"/>
                    <a:pt x="333" y="52"/>
                  </a:cubicBezTo>
                  <a:cubicBezTo>
                    <a:pt x="323" y="49"/>
                    <a:pt x="313" y="47"/>
                    <a:pt x="303" y="46"/>
                  </a:cubicBezTo>
                  <a:cubicBezTo>
                    <a:pt x="303" y="46"/>
                    <a:pt x="303" y="45"/>
                    <a:pt x="303" y="45"/>
                  </a:cubicBezTo>
                  <a:cubicBezTo>
                    <a:pt x="282" y="44"/>
                    <a:pt x="259" y="47"/>
                    <a:pt x="237" y="56"/>
                  </a:cubicBezTo>
                  <a:cubicBezTo>
                    <a:pt x="237" y="56"/>
                    <a:pt x="232" y="53"/>
                    <a:pt x="225" y="46"/>
                  </a:cubicBezTo>
                  <a:cubicBezTo>
                    <a:pt x="225" y="46"/>
                    <a:pt x="225" y="46"/>
                    <a:pt x="225" y="46"/>
                  </a:cubicBezTo>
                  <a:cubicBezTo>
                    <a:pt x="213" y="36"/>
                    <a:pt x="195" y="20"/>
                    <a:pt x="172" y="0"/>
                  </a:cubicBezTo>
                  <a:cubicBezTo>
                    <a:pt x="168" y="16"/>
                    <a:pt x="158" y="31"/>
                    <a:pt x="144" y="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4868505" y="2462307"/>
              <a:ext cx="738188" cy="1495425"/>
            </a:xfrm>
            <a:custGeom>
              <a:avLst/>
              <a:gdLst>
                <a:gd name="T0" fmla="*/ 531 w 585"/>
                <a:gd name="T1" fmla="*/ 460 h 1183"/>
                <a:gd name="T2" fmla="*/ 533 w 585"/>
                <a:gd name="T3" fmla="*/ 404 h 1183"/>
                <a:gd name="T4" fmla="*/ 426 w 585"/>
                <a:gd name="T5" fmla="*/ 439 h 1183"/>
                <a:gd name="T6" fmla="*/ 316 w 585"/>
                <a:gd name="T7" fmla="*/ 454 h 1183"/>
                <a:gd name="T8" fmla="*/ 121 w 585"/>
                <a:gd name="T9" fmla="*/ 470 h 1183"/>
                <a:gd name="T10" fmla="*/ 212 w 585"/>
                <a:gd name="T11" fmla="*/ 203 h 1183"/>
                <a:gd name="T12" fmla="*/ 303 w 585"/>
                <a:gd name="T13" fmla="*/ 60 h 1183"/>
                <a:gd name="T14" fmla="*/ 224 w 585"/>
                <a:gd name="T15" fmla="*/ 0 h 1183"/>
                <a:gd name="T16" fmla="*/ 86 w 585"/>
                <a:gd name="T17" fmla="*/ 239 h 1183"/>
                <a:gd name="T18" fmla="*/ 12 w 585"/>
                <a:gd name="T19" fmla="*/ 519 h 1183"/>
                <a:gd name="T20" fmla="*/ 20 w 585"/>
                <a:gd name="T21" fmla="*/ 828 h 1183"/>
                <a:gd name="T22" fmla="*/ 106 w 585"/>
                <a:gd name="T23" fmla="*/ 1102 h 1183"/>
                <a:gd name="T24" fmla="*/ 149 w 585"/>
                <a:gd name="T25" fmla="*/ 1183 h 1183"/>
                <a:gd name="T26" fmla="*/ 235 w 585"/>
                <a:gd name="T27" fmla="*/ 1132 h 1183"/>
                <a:gd name="T28" fmla="*/ 130 w 585"/>
                <a:gd name="T29" fmla="*/ 867 h 1183"/>
                <a:gd name="T30" fmla="*/ 106 w 585"/>
                <a:gd name="T31" fmla="*/ 699 h 1183"/>
                <a:gd name="T32" fmla="*/ 381 w 585"/>
                <a:gd name="T33" fmla="*/ 655 h 1183"/>
                <a:gd name="T34" fmla="*/ 471 w 585"/>
                <a:gd name="T35" fmla="*/ 634 h 1183"/>
                <a:gd name="T36" fmla="*/ 582 w 585"/>
                <a:gd name="T37" fmla="*/ 592 h 1183"/>
                <a:gd name="T38" fmla="*/ 585 w 585"/>
                <a:gd name="T39" fmla="*/ 591 h 1183"/>
                <a:gd name="T40" fmla="*/ 531 w 585"/>
                <a:gd name="T41" fmla="*/ 460 h 1183"/>
                <a:gd name="T42" fmla="*/ 531 w 585"/>
                <a:gd name="T43" fmla="*/ 460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5" h="1183">
                  <a:moveTo>
                    <a:pt x="531" y="460"/>
                  </a:moveTo>
                  <a:cubicBezTo>
                    <a:pt x="528" y="434"/>
                    <a:pt x="529" y="416"/>
                    <a:pt x="533" y="404"/>
                  </a:cubicBezTo>
                  <a:cubicBezTo>
                    <a:pt x="498" y="418"/>
                    <a:pt x="463" y="432"/>
                    <a:pt x="426" y="439"/>
                  </a:cubicBezTo>
                  <a:cubicBezTo>
                    <a:pt x="389" y="446"/>
                    <a:pt x="353" y="450"/>
                    <a:pt x="316" y="454"/>
                  </a:cubicBezTo>
                  <a:cubicBezTo>
                    <a:pt x="251" y="461"/>
                    <a:pt x="186" y="466"/>
                    <a:pt x="121" y="470"/>
                  </a:cubicBezTo>
                  <a:cubicBezTo>
                    <a:pt x="138" y="377"/>
                    <a:pt x="169" y="287"/>
                    <a:pt x="212" y="203"/>
                  </a:cubicBezTo>
                  <a:cubicBezTo>
                    <a:pt x="238" y="153"/>
                    <a:pt x="269" y="105"/>
                    <a:pt x="303" y="6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68" y="73"/>
                    <a:pt x="121" y="153"/>
                    <a:pt x="86" y="239"/>
                  </a:cubicBezTo>
                  <a:cubicBezTo>
                    <a:pt x="49" y="328"/>
                    <a:pt x="24" y="423"/>
                    <a:pt x="12" y="519"/>
                  </a:cubicBezTo>
                  <a:cubicBezTo>
                    <a:pt x="0" y="622"/>
                    <a:pt x="3" y="726"/>
                    <a:pt x="20" y="828"/>
                  </a:cubicBezTo>
                  <a:cubicBezTo>
                    <a:pt x="36" y="923"/>
                    <a:pt x="65" y="1015"/>
                    <a:pt x="106" y="1102"/>
                  </a:cubicBezTo>
                  <a:cubicBezTo>
                    <a:pt x="119" y="1130"/>
                    <a:pt x="134" y="1156"/>
                    <a:pt x="149" y="1183"/>
                  </a:cubicBezTo>
                  <a:cubicBezTo>
                    <a:pt x="235" y="1132"/>
                    <a:pt x="235" y="1132"/>
                    <a:pt x="235" y="1132"/>
                  </a:cubicBezTo>
                  <a:cubicBezTo>
                    <a:pt x="187" y="1050"/>
                    <a:pt x="152" y="960"/>
                    <a:pt x="130" y="867"/>
                  </a:cubicBezTo>
                  <a:cubicBezTo>
                    <a:pt x="117" y="812"/>
                    <a:pt x="109" y="756"/>
                    <a:pt x="106" y="699"/>
                  </a:cubicBezTo>
                  <a:cubicBezTo>
                    <a:pt x="198" y="686"/>
                    <a:pt x="290" y="672"/>
                    <a:pt x="381" y="655"/>
                  </a:cubicBezTo>
                  <a:cubicBezTo>
                    <a:pt x="411" y="649"/>
                    <a:pt x="442" y="643"/>
                    <a:pt x="471" y="634"/>
                  </a:cubicBezTo>
                  <a:cubicBezTo>
                    <a:pt x="509" y="624"/>
                    <a:pt x="546" y="607"/>
                    <a:pt x="582" y="592"/>
                  </a:cubicBezTo>
                  <a:cubicBezTo>
                    <a:pt x="583" y="592"/>
                    <a:pt x="584" y="591"/>
                    <a:pt x="585" y="591"/>
                  </a:cubicBezTo>
                  <a:cubicBezTo>
                    <a:pt x="548" y="565"/>
                    <a:pt x="540" y="532"/>
                    <a:pt x="531" y="460"/>
                  </a:cubicBezTo>
                  <a:cubicBezTo>
                    <a:pt x="528" y="434"/>
                    <a:pt x="540" y="532"/>
                    <a:pt x="531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039088" y="2783580"/>
              <a:ext cx="595313" cy="504825"/>
            </a:xfrm>
            <a:custGeom>
              <a:avLst/>
              <a:gdLst>
                <a:gd name="T0" fmla="*/ 20 w 471"/>
                <a:gd name="T1" fmla="*/ 294 h 400"/>
                <a:gd name="T2" fmla="*/ 23 w 471"/>
                <a:gd name="T3" fmla="*/ 341 h 400"/>
                <a:gd name="T4" fmla="*/ 26 w 471"/>
                <a:gd name="T5" fmla="*/ 384 h 400"/>
                <a:gd name="T6" fmla="*/ 111 w 471"/>
                <a:gd name="T7" fmla="*/ 344 h 400"/>
                <a:gd name="T8" fmla="*/ 254 w 471"/>
                <a:gd name="T9" fmla="*/ 378 h 400"/>
                <a:gd name="T10" fmla="*/ 297 w 471"/>
                <a:gd name="T11" fmla="*/ 358 h 400"/>
                <a:gd name="T12" fmla="*/ 327 w 471"/>
                <a:gd name="T13" fmla="*/ 345 h 400"/>
                <a:gd name="T14" fmla="*/ 371 w 471"/>
                <a:gd name="T15" fmla="*/ 326 h 400"/>
                <a:gd name="T16" fmla="*/ 441 w 471"/>
                <a:gd name="T17" fmla="*/ 295 h 400"/>
                <a:gd name="T18" fmla="*/ 470 w 471"/>
                <a:gd name="T19" fmla="*/ 244 h 400"/>
                <a:gd name="T20" fmla="*/ 459 w 471"/>
                <a:gd name="T21" fmla="*/ 223 h 400"/>
                <a:gd name="T22" fmla="*/ 439 w 471"/>
                <a:gd name="T23" fmla="*/ 213 h 400"/>
                <a:gd name="T24" fmla="*/ 431 w 471"/>
                <a:gd name="T25" fmla="*/ 201 h 400"/>
                <a:gd name="T26" fmla="*/ 434 w 471"/>
                <a:gd name="T27" fmla="*/ 172 h 400"/>
                <a:gd name="T28" fmla="*/ 421 w 471"/>
                <a:gd name="T29" fmla="*/ 150 h 400"/>
                <a:gd name="T30" fmla="*/ 401 w 471"/>
                <a:gd name="T31" fmla="*/ 141 h 400"/>
                <a:gd name="T32" fmla="*/ 397 w 471"/>
                <a:gd name="T33" fmla="*/ 96 h 400"/>
                <a:gd name="T34" fmla="*/ 364 w 471"/>
                <a:gd name="T35" fmla="*/ 67 h 400"/>
                <a:gd name="T36" fmla="*/ 353 w 471"/>
                <a:gd name="T37" fmla="*/ 57 h 400"/>
                <a:gd name="T38" fmla="*/ 355 w 471"/>
                <a:gd name="T39" fmla="*/ 40 h 400"/>
                <a:gd name="T40" fmla="*/ 328 w 471"/>
                <a:gd name="T41" fmla="*/ 4 h 400"/>
                <a:gd name="T42" fmla="*/ 289 w 471"/>
                <a:gd name="T43" fmla="*/ 5 h 400"/>
                <a:gd name="T44" fmla="*/ 229 w 471"/>
                <a:gd name="T45" fmla="*/ 32 h 400"/>
                <a:gd name="T46" fmla="*/ 207 w 471"/>
                <a:gd name="T47" fmla="*/ 5 h 400"/>
                <a:gd name="T48" fmla="*/ 150 w 471"/>
                <a:gd name="T49" fmla="*/ 19 h 400"/>
                <a:gd name="T50" fmla="*/ 78 w 471"/>
                <a:gd name="T51" fmla="*/ 74 h 400"/>
                <a:gd name="T52" fmla="*/ 40 w 471"/>
                <a:gd name="T53" fmla="*/ 167 h 400"/>
                <a:gd name="T54" fmla="*/ 0 w 471"/>
                <a:gd name="T55" fmla="*/ 187 h 400"/>
                <a:gd name="T56" fmla="*/ 15 w 471"/>
                <a:gd name="T57" fmla="*/ 218 h 400"/>
                <a:gd name="T58" fmla="*/ 20 w 471"/>
                <a:gd name="T59" fmla="*/ 294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71" h="400">
                  <a:moveTo>
                    <a:pt x="20" y="294"/>
                  </a:moveTo>
                  <a:cubicBezTo>
                    <a:pt x="23" y="341"/>
                    <a:pt x="23" y="341"/>
                    <a:pt x="23" y="341"/>
                  </a:cubicBezTo>
                  <a:cubicBezTo>
                    <a:pt x="26" y="384"/>
                    <a:pt x="26" y="384"/>
                    <a:pt x="26" y="384"/>
                  </a:cubicBezTo>
                  <a:cubicBezTo>
                    <a:pt x="77" y="360"/>
                    <a:pt x="111" y="344"/>
                    <a:pt x="111" y="344"/>
                  </a:cubicBezTo>
                  <a:cubicBezTo>
                    <a:pt x="145" y="382"/>
                    <a:pt x="203" y="400"/>
                    <a:pt x="254" y="378"/>
                  </a:cubicBezTo>
                  <a:cubicBezTo>
                    <a:pt x="297" y="358"/>
                    <a:pt x="297" y="358"/>
                    <a:pt x="297" y="358"/>
                  </a:cubicBezTo>
                  <a:cubicBezTo>
                    <a:pt x="327" y="345"/>
                    <a:pt x="327" y="345"/>
                    <a:pt x="327" y="345"/>
                  </a:cubicBezTo>
                  <a:cubicBezTo>
                    <a:pt x="371" y="326"/>
                    <a:pt x="371" y="326"/>
                    <a:pt x="371" y="326"/>
                  </a:cubicBezTo>
                  <a:cubicBezTo>
                    <a:pt x="441" y="295"/>
                    <a:pt x="441" y="295"/>
                    <a:pt x="441" y="295"/>
                  </a:cubicBezTo>
                  <a:cubicBezTo>
                    <a:pt x="460" y="287"/>
                    <a:pt x="471" y="264"/>
                    <a:pt x="470" y="244"/>
                  </a:cubicBezTo>
                  <a:cubicBezTo>
                    <a:pt x="470" y="235"/>
                    <a:pt x="467" y="228"/>
                    <a:pt x="459" y="223"/>
                  </a:cubicBezTo>
                  <a:cubicBezTo>
                    <a:pt x="453" y="219"/>
                    <a:pt x="446" y="216"/>
                    <a:pt x="439" y="213"/>
                  </a:cubicBezTo>
                  <a:cubicBezTo>
                    <a:pt x="434" y="210"/>
                    <a:pt x="431" y="208"/>
                    <a:pt x="431" y="201"/>
                  </a:cubicBezTo>
                  <a:cubicBezTo>
                    <a:pt x="432" y="191"/>
                    <a:pt x="435" y="182"/>
                    <a:pt x="434" y="172"/>
                  </a:cubicBezTo>
                  <a:cubicBezTo>
                    <a:pt x="433" y="163"/>
                    <a:pt x="429" y="155"/>
                    <a:pt x="421" y="150"/>
                  </a:cubicBezTo>
                  <a:cubicBezTo>
                    <a:pt x="414" y="146"/>
                    <a:pt x="407" y="144"/>
                    <a:pt x="401" y="141"/>
                  </a:cubicBezTo>
                  <a:cubicBezTo>
                    <a:pt x="385" y="131"/>
                    <a:pt x="399" y="110"/>
                    <a:pt x="397" y="96"/>
                  </a:cubicBezTo>
                  <a:cubicBezTo>
                    <a:pt x="395" y="79"/>
                    <a:pt x="378" y="74"/>
                    <a:pt x="364" y="67"/>
                  </a:cubicBezTo>
                  <a:cubicBezTo>
                    <a:pt x="360" y="65"/>
                    <a:pt x="354" y="63"/>
                    <a:pt x="353" y="57"/>
                  </a:cubicBezTo>
                  <a:cubicBezTo>
                    <a:pt x="352" y="52"/>
                    <a:pt x="355" y="46"/>
                    <a:pt x="355" y="40"/>
                  </a:cubicBezTo>
                  <a:cubicBezTo>
                    <a:pt x="356" y="22"/>
                    <a:pt x="344" y="8"/>
                    <a:pt x="328" y="4"/>
                  </a:cubicBezTo>
                  <a:cubicBezTo>
                    <a:pt x="316" y="0"/>
                    <a:pt x="301" y="0"/>
                    <a:pt x="289" y="5"/>
                  </a:cubicBezTo>
                  <a:cubicBezTo>
                    <a:pt x="229" y="32"/>
                    <a:pt x="229" y="32"/>
                    <a:pt x="229" y="32"/>
                  </a:cubicBezTo>
                  <a:cubicBezTo>
                    <a:pt x="233" y="18"/>
                    <a:pt x="219" y="7"/>
                    <a:pt x="207" y="5"/>
                  </a:cubicBezTo>
                  <a:cubicBezTo>
                    <a:pt x="187" y="1"/>
                    <a:pt x="167" y="10"/>
                    <a:pt x="150" y="19"/>
                  </a:cubicBezTo>
                  <a:cubicBezTo>
                    <a:pt x="124" y="34"/>
                    <a:pt x="98" y="51"/>
                    <a:pt x="78" y="74"/>
                  </a:cubicBezTo>
                  <a:cubicBezTo>
                    <a:pt x="55" y="100"/>
                    <a:pt x="41" y="133"/>
                    <a:pt x="40" y="167"/>
                  </a:cubicBezTo>
                  <a:cubicBezTo>
                    <a:pt x="40" y="167"/>
                    <a:pt x="25" y="175"/>
                    <a:pt x="0" y="187"/>
                  </a:cubicBezTo>
                  <a:cubicBezTo>
                    <a:pt x="8" y="195"/>
                    <a:pt x="14" y="207"/>
                    <a:pt x="15" y="218"/>
                  </a:cubicBezTo>
                  <a:lnTo>
                    <a:pt x="20" y="2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554292" y="3923989"/>
              <a:ext cx="6350" cy="7937"/>
            </a:xfrm>
            <a:custGeom>
              <a:avLst/>
              <a:gdLst>
                <a:gd name="T0" fmla="*/ 5 w 5"/>
                <a:gd name="T1" fmla="*/ 1 h 6"/>
                <a:gd name="T2" fmla="*/ 0 w 5"/>
                <a:gd name="T3" fmla="*/ 0 h 6"/>
                <a:gd name="T4" fmla="*/ 0 w 5"/>
                <a:gd name="T5" fmla="*/ 6 h 6"/>
                <a:gd name="T6" fmla="*/ 5 w 5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2" y="4"/>
                    <a:pt x="3" y="2"/>
                    <a:pt x="5" y="1"/>
                  </a:cubicBezTo>
                  <a:close/>
                </a:path>
              </a:pathLst>
            </a:custGeom>
            <a:solidFill>
              <a:srgbClr val="EA7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545141" y="2880403"/>
              <a:ext cx="477838" cy="692150"/>
            </a:xfrm>
            <a:custGeom>
              <a:avLst/>
              <a:gdLst>
                <a:gd name="T0" fmla="*/ 150 w 379"/>
                <a:gd name="T1" fmla="*/ 525 h 548"/>
                <a:gd name="T2" fmla="*/ 226 w 379"/>
                <a:gd name="T3" fmla="*/ 536 h 548"/>
                <a:gd name="T4" fmla="*/ 273 w 379"/>
                <a:gd name="T5" fmla="*/ 543 h 548"/>
                <a:gd name="T6" fmla="*/ 309 w 379"/>
                <a:gd name="T7" fmla="*/ 548 h 548"/>
                <a:gd name="T8" fmla="*/ 294 w 379"/>
                <a:gd name="T9" fmla="*/ 374 h 548"/>
                <a:gd name="T10" fmla="*/ 375 w 379"/>
                <a:gd name="T11" fmla="*/ 252 h 548"/>
                <a:gd name="T12" fmla="*/ 373 w 379"/>
                <a:gd name="T13" fmla="*/ 214 h 548"/>
                <a:gd name="T14" fmla="*/ 370 w 379"/>
                <a:gd name="T15" fmla="*/ 171 h 548"/>
                <a:gd name="T16" fmla="*/ 367 w 379"/>
                <a:gd name="T17" fmla="*/ 124 h 548"/>
                <a:gd name="T18" fmla="*/ 362 w 379"/>
                <a:gd name="T19" fmla="*/ 48 h 548"/>
                <a:gd name="T20" fmla="*/ 322 w 379"/>
                <a:gd name="T21" fmla="*/ 2 h 548"/>
                <a:gd name="T22" fmla="*/ 299 w 379"/>
                <a:gd name="T23" fmla="*/ 7 h 548"/>
                <a:gd name="T24" fmla="*/ 282 w 379"/>
                <a:gd name="T25" fmla="*/ 23 h 548"/>
                <a:gd name="T26" fmla="*/ 268 w 379"/>
                <a:gd name="T27" fmla="*/ 23 h 548"/>
                <a:gd name="T28" fmla="*/ 247 w 379"/>
                <a:gd name="T29" fmla="*/ 13 h 548"/>
                <a:gd name="T30" fmla="*/ 222 w 379"/>
                <a:gd name="T31" fmla="*/ 14 h 548"/>
                <a:gd name="T32" fmla="*/ 206 w 379"/>
                <a:gd name="T33" fmla="*/ 30 h 548"/>
                <a:gd name="T34" fmla="*/ 188 w 379"/>
                <a:gd name="T35" fmla="*/ 35 h 548"/>
                <a:gd name="T36" fmla="*/ 170 w 379"/>
                <a:gd name="T37" fmla="*/ 24 h 548"/>
                <a:gd name="T38" fmla="*/ 146 w 379"/>
                <a:gd name="T39" fmla="*/ 20 h 548"/>
                <a:gd name="T40" fmla="*/ 128 w 379"/>
                <a:gd name="T41" fmla="*/ 35 h 548"/>
                <a:gd name="T42" fmla="*/ 112 w 379"/>
                <a:gd name="T43" fmla="*/ 48 h 548"/>
                <a:gd name="T44" fmla="*/ 100 w 379"/>
                <a:gd name="T45" fmla="*/ 44 h 548"/>
                <a:gd name="T46" fmla="*/ 56 w 379"/>
                <a:gd name="T47" fmla="*/ 46 h 548"/>
                <a:gd name="T48" fmla="*/ 38 w 379"/>
                <a:gd name="T49" fmla="*/ 90 h 548"/>
                <a:gd name="T50" fmla="*/ 42 w 379"/>
                <a:gd name="T51" fmla="*/ 148 h 548"/>
                <a:gd name="T52" fmla="*/ 20 w 379"/>
                <a:gd name="T53" fmla="*/ 149 h 548"/>
                <a:gd name="T54" fmla="*/ 1 w 379"/>
                <a:gd name="T55" fmla="*/ 189 h 548"/>
                <a:gd name="T56" fmla="*/ 7 w 379"/>
                <a:gd name="T57" fmla="*/ 254 h 548"/>
                <a:gd name="T58" fmla="*/ 18 w 379"/>
                <a:gd name="T59" fmla="*/ 304 h 548"/>
                <a:gd name="T60" fmla="*/ 43 w 379"/>
                <a:gd name="T61" fmla="*/ 345 h 548"/>
                <a:gd name="T62" fmla="*/ 104 w 379"/>
                <a:gd name="T63" fmla="*/ 380 h 548"/>
                <a:gd name="T64" fmla="*/ 118 w 379"/>
                <a:gd name="T65" fmla="*/ 532 h 548"/>
                <a:gd name="T66" fmla="*/ 150 w 379"/>
                <a:gd name="T67" fmla="*/ 525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9" h="548">
                  <a:moveTo>
                    <a:pt x="150" y="525"/>
                  </a:moveTo>
                  <a:cubicBezTo>
                    <a:pt x="226" y="536"/>
                    <a:pt x="226" y="536"/>
                    <a:pt x="226" y="536"/>
                  </a:cubicBezTo>
                  <a:cubicBezTo>
                    <a:pt x="273" y="543"/>
                    <a:pt x="273" y="543"/>
                    <a:pt x="273" y="543"/>
                  </a:cubicBezTo>
                  <a:cubicBezTo>
                    <a:pt x="309" y="548"/>
                    <a:pt x="309" y="548"/>
                    <a:pt x="309" y="548"/>
                  </a:cubicBezTo>
                  <a:cubicBezTo>
                    <a:pt x="301" y="451"/>
                    <a:pt x="294" y="374"/>
                    <a:pt x="294" y="374"/>
                  </a:cubicBezTo>
                  <a:cubicBezTo>
                    <a:pt x="342" y="355"/>
                    <a:pt x="379" y="307"/>
                    <a:pt x="375" y="252"/>
                  </a:cubicBezTo>
                  <a:cubicBezTo>
                    <a:pt x="373" y="214"/>
                    <a:pt x="373" y="214"/>
                    <a:pt x="373" y="214"/>
                  </a:cubicBezTo>
                  <a:cubicBezTo>
                    <a:pt x="370" y="171"/>
                    <a:pt x="370" y="171"/>
                    <a:pt x="370" y="171"/>
                  </a:cubicBezTo>
                  <a:cubicBezTo>
                    <a:pt x="367" y="124"/>
                    <a:pt x="367" y="124"/>
                    <a:pt x="367" y="124"/>
                  </a:cubicBezTo>
                  <a:cubicBezTo>
                    <a:pt x="362" y="48"/>
                    <a:pt x="362" y="48"/>
                    <a:pt x="362" y="48"/>
                  </a:cubicBezTo>
                  <a:cubicBezTo>
                    <a:pt x="361" y="26"/>
                    <a:pt x="342" y="7"/>
                    <a:pt x="322" y="2"/>
                  </a:cubicBezTo>
                  <a:cubicBezTo>
                    <a:pt x="313" y="0"/>
                    <a:pt x="306" y="1"/>
                    <a:pt x="299" y="7"/>
                  </a:cubicBezTo>
                  <a:cubicBezTo>
                    <a:pt x="293" y="12"/>
                    <a:pt x="288" y="18"/>
                    <a:pt x="282" y="23"/>
                  </a:cubicBezTo>
                  <a:cubicBezTo>
                    <a:pt x="277" y="27"/>
                    <a:pt x="274" y="26"/>
                    <a:pt x="268" y="23"/>
                  </a:cubicBezTo>
                  <a:cubicBezTo>
                    <a:pt x="261" y="19"/>
                    <a:pt x="254" y="15"/>
                    <a:pt x="247" y="13"/>
                  </a:cubicBezTo>
                  <a:cubicBezTo>
                    <a:pt x="238" y="10"/>
                    <a:pt x="229" y="10"/>
                    <a:pt x="222" y="14"/>
                  </a:cubicBezTo>
                  <a:cubicBezTo>
                    <a:pt x="215" y="19"/>
                    <a:pt x="211" y="25"/>
                    <a:pt x="206" y="30"/>
                  </a:cubicBezTo>
                  <a:cubicBezTo>
                    <a:pt x="201" y="35"/>
                    <a:pt x="195" y="37"/>
                    <a:pt x="188" y="35"/>
                  </a:cubicBezTo>
                  <a:cubicBezTo>
                    <a:pt x="181" y="33"/>
                    <a:pt x="176" y="28"/>
                    <a:pt x="170" y="24"/>
                  </a:cubicBezTo>
                  <a:cubicBezTo>
                    <a:pt x="163" y="20"/>
                    <a:pt x="154" y="18"/>
                    <a:pt x="146" y="20"/>
                  </a:cubicBezTo>
                  <a:cubicBezTo>
                    <a:pt x="139" y="23"/>
                    <a:pt x="133" y="30"/>
                    <a:pt x="128" y="35"/>
                  </a:cubicBezTo>
                  <a:cubicBezTo>
                    <a:pt x="123" y="39"/>
                    <a:pt x="118" y="46"/>
                    <a:pt x="112" y="48"/>
                  </a:cubicBezTo>
                  <a:cubicBezTo>
                    <a:pt x="108" y="50"/>
                    <a:pt x="103" y="46"/>
                    <a:pt x="100" y="44"/>
                  </a:cubicBezTo>
                  <a:cubicBezTo>
                    <a:pt x="86" y="35"/>
                    <a:pt x="69" y="35"/>
                    <a:pt x="56" y="46"/>
                  </a:cubicBezTo>
                  <a:cubicBezTo>
                    <a:pt x="45" y="56"/>
                    <a:pt x="37" y="74"/>
                    <a:pt x="38" y="90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35" y="146"/>
                    <a:pt x="27" y="146"/>
                    <a:pt x="20" y="149"/>
                  </a:cubicBezTo>
                  <a:cubicBezTo>
                    <a:pt x="6" y="156"/>
                    <a:pt x="2" y="174"/>
                    <a:pt x="1" y="189"/>
                  </a:cubicBezTo>
                  <a:cubicBezTo>
                    <a:pt x="0" y="210"/>
                    <a:pt x="3" y="232"/>
                    <a:pt x="7" y="254"/>
                  </a:cubicBezTo>
                  <a:cubicBezTo>
                    <a:pt x="9" y="271"/>
                    <a:pt x="12" y="288"/>
                    <a:pt x="18" y="304"/>
                  </a:cubicBezTo>
                  <a:cubicBezTo>
                    <a:pt x="23" y="319"/>
                    <a:pt x="31" y="334"/>
                    <a:pt x="43" y="345"/>
                  </a:cubicBezTo>
                  <a:cubicBezTo>
                    <a:pt x="60" y="361"/>
                    <a:pt x="83" y="371"/>
                    <a:pt x="104" y="380"/>
                  </a:cubicBezTo>
                  <a:cubicBezTo>
                    <a:pt x="104" y="380"/>
                    <a:pt x="111" y="446"/>
                    <a:pt x="118" y="532"/>
                  </a:cubicBezTo>
                  <a:cubicBezTo>
                    <a:pt x="128" y="526"/>
                    <a:pt x="140" y="523"/>
                    <a:pt x="150" y="5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4868944" y="3969271"/>
              <a:ext cx="1376363" cy="760412"/>
            </a:xfrm>
            <a:custGeom>
              <a:avLst/>
              <a:gdLst>
                <a:gd name="T0" fmla="*/ 582 w 1090"/>
                <a:gd name="T1" fmla="*/ 33 h 601"/>
                <a:gd name="T2" fmla="*/ 467 w 1090"/>
                <a:gd name="T3" fmla="*/ 0 h 601"/>
                <a:gd name="T4" fmla="*/ 452 w 1090"/>
                <a:gd name="T5" fmla="*/ 89 h 601"/>
                <a:gd name="T6" fmla="*/ 419 w 1090"/>
                <a:gd name="T7" fmla="*/ 218 h 601"/>
                <a:gd name="T8" fmla="*/ 378 w 1090"/>
                <a:gd name="T9" fmla="*/ 360 h 601"/>
                <a:gd name="T10" fmla="*/ 82 w 1090"/>
                <a:gd name="T11" fmla="*/ 82 h 601"/>
                <a:gd name="T12" fmla="*/ 80 w 1090"/>
                <a:gd name="T13" fmla="*/ 84 h 601"/>
                <a:gd name="T14" fmla="*/ 0 w 1090"/>
                <a:gd name="T15" fmla="*/ 139 h 601"/>
                <a:gd name="T16" fmla="*/ 163 w 1090"/>
                <a:gd name="T17" fmla="*/ 324 h 601"/>
                <a:gd name="T18" fmla="*/ 359 w 1090"/>
                <a:gd name="T19" fmla="*/ 464 h 601"/>
                <a:gd name="T20" fmla="*/ 581 w 1090"/>
                <a:gd name="T21" fmla="*/ 556 h 601"/>
                <a:gd name="T22" fmla="*/ 818 w 1090"/>
                <a:gd name="T23" fmla="*/ 597 h 601"/>
                <a:gd name="T24" fmla="*/ 1090 w 1090"/>
                <a:gd name="T25" fmla="*/ 576 h 601"/>
                <a:gd name="T26" fmla="*/ 1070 w 1090"/>
                <a:gd name="T27" fmla="*/ 478 h 601"/>
                <a:gd name="T28" fmla="*/ 1066 w 1090"/>
                <a:gd name="T29" fmla="*/ 479 h 601"/>
                <a:gd name="T30" fmla="*/ 1066 w 1090"/>
                <a:gd name="T31" fmla="*/ 478 h 601"/>
                <a:gd name="T32" fmla="*/ 758 w 1090"/>
                <a:gd name="T33" fmla="*/ 491 h 601"/>
                <a:gd name="T34" fmla="*/ 591 w 1090"/>
                <a:gd name="T35" fmla="*/ 455 h 601"/>
                <a:gd name="T36" fmla="*/ 644 w 1090"/>
                <a:gd name="T37" fmla="*/ 187 h 601"/>
                <a:gd name="T38" fmla="*/ 664 w 1090"/>
                <a:gd name="T39" fmla="*/ 28 h 601"/>
                <a:gd name="T40" fmla="*/ 582 w 1090"/>
                <a:gd name="T41" fmla="*/ 33 h 601"/>
                <a:gd name="T42" fmla="*/ 582 w 1090"/>
                <a:gd name="T43" fmla="*/ 33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90" h="601">
                  <a:moveTo>
                    <a:pt x="582" y="33"/>
                  </a:moveTo>
                  <a:cubicBezTo>
                    <a:pt x="506" y="28"/>
                    <a:pt x="476" y="14"/>
                    <a:pt x="467" y="0"/>
                  </a:cubicBezTo>
                  <a:cubicBezTo>
                    <a:pt x="466" y="30"/>
                    <a:pt x="459" y="60"/>
                    <a:pt x="452" y="89"/>
                  </a:cubicBezTo>
                  <a:cubicBezTo>
                    <a:pt x="442" y="133"/>
                    <a:pt x="431" y="176"/>
                    <a:pt x="419" y="218"/>
                  </a:cubicBezTo>
                  <a:cubicBezTo>
                    <a:pt x="406" y="266"/>
                    <a:pt x="392" y="313"/>
                    <a:pt x="378" y="360"/>
                  </a:cubicBezTo>
                  <a:cubicBezTo>
                    <a:pt x="263" y="291"/>
                    <a:pt x="162" y="197"/>
                    <a:pt x="82" y="82"/>
                  </a:cubicBezTo>
                  <a:cubicBezTo>
                    <a:pt x="80" y="84"/>
                    <a:pt x="80" y="84"/>
                    <a:pt x="80" y="84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47" y="207"/>
                    <a:pt x="102" y="269"/>
                    <a:pt x="163" y="324"/>
                  </a:cubicBezTo>
                  <a:cubicBezTo>
                    <a:pt x="223" y="378"/>
                    <a:pt x="289" y="425"/>
                    <a:pt x="359" y="464"/>
                  </a:cubicBezTo>
                  <a:cubicBezTo>
                    <a:pt x="429" y="503"/>
                    <a:pt x="504" y="534"/>
                    <a:pt x="581" y="556"/>
                  </a:cubicBezTo>
                  <a:cubicBezTo>
                    <a:pt x="658" y="579"/>
                    <a:pt x="738" y="592"/>
                    <a:pt x="818" y="597"/>
                  </a:cubicBezTo>
                  <a:cubicBezTo>
                    <a:pt x="909" y="601"/>
                    <a:pt x="1001" y="595"/>
                    <a:pt x="1090" y="576"/>
                  </a:cubicBezTo>
                  <a:cubicBezTo>
                    <a:pt x="1070" y="478"/>
                    <a:pt x="1070" y="478"/>
                    <a:pt x="1070" y="478"/>
                  </a:cubicBezTo>
                  <a:cubicBezTo>
                    <a:pt x="1069" y="479"/>
                    <a:pt x="1067" y="479"/>
                    <a:pt x="1066" y="479"/>
                  </a:cubicBezTo>
                  <a:cubicBezTo>
                    <a:pt x="1066" y="478"/>
                    <a:pt x="1066" y="478"/>
                    <a:pt x="1066" y="478"/>
                  </a:cubicBezTo>
                  <a:cubicBezTo>
                    <a:pt x="965" y="499"/>
                    <a:pt x="860" y="503"/>
                    <a:pt x="758" y="491"/>
                  </a:cubicBezTo>
                  <a:cubicBezTo>
                    <a:pt x="701" y="484"/>
                    <a:pt x="645" y="472"/>
                    <a:pt x="591" y="455"/>
                  </a:cubicBezTo>
                  <a:cubicBezTo>
                    <a:pt x="610" y="366"/>
                    <a:pt x="628" y="277"/>
                    <a:pt x="644" y="187"/>
                  </a:cubicBezTo>
                  <a:cubicBezTo>
                    <a:pt x="653" y="135"/>
                    <a:pt x="663" y="81"/>
                    <a:pt x="664" y="28"/>
                  </a:cubicBezTo>
                  <a:cubicBezTo>
                    <a:pt x="632" y="35"/>
                    <a:pt x="601" y="34"/>
                    <a:pt x="582" y="33"/>
                  </a:cubicBezTo>
                  <a:cubicBezTo>
                    <a:pt x="506" y="28"/>
                    <a:pt x="601" y="34"/>
                    <a:pt x="582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511752" y="3566032"/>
              <a:ext cx="641350" cy="495300"/>
            </a:xfrm>
            <a:custGeom>
              <a:avLst/>
              <a:gdLst>
                <a:gd name="T0" fmla="*/ 462 w 507"/>
                <a:gd name="T1" fmla="*/ 244 h 393"/>
                <a:gd name="T2" fmla="*/ 483 w 507"/>
                <a:gd name="T3" fmla="*/ 202 h 393"/>
                <a:gd name="T4" fmla="*/ 507 w 507"/>
                <a:gd name="T5" fmla="*/ 154 h 393"/>
                <a:gd name="T6" fmla="*/ 379 w 507"/>
                <a:gd name="T7" fmla="*/ 138 h 393"/>
                <a:gd name="T8" fmla="*/ 276 w 507"/>
                <a:gd name="T9" fmla="*/ 33 h 393"/>
                <a:gd name="T10" fmla="*/ 233 w 507"/>
                <a:gd name="T11" fmla="*/ 26 h 393"/>
                <a:gd name="T12" fmla="*/ 197 w 507"/>
                <a:gd name="T13" fmla="*/ 21 h 393"/>
                <a:gd name="T14" fmla="*/ 150 w 507"/>
                <a:gd name="T15" fmla="*/ 14 h 393"/>
                <a:gd name="T16" fmla="*/ 74 w 507"/>
                <a:gd name="T17" fmla="*/ 3 h 393"/>
                <a:gd name="T18" fmla="*/ 21 w 507"/>
                <a:gd name="T19" fmla="*/ 32 h 393"/>
                <a:gd name="T20" fmla="*/ 21 w 507"/>
                <a:gd name="T21" fmla="*/ 56 h 393"/>
                <a:gd name="T22" fmla="*/ 33 w 507"/>
                <a:gd name="T23" fmla="*/ 76 h 393"/>
                <a:gd name="T24" fmla="*/ 31 w 507"/>
                <a:gd name="T25" fmla="*/ 89 h 393"/>
                <a:gd name="T26" fmla="*/ 17 w 507"/>
                <a:gd name="T27" fmla="*/ 106 h 393"/>
                <a:gd name="T28" fmla="*/ 12 w 507"/>
                <a:gd name="T29" fmla="*/ 131 h 393"/>
                <a:gd name="T30" fmla="*/ 24 w 507"/>
                <a:gd name="T31" fmla="*/ 152 h 393"/>
                <a:gd name="T32" fmla="*/ 25 w 507"/>
                <a:gd name="T33" fmla="*/ 171 h 393"/>
                <a:gd name="T34" fmla="*/ 11 w 507"/>
                <a:gd name="T35" fmla="*/ 186 h 393"/>
                <a:gd name="T36" fmla="*/ 2 w 507"/>
                <a:gd name="T37" fmla="*/ 207 h 393"/>
                <a:gd name="T38" fmla="*/ 12 w 507"/>
                <a:gd name="T39" fmla="*/ 229 h 393"/>
                <a:gd name="T40" fmla="*/ 22 w 507"/>
                <a:gd name="T41" fmla="*/ 246 h 393"/>
                <a:gd name="T42" fmla="*/ 16 w 507"/>
                <a:gd name="T43" fmla="*/ 258 h 393"/>
                <a:gd name="T44" fmla="*/ 9 w 507"/>
                <a:gd name="T45" fmla="*/ 302 h 393"/>
                <a:gd name="T46" fmla="*/ 48 w 507"/>
                <a:gd name="T47" fmla="*/ 329 h 393"/>
                <a:gd name="T48" fmla="*/ 58 w 507"/>
                <a:gd name="T49" fmla="*/ 330 h 393"/>
                <a:gd name="T50" fmla="*/ 63 w 507"/>
                <a:gd name="T51" fmla="*/ 331 h 393"/>
                <a:gd name="T52" fmla="*/ 58 w 507"/>
                <a:gd name="T53" fmla="*/ 358 h 393"/>
                <a:gd name="T54" fmla="*/ 64 w 507"/>
                <a:gd name="T55" fmla="*/ 365 h 393"/>
                <a:gd name="T56" fmla="*/ 92 w 507"/>
                <a:gd name="T57" fmla="*/ 379 h 393"/>
                <a:gd name="T58" fmla="*/ 143 w 507"/>
                <a:gd name="T59" fmla="*/ 389 h 393"/>
                <a:gd name="T60" fmla="*/ 207 w 507"/>
                <a:gd name="T61" fmla="*/ 392 h 393"/>
                <a:gd name="T62" fmla="*/ 286 w 507"/>
                <a:gd name="T63" fmla="*/ 375 h 393"/>
                <a:gd name="T64" fmla="*/ 345 w 507"/>
                <a:gd name="T65" fmla="*/ 324 h 393"/>
                <a:gd name="T66" fmla="*/ 424 w 507"/>
                <a:gd name="T67" fmla="*/ 334 h 393"/>
                <a:gd name="T68" fmla="*/ 428 w 507"/>
                <a:gd name="T69" fmla="*/ 313 h 393"/>
                <a:gd name="T70" fmla="*/ 462 w 507"/>
                <a:gd name="T71" fmla="*/ 24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07" h="393">
                  <a:moveTo>
                    <a:pt x="462" y="244"/>
                  </a:moveTo>
                  <a:cubicBezTo>
                    <a:pt x="483" y="202"/>
                    <a:pt x="483" y="202"/>
                    <a:pt x="483" y="202"/>
                  </a:cubicBezTo>
                  <a:cubicBezTo>
                    <a:pt x="507" y="154"/>
                    <a:pt x="507" y="154"/>
                    <a:pt x="507" y="154"/>
                  </a:cubicBezTo>
                  <a:cubicBezTo>
                    <a:pt x="433" y="144"/>
                    <a:pt x="379" y="138"/>
                    <a:pt x="379" y="138"/>
                  </a:cubicBezTo>
                  <a:cubicBezTo>
                    <a:pt x="371" y="87"/>
                    <a:pt x="331" y="41"/>
                    <a:pt x="276" y="33"/>
                  </a:cubicBezTo>
                  <a:cubicBezTo>
                    <a:pt x="233" y="26"/>
                    <a:pt x="233" y="26"/>
                    <a:pt x="233" y="26"/>
                  </a:cubicBezTo>
                  <a:cubicBezTo>
                    <a:pt x="197" y="21"/>
                    <a:pt x="197" y="21"/>
                    <a:pt x="197" y="21"/>
                  </a:cubicBezTo>
                  <a:cubicBezTo>
                    <a:pt x="150" y="14"/>
                    <a:pt x="150" y="14"/>
                    <a:pt x="150" y="14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53" y="0"/>
                    <a:pt x="30" y="14"/>
                    <a:pt x="21" y="32"/>
                  </a:cubicBezTo>
                  <a:cubicBezTo>
                    <a:pt x="17" y="40"/>
                    <a:pt x="17" y="47"/>
                    <a:pt x="21" y="56"/>
                  </a:cubicBezTo>
                  <a:cubicBezTo>
                    <a:pt x="24" y="63"/>
                    <a:pt x="30" y="69"/>
                    <a:pt x="33" y="76"/>
                  </a:cubicBezTo>
                  <a:cubicBezTo>
                    <a:pt x="36" y="81"/>
                    <a:pt x="35" y="84"/>
                    <a:pt x="31" y="89"/>
                  </a:cubicBezTo>
                  <a:cubicBezTo>
                    <a:pt x="26" y="95"/>
                    <a:pt x="21" y="100"/>
                    <a:pt x="17" y="106"/>
                  </a:cubicBezTo>
                  <a:cubicBezTo>
                    <a:pt x="13" y="114"/>
                    <a:pt x="9" y="123"/>
                    <a:pt x="12" y="131"/>
                  </a:cubicBezTo>
                  <a:cubicBezTo>
                    <a:pt x="14" y="139"/>
                    <a:pt x="20" y="145"/>
                    <a:pt x="24" y="152"/>
                  </a:cubicBezTo>
                  <a:cubicBezTo>
                    <a:pt x="28" y="158"/>
                    <a:pt x="29" y="164"/>
                    <a:pt x="25" y="171"/>
                  </a:cubicBezTo>
                  <a:cubicBezTo>
                    <a:pt x="22" y="176"/>
                    <a:pt x="16" y="181"/>
                    <a:pt x="11" y="186"/>
                  </a:cubicBezTo>
                  <a:cubicBezTo>
                    <a:pt x="6" y="192"/>
                    <a:pt x="2" y="199"/>
                    <a:pt x="2" y="207"/>
                  </a:cubicBezTo>
                  <a:cubicBezTo>
                    <a:pt x="3" y="215"/>
                    <a:pt x="8" y="222"/>
                    <a:pt x="12" y="229"/>
                  </a:cubicBezTo>
                  <a:cubicBezTo>
                    <a:pt x="16" y="234"/>
                    <a:pt x="21" y="240"/>
                    <a:pt x="22" y="246"/>
                  </a:cubicBezTo>
                  <a:cubicBezTo>
                    <a:pt x="23" y="251"/>
                    <a:pt x="19" y="255"/>
                    <a:pt x="16" y="258"/>
                  </a:cubicBezTo>
                  <a:cubicBezTo>
                    <a:pt x="4" y="270"/>
                    <a:pt x="0" y="287"/>
                    <a:pt x="9" y="302"/>
                  </a:cubicBezTo>
                  <a:cubicBezTo>
                    <a:pt x="16" y="315"/>
                    <a:pt x="32" y="326"/>
                    <a:pt x="48" y="329"/>
                  </a:cubicBezTo>
                  <a:cubicBezTo>
                    <a:pt x="58" y="330"/>
                    <a:pt x="58" y="330"/>
                    <a:pt x="58" y="330"/>
                  </a:cubicBezTo>
                  <a:cubicBezTo>
                    <a:pt x="63" y="331"/>
                    <a:pt x="63" y="331"/>
                    <a:pt x="63" y="331"/>
                  </a:cubicBezTo>
                  <a:cubicBezTo>
                    <a:pt x="55" y="338"/>
                    <a:pt x="52" y="349"/>
                    <a:pt x="58" y="358"/>
                  </a:cubicBezTo>
                  <a:cubicBezTo>
                    <a:pt x="59" y="361"/>
                    <a:pt x="62" y="363"/>
                    <a:pt x="64" y="365"/>
                  </a:cubicBezTo>
                  <a:cubicBezTo>
                    <a:pt x="72" y="372"/>
                    <a:pt x="82" y="376"/>
                    <a:pt x="92" y="379"/>
                  </a:cubicBezTo>
                  <a:cubicBezTo>
                    <a:pt x="108" y="384"/>
                    <a:pt x="126" y="387"/>
                    <a:pt x="143" y="389"/>
                  </a:cubicBezTo>
                  <a:cubicBezTo>
                    <a:pt x="164" y="391"/>
                    <a:pt x="186" y="393"/>
                    <a:pt x="207" y="392"/>
                  </a:cubicBezTo>
                  <a:cubicBezTo>
                    <a:pt x="234" y="391"/>
                    <a:pt x="261" y="386"/>
                    <a:pt x="286" y="375"/>
                  </a:cubicBezTo>
                  <a:cubicBezTo>
                    <a:pt x="310" y="364"/>
                    <a:pt x="330" y="346"/>
                    <a:pt x="345" y="324"/>
                  </a:cubicBezTo>
                  <a:cubicBezTo>
                    <a:pt x="345" y="324"/>
                    <a:pt x="377" y="328"/>
                    <a:pt x="424" y="334"/>
                  </a:cubicBezTo>
                  <a:cubicBezTo>
                    <a:pt x="424" y="326"/>
                    <a:pt x="425" y="319"/>
                    <a:pt x="428" y="313"/>
                  </a:cubicBezTo>
                  <a:lnTo>
                    <a:pt x="462" y="2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802932" y="2521361"/>
              <a:ext cx="830263" cy="1166812"/>
            </a:xfrm>
            <a:custGeom>
              <a:avLst/>
              <a:gdLst>
                <a:gd name="T0" fmla="*/ 114 w 657"/>
                <a:gd name="T1" fmla="*/ 720 h 923"/>
                <a:gd name="T2" fmla="*/ 158 w 657"/>
                <a:gd name="T3" fmla="*/ 783 h 923"/>
                <a:gd name="T4" fmla="*/ 186 w 657"/>
                <a:gd name="T5" fmla="*/ 742 h 923"/>
                <a:gd name="T6" fmla="*/ 216 w 657"/>
                <a:gd name="T7" fmla="*/ 707 h 923"/>
                <a:gd name="T8" fmla="*/ 302 w 657"/>
                <a:gd name="T9" fmla="*/ 617 h 923"/>
                <a:gd name="T10" fmla="*/ 440 w 657"/>
                <a:gd name="T11" fmla="*/ 484 h 923"/>
                <a:gd name="T12" fmla="*/ 539 w 657"/>
                <a:gd name="T13" fmla="*/ 755 h 923"/>
                <a:gd name="T14" fmla="*/ 557 w 657"/>
                <a:gd name="T15" fmla="*/ 923 h 923"/>
                <a:gd name="T16" fmla="*/ 657 w 657"/>
                <a:gd name="T17" fmla="*/ 920 h 923"/>
                <a:gd name="T18" fmla="*/ 608 w 657"/>
                <a:gd name="T19" fmla="*/ 622 h 923"/>
                <a:gd name="T20" fmla="*/ 486 w 657"/>
                <a:gd name="T21" fmla="*/ 364 h 923"/>
                <a:gd name="T22" fmla="*/ 301 w 657"/>
                <a:gd name="T23" fmla="*/ 149 h 923"/>
                <a:gd name="T24" fmla="*/ 84 w 657"/>
                <a:gd name="T25" fmla="*/ 0 h 923"/>
                <a:gd name="T26" fmla="*/ 38 w 657"/>
                <a:gd name="T27" fmla="*/ 88 h 923"/>
                <a:gd name="T28" fmla="*/ 304 w 657"/>
                <a:gd name="T29" fmla="*/ 293 h 923"/>
                <a:gd name="T30" fmla="*/ 127 w 657"/>
                <a:gd name="T31" fmla="*/ 494 h 923"/>
                <a:gd name="T32" fmla="*/ 10 w 657"/>
                <a:gd name="T33" fmla="*/ 649 h 923"/>
                <a:gd name="T34" fmla="*/ 0 w 657"/>
                <a:gd name="T35" fmla="*/ 667 h 923"/>
                <a:gd name="T36" fmla="*/ 114 w 657"/>
                <a:gd name="T37" fmla="*/ 720 h 923"/>
                <a:gd name="T38" fmla="*/ 114 w 657"/>
                <a:gd name="T39" fmla="*/ 720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57" h="923">
                  <a:moveTo>
                    <a:pt x="114" y="720"/>
                  </a:moveTo>
                  <a:cubicBezTo>
                    <a:pt x="143" y="747"/>
                    <a:pt x="155" y="768"/>
                    <a:pt x="158" y="783"/>
                  </a:cubicBezTo>
                  <a:cubicBezTo>
                    <a:pt x="167" y="769"/>
                    <a:pt x="176" y="755"/>
                    <a:pt x="186" y="742"/>
                  </a:cubicBezTo>
                  <a:cubicBezTo>
                    <a:pt x="195" y="730"/>
                    <a:pt x="205" y="719"/>
                    <a:pt x="216" y="707"/>
                  </a:cubicBezTo>
                  <a:cubicBezTo>
                    <a:pt x="243" y="677"/>
                    <a:pt x="273" y="647"/>
                    <a:pt x="302" y="617"/>
                  </a:cubicBezTo>
                  <a:cubicBezTo>
                    <a:pt x="347" y="572"/>
                    <a:pt x="394" y="528"/>
                    <a:pt x="440" y="484"/>
                  </a:cubicBezTo>
                  <a:cubicBezTo>
                    <a:pt x="486" y="568"/>
                    <a:pt x="520" y="660"/>
                    <a:pt x="539" y="755"/>
                  </a:cubicBezTo>
                  <a:cubicBezTo>
                    <a:pt x="550" y="810"/>
                    <a:pt x="556" y="866"/>
                    <a:pt x="557" y="923"/>
                  </a:cubicBezTo>
                  <a:cubicBezTo>
                    <a:pt x="657" y="920"/>
                    <a:pt x="657" y="920"/>
                    <a:pt x="657" y="920"/>
                  </a:cubicBezTo>
                  <a:cubicBezTo>
                    <a:pt x="655" y="819"/>
                    <a:pt x="638" y="719"/>
                    <a:pt x="608" y="622"/>
                  </a:cubicBezTo>
                  <a:cubicBezTo>
                    <a:pt x="579" y="531"/>
                    <a:pt x="538" y="444"/>
                    <a:pt x="486" y="364"/>
                  </a:cubicBezTo>
                  <a:cubicBezTo>
                    <a:pt x="434" y="285"/>
                    <a:pt x="372" y="212"/>
                    <a:pt x="301" y="149"/>
                  </a:cubicBezTo>
                  <a:cubicBezTo>
                    <a:pt x="235" y="91"/>
                    <a:pt x="162" y="40"/>
                    <a:pt x="84" y="0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139" y="141"/>
                    <a:pt x="229" y="211"/>
                    <a:pt x="304" y="293"/>
                  </a:cubicBezTo>
                  <a:cubicBezTo>
                    <a:pt x="245" y="359"/>
                    <a:pt x="185" y="426"/>
                    <a:pt x="127" y="494"/>
                  </a:cubicBezTo>
                  <a:cubicBezTo>
                    <a:pt x="85" y="543"/>
                    <a:pt x="42" y="593"/>
                    <a:pt x="10" y="649"/>
                  </a:cubicBezTo>
                  <a:cubicBezTo>
                    <a:pt x="6" y="655"/>
                    <a:pt x="3" y="661"/>
                    <a:pt x="0" y="667"/>
                  </a:cubicBezTo>
                  <a:cubicBezTo>
                    <a:pt x="51" y="671"/>
                    <a:pt x="94" y="701"/>
                    <a:pt x="114" y="720"/>
                  </a:cubicBezTo>
                  <a:cubicBezTo>
                    <a:pt x="143" y="747"/>
                    <a:pt x="94" y="701"/>
                    <a:pt x="114" y="7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029816" y="3574657"/>
              <a:ext cx="563563" cy="695325"/>
            </a:xfrm>
            <a:custGeom>
              <a:avLst/>
              <a:gdLst>
                <a:gd name="T0" fmla="*/ 409 w 446"/>
                <a:gd name="T1" fmla="*/ 418 h 551"/>
                <a:gd name="T2" fmla="*/ 427 w 446"/>
                <a:gd name="T3" fmla="*/ 333 h 551"/>
                <a:gd name="T4" fmla="*/ 399 w 446"/>
                <a:gd name="T5" fmla="*/ 233 h 551"/>
                <a:gd name="T6" fmla="*/ 446 w 446"/>
                <a:gd name="T7" fmla="*/ 130 h 551"/>
                <a:gd name="T8" fmla="*/ 428 w 446"/>
                <a:gd name="T9" fmla="*/ 120 h 551"/>
                <a:gd name="T10" fmla="*/ 372 w 446"/>
                <a:gd name="T11" fmla="*/ 68 h 551"/>
                <a:gd name="T12" fmla="*/ 337 w 446"/>
                <a:gd name="T13" fmla="*/ 36 h 551"/>
                <a:gd name="T14" fmla="*/ 298 w 446"/>
                <a:gd name="T15" fmla="*/ 0 h 551"/>
                <a:gd name="T16" fmla="*/ 232 w 446"/>
                <a:gd name="T17" fmla="*/ 143 h 551"/>
                <a:gd name="T18" fmla="*/ 100 w 446"/>
                <a:gd name="T19" fmla="*/ 208 h 551"/>
                <a:gd name="T20" fmla="*/ 88 w 446"/>
                <a:gd name="T21" fmla="*/ 233 h 551"/>
                <a:gd name="T22" fmla="*/ 64 w 446"/>
                <a:gd name="T23" fmla="*/ 281 h 551"/>
                <a:gd name="T24" fmla="*/ 43 w 446"/>
                <a:gd name="T25" fmla="*/ 323 h 551"/>
                <a:gd name="T26" fmla="*/ 9 w 446"/>
                <a:gd name="T27" fmla="*/ 392 h 551"/>
                <a:gd name="T28" fmla="*/ 19 w 446"/>
                <a:gd name="T29" fmla="*/ 449 h 551"/>
                <a:gd name="T30" fmla="*/ 40 w 446"/>
                <a:gd name="T31" fmla="*/ 459 h 551"/>
                <a:gd name="T32" fmla="*/ 64 w 446"/>
                <a:gd name="T33" fmla="*/ 454 h 551"/>
                <a:gd name="T34" fmla="*/ 77 w 446"/>
                <a:gd name="T35" fmla="*/ 457 h 551"/>
                <a:gd name="T36" fmla="*/ 88 w 446"/>
                <a:gd name="T37" fmla="*/ 475 h 551"/>
                <a:gd name="T38" fmla="*/ 109 w 446"/>
                <a:gd name="T39" fmla="*/ 490 h 551"/>
                <a:gd name="T40" fmla="*/ 134 w 446"/>
                <a:gd name="T41" fmla="*/ 486 h 551"/>
                <a:gd name="T42" fmla="*/ 154 w 446"/>
                <a:gd name="T43" fmla="*/ 490 h 551"/>
                <a:gd name="T44" fmla="*/ 165 w 446"/>
                <a:gd name="T45" fmla="*/ 509 h 551"/>
                <a:gd name="T46" fmla="*/ 183 w 446"/>
                <a:gd name="T47" fmla="*/ 523 h 551"/>
                <a:gd name="T48" fmla="*/ 207 w 446"/>
                <a:gd name="T49" fmla="*/ 520 h 551"/>
                <a:gd name="T50" fmla="*/ 226 w 446"/>
                <a:gd name="T51" fmla="*/ 516 h 551"/>
                <a:gd name="T52" fmla="*/ 235 w 446"/>
                <a:gd name="T53" fmla="*/ 528 h 551"/>
                <a:gd name="T54" fmla="*/ 281 w 446"/>
                <a:gd name="T55" fmla="*/ 544 h 551"/>
                <a:gd name="T56" fmla="*/ 311 w 446"/>
                <a:gd name="T57" fmla="*/ 517 h 551"/>
                <a:gd name="T58" fmla="*/ 338 w 446"/>
                <a:gd name="T59" fmla="*/ 463 h 551"/>
                <a:gd name="T60" fmla="*/ 358 w 446"/>
                <a:gd name="T61" fmla="*/ 474 h 551"/>
                <a:gd name="T62" fmla="*/ 384 w 446"/>
                <a:gd name="T63" fmla="*/ 465 h 551"/>
                <a:gd name="T64" fmla="*/ 409 w 446"/>
                <a:gd name="T65" fmla="*/ 418 h 551"/>
                <a:gd name="T66" fmla="*/ 409 w 446"/>
                <a:gd name="T67" fmla="*/ 418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6" h="551">
                  <a:moveTo>
                    <a:pt x="409" y="418"/>
                  </a:moveTo>
                  <a:cubicBezTo>
                    <a:pt x="416" y="390"/>
                    <a:pt x="425" y="362"/>
                    <a:pt x="427" y="333"/>
                  </a:cubicBezTo>
                  <a:cubicBezTo>
                    <a:pt x="430" y="297"/>
                    <a:pt x="421" y="262"/>
                    <a:pt x="399" y="233"/>
                  </a:cubicBezTo>
                  <a:cubicBezTo>
                    <a:pt x="399" y="233"/>
                    <a:pt x="418" y="190"/>
                    <a:pt x="446" y="130"/>
                  </a:cubicBezTo>
                  <a:cubicBezTo>
                    <a:pt x="439" y="128"/>
                    <a:pt x="433" y="125"/>
                    <a:pt x="428" y="120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37" y="36"/>
                    <a:pt x="337" y="36"/>
                    <a:pt x="337" y="36"/>
                  </a:cubicBezTo>
                  <a:cubicBezTo>
                    <a:pt x="298" y="0"/>
                    <a:pt x="298" y="0"/>
                    <a:pt x="298" y="0"/>
                  </a:cubicBezTo>
                  <a:cubicBezTo>
                    <a:pt x="260" y="81"/>
                    <a:pt x="232" y="143"/>
                    <a:pt x="232" y="143"/>
                  </a:cubicBezTo>
                  <a:cubicBezTo>
                    <a:pt x="181" y="135"/>
                    <a:pt x="125" y="159"/>
                    <a:pt x="100" y="208"/>
                  </a:cubicBezTo>
                  <a:cubicBezTo>
                    <a:pt x="88" y="233"/>
                    <a:pt x="88" y="233"/>
                    <a:pt x="88" y="233"/>
                  </a:cubicBezTo>
                  <a:cubicBezTo>
                    <a:pt x="64" y="281"/>
                    <a:pt x="64" y="281"/>
                    <a:pt x="64" y="281"/>
                  </a:cubicBezTo>
                  <a:cubicBezTo>
                    <a:pt x="43" y="323"/>
                    <a:pt x="43" y="323"/>
                    <a:pt x="43" y="323"/>
                  </a:cubicBezTo>
                  <a:cubicBezTo>
                    <a:pt x="9" y="392"/>
                    <a:pt x="9" y="392"/>
                    <a:pt x="9" y="392"/>
                  </a:cubicBezTo>
                  <a:cubicBezTo>
                    <a:pt x="0" y="410"/>
                    <a:pt x="6" y="435"/>
                    <a:pt x="19" y="449"/>
                  </a:cubicBezTo>
                  <a:cubicBezTo>
                    <a:pt x="25" y="455"/>
                    <a:pt x="32" y="460"/>
                    <a:pt x="40" y="459"/>
                  </a:cubicBezTo>
                  <a:cubicBezTo>
                    <a:pt x="48" y="459"/>
                    <a:pt x="56" y="455"/>
                    <a:pt x="64" y="454"/>
                  </a:cubicBezTo>
                  <a:cubicBezTo>
                    <a:pt x="69" y="452"/>
                    <a:pt x="73" y="452"/>
                    <a:pt x="77" y="457"/>
                  </a:cubicBezTo>
                  <a:cubicBezTo>
                    <a:pt x="81" y="463"/>
                    <a:pt x="84" y="469"/>
                    <a:pt x="88" y="475"/>
                  </a:cubicBezTo>
                  <a:cubicBezTo>
                    <a:pt x="93" y="482"/>
                    <a:pt x="100" y="489"/>
                    <a:pt x="109" y="490"/>
                  </a:cubicBezTo>
                  <a:cubicBezTo>
                    <a:pt x="118" y="492"/>
                    <a:pt x="126" y="488"/>
                    <a:pt x="134" y="486"/>
                  </a:cubicBezTo>
                  <a:cubicBezTo>
                    <a:pt x="142" y="484"/>
                    <a:pt x="149" y="484"/>
                    <a:pt x="154" y="490"/>
                  </a:cubicBezTo>
                  <a:cubicBezTo>
                    <a:pt x="159" y="496"/>
                    <a:pt x="161" y="503"/>
                    <a:pt x="165" y="509"/>
                  </a:cubicBezTo>
                  <a:cubicBezTo>
                    <a:pt x="169" y="516"/>
                    <a:pt x="175" y="522"/>
                    <a:pt x="183" y="523"/>
                  </a:cubicBezTo>
                  <a:cubicBezTo>
                    <a:pt x="191" y="524"/>
                    <a:pt x="199" y="522"/>
                    <a:pt x="207" y="520"/>
                  </a:cubicBezTo>
                  <a:cubicBezTo>
                    <a:pt x="213" y="518"/>
                    <a:pt x="220" y="515"/>
                    <a:pt x="226" y="516"/>
                  </a:cubicBezTo>
                  <a:cubicBezTo>
                    <a:pt x="231" y="518"/>
                    <a:pt x="233" y="524"/>
                    <a:pt x="235" y="528"/>
                  </a:cubicBezTo>
                  <a:cubicBezTo>
                    <a:pt x="245" y="545"/>
                    <a:pt x="264" y="551"/>
                    <a:pt x="281" y="544"/>
                  </a:cubicBezTo>
                  <a:cubicBezTo>
                    <a:pt x="293" y="539"/>
                    <a:pt x="305" y="529"/>
                    <a:pt x="311" y="517"/>
                  </a:cubicBezTo>
                  <a:cubicBezTo>
                    <a:pt x="338" y="463"/>
                    <a:pt x="338" y="463"/>
                    <a:pt x="338" y="463"/>
                  </a:cubicBezTo>
                  <a:cubicBezTo>
                    <a:pt x="341" y="470"/>
                    <a:pt x="351" y="474"/>
                    <a:pt x="358" y="474"/>
                  </a:cubicBezTo>
                  <a:cubicBezTo>
                    <a:pt x="368" y="474"/>
                    <a:pt x="377" y="470"/>
                    <a:pt x="384" y="465"/>
                  </a:cubicBezTo>
                  <a:cubicBezTo>
                    <a:pt x="398" y="453"/>
                    <a:pt x="405" y="435"/>
                    <a:pt x="409" y="418"/>
                  </a:cubicBezTo>
                  <a:cubicBezTo>
                    <a:pt x="416" y="389"/>
                    <a:pt x="402" y="447"/>
                    <a:pt x="409" y="4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333198" y="3721850"/>
              <a:ext cx="1022350" cy="1236662"/>
            </a:xfrm>
            <a:custGeom>
              <a:avLst/>
              <a:gdLst>
                <a:gd name="T0" fmla="*/ 710 w 810"/>
                <a:gd name="T1" fmla="*/ 0 h 980"/>
                <a:gd name="T2" fmla="*/ 710 w 810"/>
                <a:gd name="T3" fmla="*/ 0 h 980"/>
                <a:gd name="T4" fmla="*/ 706 w 810"/>
                <a:gd name="T5" fmla="*/ 0 h 980"/>
                <a:gd name="T6" fmla="*/ 572 w 810"/>
                <a:gd name="T7" fmla="*/ 432 h 980"/>
                <a:gd name="T8" fmla="*/ 318 w 810"/>
                <a:gd name="T9" fmla="*/ 324 h 980"/>
                <a:gd name="T10" fmla="*/ 226 w 810"/>
                <a:gd name="T11" fmla="*/ 289 h 980"/>
                <a:gd name="T12" fmla="*/ 120 w 810"/>
                <a:gd name="T13" fmla="*/ 266 h 980"/>
                <a:gd name="T14" fmla="*/ 113 w 810"/>
                <a:gd name="T15" fmla="*/ 380 h 980"/>
                <a:gd name="T16" fmla="*/ 74 w 810"/>
                <a:gd name="T17" fmla="*/ 454 h 980"/>
                <a:gd name="T18" fmla="*/ 131 w 810"/>
                <a:gd name="T19" fmla="*/ 469 h 980"/>
                <a:gd name="T20" fmla="*/ 171 w 810"/>
                <a:gd name="T21" fmla="*/ 485 h 980"/>
                <a:gd name="T22" fmla="*/ 282 w 810"/>
                <a:gd name="T23" fmla="*/ 538 h 980"/>
                <a:gd name="T24" fmla="*/ 431 w 810"/>
                <a:gd name="T25" fmla="*/ 616 h 980"/>
                <a:gd name="T26" fmla="*/ 0 w 810"/>
                <a:gd name="T27" fmla="*/ 884 h 980"/>
                <a:gd name="T28" fmla="*/ 30 w 810"/>
                <a:gd name="T29" fmla="*/ 980 h 980"/>
                <a:gd name="T30" fmla="*/ 33 w 810"/>
                <a:gd name="T31" fmla="*/ 979 h 980"/>
                <a:gd name="T32" fmla="*/ 34 w 810"/>
                <a:gd name="T33" fmla="*/ 980 h 980"/>
                <a:gd name="T34" fmla="*/ 276 w 810"/>
                <a:gd name="T35" fmla="*/ 871 h 980"/>
                <a:gd name="T36" fmla="*/ 482 w 810"/>
                <a:gd name="T37" fmla="*/ 712 h 980"/>
                <a:gd name="T38" fmla="*/ 659 w 810"/>
                <a:gd name="T39" fmla="*/ 490 h 980"/>
                <a:gd name="T40" fmla="*/ 772 w 810"/>
                <a:gd name="T41" fmla="*/ 230 h 980"/>
                <a:gd name="T42" fmla="*/ 810 w 810"/>
                <a:gd name="T43" fmla="*/ 5 h 980"/>
                <a:gd name="T44" fmla="*/ 710 w 810"/>
                <a:gd name="T45" fmla="*/ 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10" h="980">
                  <a:moveTo>
                    <a:pt x="710" y="0"/>
                  </a:moveTo>
                  <a:cubicBezTo>
                    <a:pt x="710" y="0"/>
                    <a:pt x="710" y="0"/>
                    <a:pt x="710" y="0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699" y="149"/>
                    <a:pt x="652" y="298"/>
                    <a:pt x="572" y="432"/>
                  </a:cubicBezTo>
                  <a:cubicBezTo>
                    <a:pt x="488" y="395"/>
                    <a:pt x="403" y="358"/>
                    <a:pt x="318" y="324"/>
                  </a:cubicBezTo>
                  <a:cubicBezTo>
                    <a:pt x="288" y="311"/>
                    <a:pt x="257" y="299"/>
                    <a:pt x="226" y="289"/>
                  </a:cubicBezTo>
                  <a:cubicBezTo>
                    <a:pt x="191" y="278"/>
                    <a:pt x="155" y="272"/>
                    <a:pt x="120" y="266"/>
                  </a:cubicBezTo>
                  <a:cubicBezTo>
                    <a:pt x="130" y="304"/>
                    <a:pt x="123" y="343"/>
                    <a:pt x="113" y="380"/>
                  </a:cubicBezTo>
                  <a:cubicBezTo>
                    <a:pt x="105" y="406"/>
                    <a:pt x="100" y="440"/>
                    <a:pt x="74" y="454"/>
                  </a:cubicBezTo>
                  <a:cubicBezTo>
                    <a:pt x="93" y="458"/>
                    <a:pt x="112" y="463"/>
                    <a:pt x="131" y="469"/>
                  </a:cubicBezTo>
                  <a:cubicBezTo>
                    <a:pt x="145" y="474"/>
                    <a:pt x="158" y="479"/>
                    <a:pt x="171" y="485"/>
                  </a:cubicBezTo>
                  <a:cubicBezTo>
                    <a:pt x="209" y="501"/>
                    <a:pt x="246" y="519"/>
                    <a:pt x="282" y="538"/>
                  </a:cubicBezTo>
                  <a:cubicBezTo>
                    <a:pt x="332" y="563"/>
                    <a:pt x="382" y="590"/>
                    <a:pt x="431" y="616"/>
                  </a:cubicBezTo>
                  <a:cubicBezTo>
                    <a:pt x="312" y="741"/>
                    <a:pt x="161" y="834"/>
                    <a:pt x="0" y="884"/>
                  </a:cubicBezTo>
                  <a:cubicBezTo>
                    <a:pt x="30" y="980"/>
                    <a:pt x="30" y="980"/>
                    <a:pt x="30" y="980"/>
                  </a:cubicBezTo>
                  <a:cubicBezTo>
                    <a:pt x="31" y="980"/>
                    <a:pt x="32" y="979"/>
                    <a:pt x="33" y="979"/>
                  </a:cubicBezTo>
                  <a:cubicBezTo>
                    <a:pt x="34" y="980"/>
                    <a:pt x="34" y="980"/>
                    <a:pt x="34" y="980"/>
                  </a:cubicBezTo>
                  <a:cubicBezTo>
                    <a:pt x="118" y="954"/>
                    <a:pt x="200" y="917"/>
                    <a:pt x="276" y="871"/>
                  </a:cubicBezTo>
                  <a:cubicBezTo>
                    <a:pt x="350" y="826"/>
                    <a:pt x="420" y="773"/>
                    <a:pt x="482" y="712"/>
                  </a:cubicBezTo>
                  <a:cubicBezTo>
                    <a:pt x="550" y="646"/>
                    <a:pt x="609" y="571"/>
                    <a:pt x="659" y="490"/>
                  </a:cubicBezTo>
                  <a:cubicBezTo>
                    <a:pt x="708" y="409"/>
                    <a:pt x="746" y="321"/>
                    <a:pt x="772" y="230"/>
                  </a:cubicBezTo>
                  <a:cubicBezTo>
                    <a:pt x="793" y="157"/>
                    <a:pt x="806" y="81"/>
                    <a:pt x="810" y="5"/>
                  </a:cubicBezTo>
                  <a:lnTo>
                    <a:pt x="7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4346719" y="1155645"/>
              <a:ext cx="286308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1137074" y="2799391"/>
              <a:ext cx="309546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4" name="出自【趣你的PPT】(微信:qunideppt)：最优质的PPT资源库"/>
            <p:cNvSpPr txBox="1"/>
            <p:nvPr/>
          </p:nvSpPr>
          <p:spPr>
            <a:xfrm>
              <a:off x="7939393" y="2701394"/>
              <a:ext cx="2994464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7" name="出自【趣你的PPT】(微信:qunideppt)：最优质的PPT资源库"/>
            <p:cNvSpPr txBox="1"/>
            <p:nvPr/>
          </p:nvSpPr>
          <p:spPr>
            <a:xfrm>
              <a:off x="2776082" y="5268375"/>
              <a:ext cx="3113604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  <a:p>
              <a:endParaRPr lang="en-US" sz="10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40" name="出自【趣你的PPT】(微信:qunideppt)：最优质的PPT资源库"/>
            <p:cNvSpPr txBox="1"/>
            <p:nvPr/>
          </p:nvSpPr>
          <p:spPr>
            <a:xfrm>
              <a:off x="6585752" y="5255789"/>
              <a:ext cx="3084691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  <a:p>
              <a:endParaRPr lang="en-US" sz="10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1263759" y="2439164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2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2911835" y="4909639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4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6707048" y="4909639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5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5" name="出自【趣你的PPT】(微信:qunideppt)：最优质的PPT资源库"/>
            <p:cNvSpPr txBox="1"/>
            <p:nvPr/>
          </p:nvSpPr>
          <p:spPr>
            <a:xfrm>
              <a:off x="8015576" y="2380810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3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8" name="出自【趣你的PPT】(微信:qunideppt)：最优质的PPT资源库"/>
            <p:cNvSpPr txBox="1"/>
            <p:nvPr/>
          </p:nvSpPr>
          <p:spPr>
            <a:xfrm>
              <a:off x="4357214" y="815554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1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27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3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8294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出自【趣你的PPT】(微信:qunideppt)：最优质的PPT资源库"/>
          <p:cNvSpPr/>
          <p:nvPr/>
        </p:nvSpPr>
        <p:spPr>
          <a:xfrm>
            <a:off x="0" y="4981500"/>
            <a:ext cx="9144000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6" name="出自【趣你的PPT】(微信:qunideppt)：最优质的PPT资源库"/>
          <p:cNvSpPr/>
          <p:nvPr/>
        </p:nvSpPr>
        <p:spPr bwMode="auto">
          <a:xfrm>
            <a:off x="4668328" y="3852736"/>
            <a:ext cx="392241" cy="277289"/>
          </a:xfrm>
          <a:custGeom>
            <a:avLst/>
            <a:gdLst>
              <a:gd name="T0" fmla="*/ 94 w 298"/>
              <a:gd name="T1" fmla="*/ 211 h 211"/>
              <a:gd name="T2" fmla="*/ 128 w 298"/>
              <a:gd name="T3" fmla="*/ 211 h 211"/>
              <a:gd name="T4" fmla="*/ 204 w 298"/>
              <a:gd name="T5" fmla="*/ 211 h 211"/>
              <a:gd name="T6" fmla="*/ 298 w 298"/>
              <a:gd name="T7" fmla="*/ 124 h 211"/>
              <a:gd name="T8" fmla="*/ 298 w 298"/>
              <a:gd name="T9" fmla="*/ 117 h 211"/>
              <a:gd name="T10" fmla="*/ 298 w 298"/>
              <a:gd name="T11" fmla="*/ 86 h 211"/>
              <a:gd name="T12" fmla="*/ 298 w 298"/>
              <a:gd name="T13" fmla="*/ 0 h 211"/>
              <a:gd name="T14" fmla="*/ 204 w 298"/>
              <a:gd name="T15" fmla="*/ 0 h 211"/>
              <a:gd name="T16" fmla="*/ 170 w 298"/>
              <a:gd name="T17" fmla="*/ 0 h 211"/>
              <a:gd name="T18" fmla="*/ 94 w 298"/>
              <a:gd name="T19" fmla="*/ 0 h 211"/>
              <a:gd name="T20" fmla="*/ 0 w 298"/>
              <a:gd name="T21" fmla="*/ 86 h 211"/>
              <a:gd name="T22" fmla="*/ 0 w 298"/>
              <a:gd name="T23" fmla="*/ 93 h 211"/>
              <a:gd name="T24" fmla="*/ 0 w 298"/>
              <a:gd name="T25" fmla="*/ 124 h 211"/>
              <a:gd name="T26" fmla="*/ 0 w 298"/>
              <a:gd name="T27" fmla="*/ 211 h 211"/>
              <a:gd name="T28" fmla="*/ 94 w 298"/>
              <a:gd name="T29" fmla="*/ 211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8" h="211">
                <a:moveTo>
                  <a:pt x="94" y="211"/>
                </a:moveTo>
                <a:cubicBezTo>
                  <a:pt x="128" y="211"/>
                  <a:pt x="128" y="211"/>
                  <a:pt x="128" y="211"/>
                </a:cubicBezTo>
                <a:cubicBezTo>
                  <a:pt x="204" y="211"/>
                  <a:pt x="204" y="211"/>
                  <a:pt x="204" y="211"/>
                </a:cubicBezTo>
                <a:cubicBezTo>
                  <a:pt x="256" y="211"/>
                  <a:pt x="298" y="172"/>
                  <a:pt x="298" y="124"/>
                </a:cubicBezTo>
                <a:cubicBezTo>
                  <a:pt x="298" y="117"/>
                  <a:pt x="298" y="117"/>
                  <a:pt x="298" y="117"/>
                </a:cubicBezTo>
                <a:cubicBezTo>
                  <a:pt x="298" y="86"/>
                  <a:pt x="298" y="86"/>
                  <a:pt x="298" y="86"/>
                </a:cubicBezTo>
                <a:cubicBezTo>
                  <a:pt x="298" y="0"/>
                  <a:pt x="298" y="0"/>
                  <a:pt x="298" y="0"/>
                </a:cubicBezTo>
                <a:cubicBezTo>
                  <a:pt x="204" y="0"/>
                  <a:pt x="204" y="0"/>
                  <a:pt x="204" y="0"/>
                </a:cubicBezTo>
                <a:cubicBezTo>
                  <a:pt x="170" y="0"/>
                  <a:pt x="170" y="0"/>
                  <a:pt x="170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42" y="0"/>
                  <a:pt x="0" y="39"/>
                  <a:pt x="0" y="86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124"/>
                  <a:pt x="0" y="124"/>
                  <a:pt x="0" y="124"/>
                </a:cubicBezTo>
                <a:cubicBezTo>
                  <a:pt x="0" y="211"/>
                  <a:pt x="0" y="211"/>
                  <a:pt x="0" y="211"/>
                </a:cubicBezTo>
                <a:lnTo>
                  <a:pt x="94" y="21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7" name="出自【趣你的PPT】(微信:qunideppt)：最优质的PPT资源库"/>
          <p:cNvSpPr/>
          <p:nvPr/>
        </p:nvSpPr>
        <p:spPr bwMode="auto">
          <a:xfrm>
            <a:off x="4115505" y="4106332"/>
            <a:ext cx="446646" cy="326429"/>
          </a:xfrm>
          <a:custGeom>
            <a:avLst/>
            <a:gdLst>
              <a:gd name="T0" fmla="*/ 108 w 339"/>
              <a:gd name="T1" fmla="*/ 0 h 248"/>
              <a:gd name="T2" fmla="*/ 146 w 339"/>
              <a:gd name="T3" fmla="*/ 0 h 248"/>
              <a:gd name="T4" fmla="*/ 232 w 339"/>
              <a:gd name="T5" fmla="*/ 0 h 248"/>
              <a:gd name="T6" fmla="*/ 339 w 339"/>
              <a:gd name="T7" fmla="*/ 101 h 248"/>
              <a:gd name="T8" fmla="*/ 339 w 339"/>
              <a:gd name="T9" fmla="*/ 110 h 248"/>
              <a:gd name="T10" fmla="*/ 339 w 339"/>
              <a:gd name="T11" fmla="*/ 146 h 248"/>
              <a:gd name="T12" fmla="*/ 339 w 339"/>
              <a:gd name="T13" fmla="*/ 248 h 248"/>
              <a:gd name="T14" fmla="*/ 232 w 339"/>
              <a:gd name="T15" fmla="*/ 248 h 248"/>
              <a:gd name="T16" fmla="*/ 193 w 339"/>
              <a:gd name="T17" fmla="*/ 248 h 248"/>
              <a:gd name="T18" fmla="*/ 108 w 339"/>
              <a:gd name="T19" fmla="*/ 248 h 248"/>
              <a:gd name="T20" fmla="*/ 0 w 339"/>
              <a:gd name="T21" fmla="*/ 146 h 248"/>
              <a:gd name="T22" fmla="*/ 0 w 339"/>
              <a:gd name="T23" fmla="*/ 138 h 248"/>
              <a:gd name="T24" fmla="*/ 0 w 339"/>
              <a:gd name="T25" fmla="*/ 101 h 248"/>
              <a:gd name="T26" fmla="*/ 0 w 339"/>
              <a:gd name="T27" fmla="*/ 0 h 248"/>
              <a:gd name="T28" fmla="*/ 108 w 339"/>
              <a:gd name="T29" fmla="*/ 0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39" h="248">
                <a:moveTo>
                  <a:pt x="108" y="0"/>
                </a:moveTo>
                <a:cubicBezTo>
                  <a:pt x="146" y="0"/>
                  <a:pt x="146" y="0"/>
                  <a:pt x="146" y="0"/>
                </a:cubicBezTo>
                <a:cubicBezTo>
                  <a:pt x="232" y="0"/>
                  <a:pt x="232" y="0"/>
                  <a:pt x="232" y="0"/>
                </a:cubicBezTo>
                <a:cubicBezTo>
                  <a:pt x="291" y="0"/>
                  <a:pt x="339" y="45"/>
                  <a:pt x="339" y="101"/>
                </a:cubicBezTo>
                <a:cubicBezTo>
                  <a:pt x="339" y="110"/>
                  <a:pt x="339" y="110"/>
                  <a:pt x="339" y="110"/>
                </a:cubicBezTo>
                <a:cubicBezTo>
                  <a:pt x="339" y="146"/>
                  <a:pt x="339" y="146"/>
                  <a:pt x="339" y="146"/>
                </a:cubicBezTo>
                <a:cubicBezTo>
                  <a:pt x="339" y="248"/>
                  <a:pt x="339" y="248"/>
                  <a:pt x="339" y="248"/>
                </a:cubicBezTo>
                <a:cubicBezTo>
                  <a:pt x="232" y="248"/>
                  <a:pt x="232" y="248"/>
                  <a:pt x="232" y="248"/>
                </a:cubicBezTo>
                <a:cubicBezTo>
                  <a:pt x="193" y="248"/>
                  <a:pt x="193" y="248"/>
                  <a:pt x="193" y="248"/>
                </a:cubicBezTo>
                <a:cubicBezTo>
                  <a:pt x="108" y="248"/>
                  <a:pt x="108" y="248"/>
                  <a:pt x="108" y="248"/>
                </a:cubicBezTo>
                <a:cubicBezTo>
                  <a:pt x="49" y="248"/>
                  <a:pt x="0" y="202"/>
                  <a:pt x="0" y="146"/>
                </a:cubicBezTo>
                <a:cubicBezTo>
                  <a:pt x="0" y="138"/>
                  <a:pt x="0" y="138"/>
                  <a:pt x="0" y="138"/>
                </a:cubicBezTo>
                <a:cubicBezTo>
                  <a:pt x="0" y="101"/>
                  <a:pt x="0" y="101"/>
                  <a:pt x="0" y="101"/>
                </a:cubicBezTo>
                <a:cubicBezTo>
                  <a:pt x="0" y="0"/>
                  <a:pt x="0" y="0"/>
                  <a:pt x="0" y="0"/>
                </a:cubicBezTo>
                <a:lnTo>
                  <a:pt x="10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grpSp>
        <p:nvGrpSpPr>
          <p:cNvPr id="4" name="Group 3出自【趣你的PPT】(微信:qunideppt)：最优质的PPT资源库出自【趣你的PPT】(微信:qunideppt)：最优质的PPT资源库"/>
          <p:cNvGrpSpPr/>
          <p:nvPr/>
        </p:nvGrpSpPr>
        <p:grpSpPr>
          <a:xfrm>
            <a:off x="3193257" y="2305711"/>
            <a:ext cx="1408382" cy="808175"/>
            <a:chOff x="4257675" y="3074281"/>
            <a:chExt cx="1877843" cy="1077566"/>
          </a:xfrm>
          <a:solidFill>
            <a:schemeClr val="accent2"/>
          </a:solidFill>
        </p:grpSpPr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57675" y="3112890"/>
              <a:ext cx="1854443" cy="999176"/>
            </a:xfrm>
            <a:custGeom>
              <a:avLst/>
              <a:gdLst>
                <a:gd name="T0" fmla="*/ 292 w 1057"/>
                <a:gd name="T1" fmla="*/ 498 h 569"/>
                <a:gd name="T2" fmla="*/ 0 w 1057"/>
                <a:gd name="T3" fmla="*/ 283 h 569"/>
                <a:gd name="T4" fmla="*/ 293 w 1057"/>
                <a:gd name="T5" fmla="*/ 70 h 569"/>
                <a:gd name="T6" fmla="*/ 528 w 1057"/>
                <a:gd name="T7" fmla="*/ 0 h 569"/>
                <a:gd name="T8" fmla="*/ 765 w 1057"/>
                <a:gd name="T9" fmla="*/ 71 h 569"/>
                <a:gd name="T10" fmla="*/ 1057 w 1057"/>
                <a:gd name="T11" fmla="*/ 286 h 569"/>
                <a:gd name="T12" fmla="*/ 763 w 1057"/>
                <a:gd name="T13" fmla="*/ 499 h 569"/>
                <a:gd name="T14" fmla="*/ 528 w 1057"/>
                <a:gd name="T15" fmla="*/ 569 h 569"/>
                <a:gd name="T16" fmla="*/ 528 w 1057"/>
                <a:gd name="T17" fmla="*/ 569 h 569"/>
                <a:gd name="T18" fmla="*/ 292 w 1057"/>
                <a:gd name="T19" fmla="*/ 498 h 569"/>
                <a:gd name="T20" fmla="*/ 762 w 1057"/>
                <a:gd name="T21" fmla="*/ 74 h 569"/>
                <a:gd name="T22" fmla="*/ 528 w 1057"/>
                <a:gd name="T23" fmla="*/ 3 h 569"/>
                <a:gd name="T24" fmla="*/ 296 w 1057"/>
                <a:gd name="T25" fmla="*/ 73 h 569"/>
                <a:gd name="T26" fmla="*/ 6 w 1057"/>
                <a:gd name="T27" fmla="*/ 283 h 569"/>
                <a:gd name="T28" fmla="*/ 295 w 1057"/>
                <a:gd name="T29" fmla="*/ 495 h 569"/>
                <a:gd name="T30" fmla="*/ 528 w 1057"/>
                <a:gd name="T31" fmla="*/ 566 h 569"/>
                <a:gd name="T32" fmla="*/ 528 w 1057"/>
                <a:gd name="T33" fmla="*/ 566 h 569"/>
                <a:gd name="T34" fmla="*/ 760 w 1057"/>
                <a:gd name="T35" fmla="*/ 496 h 569"/>
                <a:gd name="T36" fmla="*/ 1050 w 1057"/>
                <a:gd name="T37" fmla="*/ 286 h 569"/>
                <a:gd name="T38" fmla="*/ 762 w 1057"/>
                <a:gd name="T39" fmla="*/ 74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7" h="569">
                  <a:moveTo>
                    <a:pt x="292" y="498"/>
                  </a:moveTo>
                  <a:cubicBezTo>
                    <a:pt x="0" y="283"/>
                    <a:pt x="0" y="283"/>
                    <a:pt x="0" y="283"/>
                  </a:cubicBezTo>
                  <a:cubicBezTo>
                    <a:pt x="293" y="70"/>
                    <a:pt x="293" y="70"/>
                    <a:pt x="293" y="70"/>
                  </a:cubicBezTo>
                  <a:cubicBezTo>
                    <a:pt x="356" y="25"/>
                    <a:pt x="439" y="0"/>
                    <a:pt x="528" y="0"/>
                  </a:cubicBezTo>
                  <a:cubicBezTo>
                    <a:pt x="618" y="0"/>
                    <a:pt x="702" y="25"/>
                    <a:pt x="765" y="71"/>
                  </a:cubicBezTo>
                  <a:cubicBezTo>
                    <a:pt x="1057" y="286"/>
                    <a:pt x="1057" y="286"/>
                    <a:pt x="1057" y="286"/>
                  </a:cubicBezTo>
                  <a:cubicBezTo>
                    <a:pt x="763" y="499"/>
                    <a:pt x="763" y="499"/>
                    <a:pt x="763" y="499"/>
                  </a:cubicBezTo>
                  <a:cubicBezTo>
                    <a:pt x="701" y="544"/>
                    <a:pt x="617" y="569"/>
                    <a:pt x="528" y="569"/>
                  </a:cubicBezTo>
                  <a:cubicBezTo>
                    <a:pt x="528" y="569"/>
                    <a:pt x="528" y="569"/>
                    <a:pt x="528" y="569"/>
                  </a:cubicBezTo>
                  <a:cubicBezTo>
                    <a:pt x="438" y="569"/>
                    <a:pt x="355" y="544"/>
                    <a:pt x="292" y="498"/>
                  </a:cubicBezTo>
                  <a:close/>
                  <a:moveTo>
                    <a:pt x="762" y="74"/>
                  </a:moveTo>
                  <a:cubicBezTo>
                    <a:pt x="700" y="28"/>
                    <a:pt x="617" y="3"/>
                    <a:pt x="528" y="3"/>
                  </a:cubicBezTo>
                  <a:cubicBezTo>
                    <a:pt x="441" y="3"/>
                    <a:pt x="358" y="28"/>
                    <a:pt x="296" y="73"/>
                  </a:cubicBezTo>
                  <a:cubicBezTo>
                    <a:pt x="6" y="283"/>
                    <a:pt x="6" y="283"/>
                    <a:pt x="6" y="283"/>
                  </a:cubicBezTo>
                  <a:cubicBezTo>
                    <a:pt x="295" y="495"/>
                    <a:pt x="295" y="495"/>
                    <a:pt x="295" y="495"/>
                  </a:cubicBezTo>
                  <a:cubicBezTo>
                    <a:pt x="357" y="541"/>
                    <a:pt x="440" y="566"/>
                    <a:pt x="528" y="566"/>
                  </a:cubicBezTo>
                  <a:cubicBezTo>
                    <a:pt x="528" y="566"/>
                    <a:pt x="528" y="566"/>
                    <a:pt x="528" y="566"/>
                  </a:cubicBezTo>
                  <a:cubicBezTo>
                    <a:pt x="616" y="566"/>
                    <a:pt x="698" y="541"/>
                    <a:pt x="760" y="496"/>
                  </a:cubicBezTo>
                  <a:cubicBezTo>
                    <a:pt x="1050" y="286"/>
                    <a:pt x="1050" y="286"/>
                    <a:pt x="1050" y="286"/>
                  </a:cubicBezTo>
                  <a:lnTo>
                    <a:pt x="762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392225" y="3108210"/>
              <a:ext cx="1719893" cy="1010876"/>
            </a:xfrm>
            <a:custGeom>
              <a:avLst/>
              <a:gdLst>
                <a:gd name="T0" fmla="*/ 270 w 980"/>
                <a:gd name="T1" fmla="*/ 504 h 576"/>
                <a:gd name="T2" fmla="*/ 0 w 980"/>
                <a:gd name="T3" fmla="*/ 288 h 576"/>
                <a:gd name="T4" fmla="*/ 271 w 980"/>
                <a:gd name="T5" fmla="*/ 72 h 576"/>
                <a:gd name="T6" fmla="*/ 490 w 980"/>
                <a:gd name="T7" fmla="*/ 0 h 576"/>
                <a:gd name="T8" fmla="*/ 709 w 980"/>
                <a:gd name="T9" fmla="*/ 73 h 576"/>
                <a:gd name="T10" fmla="*/ 980 w 980"/>
                <a:gd name="T11" fmla="*/ 289 h 576"/>
                <a:gd name="T12" fmla="*/ 708 w 980"/>
                <a:gd name="T13" fmla="*/ 504 h 576"/>
                <a:gd name="T14" fmla="*/ 490 w 980"/>
                <a:gd name="T15" fmla="*/ 576 h 576"/>
                <a:gd name="T16" fmla="*/ 490 w 980"/>
                <a:gd name="T17" fmla="*/ 576 h 576"/>
                <a:gd name="T18" fmla="*/ 270 w 980"/>
                <a:gd name="T19" fmla="*/ 504 h 576"/>
                <a:gd name="T20" fmla="*/ 701 w 980"/>
                <a:gd name="T21" fmla="*/ 79 h 576"/>
                <a:gd name="T22" fmla="*/ 490 w 980"/>
                <a:gd name="T23" fmla="*/ 10 h 576"/>
                <a:gd name="T24" fmla="*/ 280 w 980"/>
                <a:gd name="T25" fmla="*/ 79 h 576"/>
                <a:gd name="T26" fmla="*/ 17 w 980"/>
                <a:gd name="T27" fmla="*/ 288 h 576"/>
                <a:gd name="T28" fmla="*/ 279 w 980"/>
                <a:gd name="T29" fmla="*/ 497 h 576"/>
                <a:gd name="T30" fmla="*/ 490 w 980"/>
                <a:gd name="T31" fmla="*/ 567 h 576"/>
                <a:gd name="T32" fmla="*/ 490 w 980"/>
                <a:gd name="T33" fmla="*/ 567 h 576"/>
                <a:gd name="T34" fmla="*/ 699 w 980"/>
                <a:gd name="T35" fmla="*/ 497 h 576"/>
                <a:gd name="T36" fmla="*/ 962 w 980"/>
                <a:gd name="T37" fmla="*/ 289 h 576"/>
                <a:gd name="T38" fmla="*/ 701 w 980"/>
                <a:gd name="T39" fmla="*/ 79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80" h="576">
                  <a:moveTo>
                    <a:pt x="270" y="504"/>
                  </a:moveTo>
                  <a:cubicBezTo>
                    <a:pt x="0" y="288"/>
                    <a:pt x="0" y="288"/>
                    <a:pt x="0" y="288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330" y="26"/>
                    <a:pt x="407" y="1"/>
                    <a:pt x="490" y="0"/>
                  </a:cubicBezTo>
                  <a:cubicBezTo>
                    <a:pt x="573" y="0"/>
                    <a:pt x="651" y="26"/>
                    <a:pt x="709" y="73"/>
                  </a:cubicBezTo>
                  <a:cubicBezTo>
                    <a:pt x="980" y="289"/>
                    <a:pt x="980" y="289"/>
                    <a:pt x="980" y="289"/>
                  </a:cubicBezTo>
                  <a:cubicBezTo>
                    <a:pt x="708" y="504"/>
                    <a:pt x="708" y="504"/>
                    <a:pt x="708" y="504"/>
                  </a:cubicBezTo>
                  <a:cubicBezTo>
                    <a:pt x="650" y="551"/>
                    <a:pt x="572" y="576"/>
                    <a:pt x="490" y="576"/>
                  </a:cubicBezTo>
                  <a:cubicBezTo>
                    <a:pt x="490" y="576"/>
                    <a:pt x="490" y="576"/>
                    <a:pt x="490" y="576"/>
                  </a:cubicBezTo>
                  <a:cubicBezTo>
                    <a:pt x="406" y="576"/>
                    <a:pt x="328" y="551"/>
                    <a:pt x="270" y="504"/>
                  </a:cubicBezTo>
                  <a:close/>
                  <a:moveTo>
                    <a:pt x="701" y="79"/>
                  </a:moveTo>
                  <a:cubicBezTo>
                    <a:pt x="645" y="35"/>
                    <a:pt x="570" y="10"/>
                    <a:pt x="490" y="10"/>
                  </a:cubicBezTo>
                  <a:cubicBezTo>
                    <a:pt x="410" y="10"/>
                    <a:pt x="336" y="35"/>
                    <a:pt x="280" y="79"/>
                  </a:cubicBezTo>
                  <a:cubicBezTo>
                    <a:pt x="17" y="288"/>
                    <a:pt x="17" y="288"/>
                    <a:pt x="17" y="288"/>
                  </a:cubicBezTo>
                  <a:cubicBezTo>
                    <a:pt x="279" y="497"/>
                    <a:pt x="279" y="497"/>
                    <a:pt x="279" y="497"/>
                  </a:cubicBezTo>
                  <a:cubicBezTo>
                    <a:pt x="335" y="542"/>
                    <a:pt x="409" y="567"/>
                    <a:pt x="490" y="567"/>
                  </a:cubicBezTo>
                  <a:cubicBezTo>
                    <a:pt x="490" y="567"/>
                    <a:pt x="490" y="567"/>
                    <a:pt x="490" y="567"/>
                  </a:cubicBezTo>
                  <a:cubicBezTo>
                    <a:pt x="569" y="566"/>
                    <a:pt x="643" y="542"/>
                    <a:pt x="699" y="497"/>
                  </a:cubicBezTo>
                  <a:cubicBezTo>
                    <a:pt x="962" y="289"/>
                    <a:pt x="962" y="289"/>
                    <a:pt x="962" y="289"/>
                  </a:cubicBezTo>
                  <a:lnTo>
                    <a:pt x="701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11564" y="3102360"/>
              <a:ext cx="1600553" cy="1021406"/>
            </a:xfrm>
            <a:custGeom>
              <a:avLst/>
              <a:gdLst>
                <a:gd name="T0" fmla="*/ 251 w 912"/>
                <a:gd name="T1" fmla="*/ 509 h 582"/>
                <a:gd name="T2" fmla="*/ 0 w 912"/>
                <a:gd name="T3" fmla="*/ 290 h 582"/>
                <a:gd name="T4" fmla="*/ 253 w 912"/>
                <a:gd name="T5" fmla="*/ 73 h 582"/>
                <a:gd name="T6" fmla="*/ 456 w 912"/>
                <a:gd name="T7" fmla="*/ 0 h 582"/>
                <a:gd name="T8" fmla="*/ 661 w 912"/>
                <a:gd name="T9" fmla="*/ 73 h 582"/>
                <a:gd name="T10" fmla="*/ 912 w 912"/>
                <a:gd name="T11" fmla="*/ 292 h 582"/>
                <a:gd name="T12" fmla="*/ 659 w 912"/>
                <a:gd name="T13" fmla="*/ 509 h 582"/>
                <a:gd name="T14" fmla="*/ 456 w 912"/>
                <a:gd name="T15" fmla="*/ 582 h 582"/>
                <a:gd name="T16" fmla="*/ 456 w 912"/>
                <a:gd name="T17" fmla="*/ 582 h 582"/>
                <a:gd name="T18" fmla="*/ 251 w 912"/>
                <a:gd name="T19" fmla="*/ 509 h 582"/>
                <a:gd name="T20" fmla="*/ 647 w 912"/>
                <a:gd name="T21" fmla="*/ 84 h 582"/>
                <a:gd name="T22" fmla="*/ 456 w 912"/>
                <a:gd name="T23" fmla="*/ 16 h 582"/>
                <a:gd name="T24" fmla="*/ 266 w 912"/>
                <a:gd name="T25" fmla="*/ 84 h 582"/>
                <a:gd name="T26" fmla="*/ 26 w 912"/>
                <a:gd name="T27" fmla="*/ 291 h 582"/>
                <a:gd name="T28" fmla="*/ 264 w 912"/>
                <a:gd name="T29" fmla="*/ 498 h 582"/>
                <a:gd name="T30" fmla="*/ 456 w 912"/>
                <a:gd name="T31" fmla="*/ 566 h 582"/>
                <a:gd name="T32" fmla="*/ 456 w 912"/>
                <a:gd name="T33" fmla="*/ 566 h 582"/>
                <a:gd name="T34" fmla="*/ 646 w 912"/>
                <a:gd name="T35" fmla="*/ 498 h 582"/>
                <a:gd name="T36" fmla="*/ 885 w 912"/>
                <a:gd name="T37" fmla="*/ 292 h 582"/>
                <a:gd name="T38" fmla="*/ 647 w 912"/>
                <a:gd name="T39" fmla="*/ 84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12" h="582">
                  <a:moveTo>
                    <a:pt x="251" y="509"/>
                  </a:moveTo>
                  <a:cubicBezTo>
                    <a:pt x="0" y="290"/>
                    <a:pt x="0" y="290"/>
                    <a:pt x="0" y="290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307" y="26"/>
                    <a:pt x="379" y="0"/>
                    <a:pt x="456" y="0"/>
                  </a:cubicBezTo>
                  <a:cubicBezTo>
                    <a:pt x="534" y="0"/>
                    <a:pt x="606" y="26"/>
                    <a:pt x="661" y="73"/>
                  </a:cubicBezTo>
                  <a:cubicBezTo>
                    <a:pt x="912" y="292"/>
                    <a:pt x="912" y="292"/>
                    <a:pt x="912" y="292"/>
                  </a:cubicBezTo>
                  <a:cubicBezTo>
                    <a:pt x="659" y="509"/>
                    <a:pt x="659" y="509"/>
                    <a:pt x="659" y="509"/>
                  </a:cubicBezTo>
                  <a:cubicBezTo>
                    <a:pt x="605" y="556"/>
                    <a:pt x="533" y="582"/>
                    <a:pt x="456" y="582"/>
                  </a:cubicBezTo>
                  <a:cubicBezTo>
                    <a:pt x="456" y="582"/>
                    <a:pt x="456" y="582"/>
                    <a:pt x="456" y="582"/>
                  </a:cubicBezTo>
                  <a:cubicBezTo>
                    <a:pt x="378" y="582"/>
                    <a:pt x="306" y="556"/>
                    <a:pt x="251" y="509"/>
                  </a:cubicBezTo>
                  <a:close/>
                  <a:moveTo>
                    <a:pt x="647" y="84"/>
                  </a:moveTo>
                  <a:cubicBezTo>
                    <a:pt x="597" y="40"/>
                    <a:pt x="529" y="16"/>
                    <a:pt x="456" y="16"/>
                  </a:cubicBezTo>
                  <a:cubicBezTo>
                    <a:pt x="384" y="16"/>
                    <a:pt x="316" y="40"/>
                    <a:pt x="266" y="84"/>
                  </a:cubicBezTo>
                  <a:cubicBezTo>
                    <a:pt x="26" y="291"/>
                    <a:pt x="26" y="291"/>
                    <a:pt x="26" y="291"/>
                  </a:cubicBezTo>
                  <a:cubicBezTo>
                    <a:pt x="264" y="498"/>
                    <a:pt x="264" y="498"/>
                    <a:pt x="264" y="498"/>
                  </a:cubicBezTo>
                  <a:cubicBezTo>
                    <a:pt x="315" y="542"/>
                    <a:pt x="383" y="566"/>
                    <a:pt x="456" y="566"/>
                  </a:cubicBezTo>
                  <a:cubicBezTo>
                    <a:pt x="456" y="566"/>
                    <a:pt x="456" y="566"/>
                    <a:pt x="456" y="566"/>
                  </a:cubicBezTo>
                  <a:cubicBezTo>
                    <a:pt x="528" y="566"/>
                    <a:pt x="595" y="542"/>
                    <a:pt x="646" y="498"/>
                  </a:cubicBezTo>
                  <a:cubicBezTo>
                    <a:pt x="885" y="292"/>
                    <a:pt x="885" y="292"/>
                    <a:pt x="885" y="292"/>
                  </a:cubicBezTo>
                  <a:lnTo>
                    <a:pt x="647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26224" y="3097681"/>
              <a:ext cx="1485894" cy="1031936"/>
            </a:xfrm>
            <a:custGeom>
              <a:avLst/>
              <a:gdLst>
                <a:gd name="T0" fmla="*/ 233 w 847"/>
                <a:gd name="T1" fmla="*/ 514 h 588"/>
                <a:gd name="T2" fmla="*/ 0 w 847"/>
                <a:gd name="T3" fmla="*/ 293 h 588"/>
                <a:gd name="T4" fmla="*/ 235 w 847"/>
                <a:gd name="T5" fmla="*/ 73 h 588"/>
                <a:gd name="T6" fmla="*/ 424 w 847"/>
                <a:gd name="T7" fmla="*/ 0 h 588"/>
                <a:gd name="T8" fmla="*/ 614 w 847"/>
                <a:gd name="T9" fmla="*/ 74 h 588"/>
                <a:gd name="T10" fmla="*/ 847 w 847"/>
                <a:gd name="T11" fmla="*/ 295 h 588"/>
                <a:gd name="T12" fmla="*/ 612 w 847"/>
                <a:gd name="T13" fmla="*/ 515 h 588"/>
                <a:gd name="T14" fmla="*/ 423 w 847"/>
                <a:gd name="T15" fmla="*/ 588 h 588"/>
                <a:gd name="T16" fmla="*/ 423 w 847"/>
                <a:gd name="T17" fmla="*/ 588 h 588"/>
                <a:gd name="T18" fmla="*/ 233 w 847"/>
                <a:gd name="T19" fmla="*/ 514 h 588"/>
                <a:gd name="T20" fmla="*/ 597 w 847"/>
                <a:gd name="T21" fmla="*/ 90 h 588"/>
                <a:gd name="T22" fmla="*/ 424 w 847"/>
                <a:gd name="T23" fmla="*/ 22 h 588"/>
                <a:gd name="T24" fmla="*/ 251 w 847"/>
                <a:gd name="T25" fmla="*/ 89 h 588"/>
                <a:gd name="T26" fmla="*/ 34 w 847"/>
                <a:gd name="T27" fmla="*/ 294 h 588"/>
                <a:gd name="T28" fmla="*/ 250 w 847"/>
                <a:gd name="T29" fmla="*/ 498 h 588"/>
                <a:gd name="T30" fmla="*/ 423 w 847"/>
                <a:gd name="T31" fmla="*/ 566 h 588"/>
                <a:gd name="T32" fmla="*/ 423 w 847"/>
                <a:gd name="T33" fmla="*/ 566 h 588"/>
                <a:gd name="T34" fmla="*/ 596 w 847"/>
                <a:gd name="T35" fmla="*/ 499 h 588"/>
                <a:gd name="T36" fmla="*/ 813 w 847"/>
                <a:gd name="T37" fmla="*/ 295 h 588"/>
                <a:gd name="T38" fmla="*/ 597 w 847"/>
                <a:gd name="T39" fmla="*/ 90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7" h="588">
                  <a:moveTo>
                    <a:pt x="233" y="514"/>
                  </a:moveTo>
                  <a:cubicBezTo>
                    <a:pt x="0" y="293"/>
                    <a:pt x="0" y="293"/>
                    <a:pt x="0" y="293"/>
                  </a:cubicBezTo>
                  <a:cubicBezTo>
                    <a:pt x="235" y="73"/>
                    <a:pt x="235" y="73"/>
                    <a:pt x="235" y="73"/>
                  </a:cubicBezTo>
                  <a:cubicBezTo>
                    <a:pt x="285" y="26"/>
                    <a:pt x="352" y="0"/>
                    <a:pt x="424" y="0"/>
                  </a:cubicBezTo>
                  <a:cubicBezTo>
                    <a:pt x="496" y="0"/>
                    <a:pt x="563" y="26"/>
                    <a:pt x="614" y="74"/>
                  </a:cubicBezTo>
                  <a:cubicBezTo>
                    <a:pt x="847" y="295"/>
                    <a:pt x="847" y="295"/>
                    <a:pt x="847" y="295"/>
                  </a:cubicBezTo>
                  <a:cubicBezTo>
                    <a:pt x="612" y="515"/>
                    <a:pt x="612" y="515"/>
                    <a:pt x="612" y="515"/>
                  </a:cubicBezTo>
                  <a:cubicBezTo>
                    <a:pt x="562" y="562"/>
                    <a:pt x="495" y="588"/>
                    <a:pt x="423" y="588"/>
                  </a:cubicBezTo>
                  <a:cubicBezTo>
                    <a:pt x="423" y="588"/>
                    <a:pt x="423" y="588"/>
                    <a:pt x="423" y="588"/>
                  </a:cubicBezTo>
                  <a:cubicBezTo>
                    <a:pt x="351" y="588"/>
                    <a:pt x="284" y="562"/>
                    <a:pt x="233" y="514"/>
                  </a:cubicBezTo>
                  <a:close/>
                  <a:moveTo>
                    <a:pt x="597" y="90"/>
                  </a:moveTo>
                  <a:cubicBezTo>
                    <a:pt x="551" y="46"/>
                    <a:pt x="489" y="22"/>
                    <a:pt x="424" y="22"/>
                  </a:cubicBezTo>
                  <a:cubicBezTo>
                    <a:pt x="358" y="22"/>
                    <a:pt x="297" y="46"/>
                    <a:pt x="251" y="89"/>
                  </a:cubicBezTo>
                  <a:cubicBezTo>
                    <a:pt x="34" y="294"/>
                    <a:pt x="34" y="294"/>
                    <a:pt x="34" y="294"/>
                  </a:cubicBezTo>
                  <a:cubicBezTo>
                    <a:pt x="250" y="498"/>
                    <a:pt x="250" y="498"/>
                    <a:pt x="250" y="498"/>
                  </a:cubicBezTo>
                  <a:cubicBezTo>
                    <a:pt x="296" y="542"/>
                    <a:pt x="358" y="566"/>
                    <a:pt x="423" y="566"/>
                  </a:cubicBezTo>
                  <a:cubicBezTo>
                    <a:pt x="423" y="566"/>
                    <a:pt x="423" y="566"/>
                    <a:pt x="423" y="566"/>
                  </a:cubicBezTo>
                  <a:cubicBezTo>
                    <a:pt x="489" y="566"/>
                    <a:pt x="550" y="542"/>
                    <a:pt x="596" y="499"/>
                  </a:cubicBezTo>
                  <a:cubicBezTo>
                    <a:pt x="813" y="295"/>
                    <a:pt x="813" y="295"/>
                    <a:pt x="813" y="295"/>
                  </a:cubicBezTo>
                  <a:lnTo>
                    <a:pt x="597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 bwMode="auto">
            <a:xfrm>
              <a:off x="4742053" y="3101190"/>
              <a:ext cx="1393465" cy="1026086"/>
            </a:xfrm>
            <a:custGeom>
              <a:avLst/>
              <a:gdLst>
                <a:gd name="T0" fmla="*/ 397 w 794"/>
                <a:gd name="T1" fmla="*/ 585 h 585"/>
                <a:gd name="T2" fmla="*/ 219 w 794"/>
                <a:gd name="T3" fmla="*/ 511 h 585"/>
                <a:gd name="T4" fmla="*/ 0 w 794"/>
                <a:gd name="T5" fmla="*/ 291 h 585"/>
                <a:gd name="T6" fmla="*/ 220 w 794"/>
                <a:gd name="T7" fmla="*/ 72 h 585"/>
                <a:gd name="T8" fmla="*/ 397 w 794"/>
                <a:gd name="T9" fmla="*/ 0 h 585"/>
                <a:gd name="T10" fmla="*/ 575 w 794"/>
                <a:gd name="T11" fmla="*/ 73 h 585"/>
                <a:gd name="T12" fmla="*/ 794 w 794"/>
                <a:gd name="T13" fmla="*/ 293 h 585"/>
                <a:gd name="T14" fmla="*/ 574 w 794"/>
                <a:gd name="T15" fmla="*/ 512 h 585"/>
                <a:gd name="T16" fmla="*/ 397 w 794"/>
                <a:gd name="T17" fmla="*/ 585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4" h="585">
                  <a:moveTo>
                    <a:pt x="397" y="585"/>
                  </a:moveTo>
                  <a:cubicBezTo>
                    <a:pt x="329" y="585"/>
                    <a:pt x="266" y="558"/>
                    <a:pt x="219" y="511"/>
                  </a:cubicBezTo>
                  <a:cubicBezTo>
                    <a:pt x="0" y="291"/>
                    <a:pt x="0" y="291"/>
                    <a:pt x="0" y="291"/>
                  </a:cubicBezTo>
                  <a:cubicBezTo>
                    <a:pt x="220" y="72"/>
                    <a:pt x="220" y="72"/>
                    <a:pt x="220" y="72"/>
                  </a:cubicBezTo>
                  <a:cubicBezTo>
                    <a:pt x="267" y="25"/>
                    <a:pt x="330" y="0"/>
                    <a:pt x="397" y="0"/>
                  </a:cubicBezTo>
                  <a:cubicBezTo>
                    <a:pt x="465" y="0"/>
                    <a:pt x="528" y="26"/>
                    <a:pt x="575" y="73"/>
                  </a:cubicBezTo>
                  <a:cubicBezTo>
                    <a:pt x="794" y="293"/>
                    <a:pt x="794" y="293"/>
                    <a:pt x="794" y="293"/>
                  </a:cubicBezTo>
                  <a:cubicBezTo>
                    <a:pt x="574" y="512"/>
                    <a:pt x="574" y="512"/>
                    <a:pt x="574" y="512"/>
                  </a:cubicBezTo>
                  <a:cubicBezTo>
                    <a:pt x="527" y="559"/>
                    <a:pt x="464" y="585"/>
                    <a:pt x="397" y="5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 bwMode="auto">
            <a:xfrm>
              <a:off x="4766623" y="3074281"/>
              <a:ext cx="1345494" cy="1077566"/>
            </a:xfrm>
            <a:custGeom>
              <a:avLst/>
              <a:gdLst>
                <a:gd name="T0" fmla="*/ 171 w 767"/>
                <a:gd name="T1" fmla="*/ 135 h 614"/>
                <a:gd name="T2" fmla="*/ 213 w 767"/>
                <a:gd name="T3" fmla="*/ 94 h 614"/>
                <a:gd name="T4" fmla="*/ 555 w 767"/>
                <a:gd name="T5" fmla="*/ 95 h 614"/>
                <a:gd name="T6" fmla="*/ 596 w 767"/>
                <a:gd name="T7" fmla="*/ 137 h 614"/>
                <a:gd name="T8" fmla="*/ 767 w 767"/>
                <a:gd name="T9" fmla="*/ 308 h 614"/>
                <a:gd name="T10" fmla="*/ 595 w 767"/>
                <a:gd name="T11" fmla="*/ 479 h 614"/>
                <a:gd name="T12" fmla="*/ 554 w 767"/>
                <a:gd name="T13" fmla="*/ 520 h 614"/>
                <a:gd name="T14" fmla="*/ 211 w 767"/>
                <a:gd name="T15" fmla="*/ 519 h 614"/>
                <a:gd name="T16" fmla="*/ 170 w 767"/>
                <a:gd name="T17" fmla="*/ 478 h 614"/>
                <a:gd name="T18" fmla="*/ 0 w 767"/>
                <a:gd name="T19" fmla="*/ 306 h 614"/>
                <a:gd name="T20" fmla="*/ 171 w 767"/>
                <a:gd name="T21" fmla="*/ 135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7" h="614">
                  <a:moveTo>
                    <a:pt x="171" y="135"/>
                  </a:moveTo>
                  <a:cubicBezTo>
                    <a:pt x="213" y="94"/>
                    <a:pt x="213" y="94"/>
                    <a:pt x="213" y="94"/>
                  </a:cubicBezTo>
                  <a:cubicBezTo>
                    <a:pt x="307" y="0"/>
                    <a:pt x="461" y="1"/>
                    <a:pt x="555" y="95"/>
                  </a:cubicBezTo>
                  <a:cubicBezTo>
                    <a:pt x="596" y="137"/>
                    <a:pt x="596" y="137"/>
                    <a:pt x="596" y="137"/>
                  </a:cubicBezTo>
                  <a:cubicBezTo>
                    <a:pt x="767" y="308"/>
                    <a:pt x="767" y="308"/>
                    <a:pt x="767" y="308"/>
                  </a:cubicBezTo>
                  <a:cubicBezTo>
                    <a:pt x="595" y="479"/>
                    <a:pt x="595" y="479"/>
                    <a:pt x="595" y="479"/>
                  </a:cubicBezTo>
                  <a:cubicBezTo>
                    <a:pt x="554" y="520"/>
                    <a:pt x="554" y="520"/>
                    <a:pt x="554" y="520"/>
                  </a:cubicBezTo>
                  <a:cubicBezTo>
                    <a:pt x="459" y="614"/>
                    <a:pt x="305" y="613"/>
                    <a:pt x="211" y="519"/>
                  </a:cubicBezTo>
                  <a:cubicBezTo>
                    <a:pt x="170" y="478"/>
                    <a:pt x="170" y="478"/>
                    <a:pt x="170" y="478"/>
                  </a:cubicBezTo>
                  <a:cubicBezTo>
                    <a:pt x="0" y="306"/>
                    <a:pt x="0" y="306"/>
                    <a:pt x="0" y="306"/>
                  </a:cubicBezTo>
                  <a:lnTo>
                    <a:pt x="171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3" name="Group 2出自【趣你的PPT】(微信:qunideppt)：最优质的PPT资源库出自【趣你的PPT】(微信:qunideppt)：最优质的PPT资源库"/>
          <p:cNvGrpSpPr/>
          <p:nvPr/>
        </p:nvGrpSpPr>
        <p:grpSpPr>
          <a:xfrm>
            <a:off x="4193602" y="1292202"/>
            <a:ext cx="835376" cy="1407504"/>
            <a:chOff x="5591469" y="1722936"/>
            <a:chExt cx="1113835" cy="1876672"/>
          </a:xfrm>
          <a:solidFill>
            <a:schemeClr val="accent1"/>
          </a:solidFill>
        </p:grpSpPr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47629" y="1722936"/>
              <a:ext cx="998006" cy="1853272"/>
            </a:xfrm>
            <a:custGeom>
              <a:avLst/>
              <a:gdLst>
                <a:gd name="T0" fmla="*/ 569 w 569"/>
                <a:gd name="T1" fmla="*/ 528 h 1056"/>
                <a:gd name="T2" fmla="*/ 569 w 569"/>
                <a:gd name="T3" fmla="*/ 528 h 1056"/>
                <a:gd name="T4" fmla="*/ 499 w 569"/>
                <a:gd name="T5" fmla="*/ 763 h 1056"/>
                <a:gd name="T6" fmla="*/ 286 w 569"/>
                <a:gd name="T7" fmla="*/ 1056 h 1056"/>
                <a:gd name="T8" fmla="*/ 72 w 569"/>
                <a:gd name="T9" fmla="*/ 764 h 1056"/>
                <a:gd name="T10" fmla="*/ 0 w 569"/>
                <a:gd name="T11" fmla="*/ 528 h 1056"/>
                <a:gd name="T12" fmla="*/ 71 w 569"/>
                <a:gd name="T13" fmla="*/ 293 h 1056"/>
                <a:gd name="T14" fmla="*/ 284 w 569"/>
                <a:gd name="T15" fmla="*/ 0 h 1056"/>
                <a:gd name="T16" fmla="*/ 498 w 569"/>
                <a:gd name="T17" fmla="*/ 291 h 1056"/>
                <a:gd name="T18" fmla="*/ 569 w 569"/>
                <a:gd name="T19" fmla="*/ 528 h 1056"/>
                <a:gd name="T20" fmla="*/ 286 w 569"/>
                <a:gd name="T21" fmla="*/ 1050 h 1056"/>
                <a:gd name="T22" fmla="*/ 497 w 569"/>
                <a:gd name="T23" fmla="*/ 760 h 1056"/>
                <a:gd name="T24" fmla="*/ 566 w 569"/>
                <a:gd name="T25" fmla="*/ 528 h 1056"/>
                <a:gd name="T26" fmla="*/ 566 w 569"/>
                <a:gd name="T27" fmla="*/ 528 h 1056"/>
                <a:gd name="T28" fmla="*/ 496 w 569"/>
                <a:gd name="T29" fmla="*/ 294 h 1056"/>
                <a:gd name="T30" fmla="*/ 284 w 569"/>
                <a:gd name="T31" fmla="*/ 6 h 1056"/>
                <a:gd name="T32" fmla="*/ 73 w 569"/>
                <a:gd name="T33" fmla="*/ 296 h 1056"/>
                <a:gd name="T34" fmla="*/ 3 w 569"/>
                <a:gd name="T35" fmla="*/ 528 h 1056"/>
                <a:gd name="T36" fmla="*/ 74 w 569"/>
                <a:gd name="T37" fmla="*/ 761 h 1056"/>
                <a:gd name="T38" fmla="*/ 286 w 569"/>
                <a:gd name="T39" fmla="*/ 1050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9" h="1056">
                  <a:moveTo>
                    <a:pt x="569" y="528"/>
                  </a:moveTo>
                  <a:cubicBezTo>
                    <a:pt x="569" y="528"/>
                    <a:pt x="569" y="528"/>
                    <a:pt x="569" y="528"/>
                  </a:cubicBezTo>
                  <a:cubicBezTo>
                    <a:pt x="569" y="617"/>
                    <a:pt x="544" y="700"/>
                    <a:pt x="499" y="763"/>
                  </a:cubicBezTo>
                  <a:cubicBezTo>
                    <a:pt x="286" y="1056"/>
                    <a:pt x="286" y="1056"/>
                    <a:pt x="286" y="1056"/>
                  </a:cubicBezTo>
                  <a:cubicBezTo>
                    <a:pt x="72" y="764"/>
                    <a:pt x="72" y="764"/>
                    <a:pt x="72" y="764"/>
                  </a:cubicBezTo>
                  <a:cubicBezTo>
                    <a:pt x="26" y="702"/>
                    <a:pt x="0" y="618"/>
                    <a:pt x="0" y="528"/>
                  </a:cubicBezTo>
                  <a:cubicBezTo>
                    <a:pt x="0" y="439"/>
                    <a:pt x="25" y="355"/>
                    <a:pt x="71" y="29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498" y="291"/>
                    <a:pt x="498" y="291"/>
                    <a:pt x="498" y="291"/>
                  </a:cubicBezTo>
                  <a:cubicBezTo>
                    <a:pt x="544" y="354"/>
                    <a:pt x="569" y="438"/>
                    <a:pt x="569" y="528"/>
                  </a:cubicBezTo>
                  <a:close/>
                  <a:moveTo>
                    <a:pt x="286" y="1050"/>
                  </a:moveTo>
                  <a:cubicBezTo>
                    <a:pt x="497" y="760"/>
                    <a:pt x="497" y="760"/>
                    <a:pt x="497" y="760"/>
                  </a:cubicBezTo>
                  <a:cubicBezTo>
                    <a:pt x="541" y="698"/>
                    <a:pt x="566" y="615"/>
                    <a:pt x="566" y="528"/>
                  </a:cubicBezTo>
                  <a:cubicBezTo>
                    <a:pt x="566" y="528"/>
                    <a:pt x="566" y="528"/>
                    <a:pt x="566" y="528"/>
                  </a:cubicBezTo>
                  <a:cubicBezTo>
                    <a:pt x="566" y="439"/>
                    <a:pt x="541" y="356"/>
                    <a:pt x="496" y="294"/>
                  </a:cubicBezTo>
                  <a:cubicBezTo>
                    <a:pt x="284" y="6"/>
                    <a:pt x="284" y="6"/>
                    <a:pt x="284" y="6"/>
                  </a:cubicBezTo>
                  <a:cubicBezTo>
                    <a:pt x="73" y="296"/>
                    <a:pt x="73" y="296"/>
                    <a:pt x="73" y="296"/>
                  </a:cubicBezTo>
                  <a:cubicBezTo>
                    <a:pt x="28" y="358"/>
                    <a:pt x="3" y="440"/>
                    <a:pt x="3" y="528"/>
                  </a:cubicBezTo>
                  <a:cubicBezTo>
                    <a:pt x="3" y="616"/>
                    <a:pt x="28" y="699"/>
                    <a:pt x="74" y="761"/>
                  </a:cubicBezTo>
                  <a:lnTo>
                    <a:pt x="286" y="10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44120" y="1856315"/>
              <a:ext cx="1010876" cy="1719893"/>
            </a:xfrm>
            <a:custGeom>
              <a:avLst/>
              <a:gdLst>
                <a:gd name="T0" fmla="*/ 575 w 576"/>
                <a:gd name="T1" fmla="*/ 490 h 980"/>
                <a:gd name="T2" fmla="*/ 575 w 576"/>
                <a:gd name="T3" fmla="*/ 490 h 980"/>
                <a:gd name="T4" fmla="*/ 504 w 576"/>
                <a:gd name="T5" fmla="*/ 708 h 980"/>
                <a:gd name="T6" fmla="*/ 288 w 576"/>
                <a:gd name="T7" fmla="*/ 980 h 980"/>
                <a:gd name="T8" fmla="*/ 72 w 576"/>
                <a:gd name="T9" fmla="*/ 710 h 980"/>
                <a:gd name="T10" fmla="*/ 0 w 576"/>
                <a:gd name="T11" fmla="*/ 490 h 980"/>
                <a:gd name="T12" fmla="*/ 72 w 576"/>
                <a:gd name="T13" fmla="*/ 272 h 980"/>
                <a:gd name="T14" fmla="*/ 287 w 576"/>
                <a:gd name="T15" fmla="*/ 0 h 980"/>
                <a:gd name="T16" fmla="*/ 503 w 576"/>
                <a:gd name="T17" fmla="*/ 270 h 980"/>
                <a:gd name="T18" fmla="*/ 575 w 576"/>
                <a:gd name="T19" fmla="*/ 490 h 980"/>
                <a:gd name="T20" fmla="*/ 288 w 576"/>
                <a:gd name="T21" fmla="*/ 963 h 980"/>
                <a:gd name="T22" fmla="*/ 497 w 576"/>
                <a:gd name="T23" fmla="*/ 700 h 980"/>
                <a:gd name="T24" fmla="*/ 566 w 576"/>
                <a:gd name="T25" fmla="*/ 490 h 980"/>
                <a:gd name="T26" fmla="*/ 566 w 576"/>
                <a:gd name="T27" fmla="*/ 490 h 980"/>
                <a:gd name="T28" fmla="*/ 497 w 576"/>
                <a:gd name="T29" fmla="*/ 279 h 980"/>
                <a:gd name="T30" fmla="*/ 287 w 576"/>
                <a:gd name="T31" fmla="*/ 17 h 980"/>
                <a:gd name="T32" fmla="*/ 78 w 576"/>
                <a:gd name="T33" fmla="*/ 280 h 980"/>
                <a:gd name="T34" fmla="*/ 9 w 576"/>
                <a:gd name="T35" fmla="*/ 490 h 980"/>
                <a:gd name="T36" fmla="*/ 79 w 576"/>
                <a:gd name="T37" fmla="*/ 701 h 980"/>
                <a:gd name="T38" fmla="*/ 288 w 576"/>
                <a:gd name="T39" fmla="*/ 963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6" h="980">
                  <a:moveTo>
                    <a:pt x="575" y="490"/>
                  </a:moveTo>
                  <a:cubicBezTo>
                    <a:pt x="575" y="490"/>
                    <a:pt x="575" y="490"/>
                    <a:pt x="575" y="490"/>
                  </a:cubicBezTo>
                  <a:cubicBezTo>
                    <a:pt x="575" y="573"/>
                    <a:pt x="550" y="650"/>
                    <a:pt x="504" y="708"/>
                  </a:cubicBezTo>
                  <a:cubicBezTo>
                    <a:pt x="288" y="980"/>
                    <a:pt x="288" y="980"/>
                    <a:pt x="288" y="980"/>
                  </a:cubicBezTo>
                  <a:cubicBezTo>
                    <a:pt x="72" y="710"/>
                    <a:pt x="72" y="710"/>
                    <a:pt x="72" y="710"/>
                  </a:cubicBezTo>
                  <a:cubicBezTo>
                    <a:pt x="25" y="652"/>
                    <a:pt x="0" y="574"/>
                    <a:pt x="0" y="490"/>
                  </a:cubicBezTo>
                  <a:cubicBezTo>
                    <a:pt x="0" y="408"/>
                    <a:pt x="25" y="330"/>
                    <a:pt x="72" y="272"/>
                  </a:cubicBezTo>
                  <a:cubicBezTo>
                    <a:pt x="287" y="0"/>
                    <a:pt x="287" y="0"/>
                    <a:pt x="287" y="0"/>
                  </a:cubicBezTo>
                  <a:cubicBezTo>
                    <a:pt x="503" y="270"/>
                    <a:pt x="503" y="270"/>
                    <a:pt x="503" y="270"/>
                  </a:cubicBezTo>
                  <a:cubicBezTo>
                    <a:pt x="550" y="329"/>
                    <a:pt x="576" y="407"/>
                    <a:pt x="575" y="490"/>
                  </a:cubicBezTo>
                  <a:close/>
                  <a:moveTo>
                    <a:pt x="288" y="963"/>
                  </a:moveTo>
                  <a:cubicBezTo>
                    <a:pt x="497" y="700"/>
                    <a:pt x="497" y="700"/>
                    <a:pt x="497" y="700"/>
                  </a:cubicBezTo>
                  <a:cubicBezTo>
                    <a:pt x="541" y="644"/>
                    <a:pt x="566" y="569"/>
                    <a:pt x="566" y="490"/>
                  </a:cubicBezTo>
                  <a:cubicBezTo>
                    <a:pt x="566" y="490"/>
                    <a:pt x="566" y="490"/>
                    <a:pt x="566" y="490"/>
                  </a:cubicBezTo>
                  <a:cubicBezTo>
                    <a:pt x="566" y="410"/>
                    <a:pt x="541" y="335"/>
                    <a:pt x="497" y="279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78" y="280"/>
                    <a:pt x="78" y="280"/>
                    <a:pt x="78" y="280"/>
                  </a:cubicBezTo>
                  <a:cubicBezTo>
                    <a:pt x="34" y="336"/>
                    <a:pt x="10" y="411"/>
                    <a:pt x="9" y="490"/>
                  </a:cubicBezTo>
                  <a:cubicBezTo>
                    <a:pt x="9" y="570"/>
                    <a:pt x="34" y="645"/>
                    <a:pt x="79" y="701"/>
                  </a:cubicBezTo>
                  <a:lnTo>
                    <a:pt x="288" y="9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37100" y="1977995"/>
              <a:ext cx="1022576" cy="1598213"/>
            </a:xfrm>
            <a:custGeom>
              <a:avLst/>
              <a:gdLst>
                <a:gd name="T0" fmla="*/ 582 w 583"/>
                <a:gd name="T1" fmla="*/ 455 h 911"/>
                <a:gd name="T2" fmla="*/ 582 w 583"/>
                <a:gd name="T3" fmla="*/ 455 h 911"/>
                <a:gd name="T4" fmla="*/ 510 w 583"/>
                <a:gd name="T5" fmla="*/ 659 h 911"/>
                <a:gd name="T6" fmla="*/ 292 w 583"/>
                <a:gd name="T7" fmla="*/ 911 h 911"/>
                <a:gd name="T8" fmla="*/ 73 w 583"/>
                <a:gd name="T9" fmla="*/ 660 h 911"/>
                <a:gd name="T10" fmla="*/ 0 w 583"/>
                <a:gd name="T11" fmla="*/ 455 h 911"/>
                <a:gd name="T12" fmla="*/ 73 w 583"/>
                <a:gd name="T13" fmla="*/ 252 h 911"/>
                <a:gd name="T14" fmla="*/ 291 w 583"/>
                <a:gd name="T15" fmla="*/ 0 h 911"/>
                <a:gd name="T16" fmla="*/ 509 w 583"/>
                <a:gd name="T17" fmla="*/ 251 h 911"/>
                <a:gd name="T18" fmla="*/ 582 w 583"/>
                <a:gd name="T19" fmla="*/ 455 h 911"/>
                <a:gd name="T20" fmla="*/ 292 w 583"/>
                <a:gd name="T21" fmla="*/ 885 h 911"/>
                <a:gd name="T22" fmla="*/ 498 w 583"/>
                <a:gd name="T23" fmla="*/ 645 h 911"/>
                <a:gd name="T24" fmla="*/ 566 w 583"/>
                <a:gd name="T25" fmla="*/ 455 h 911"/>
                <a:gd name="T26" fmla="*/ 566 w 583"/>
                <a:gd name="T27" fmla="*/ 455 h 911"/>
                <a:gd name="T28" fmla="*/ 498 w 583"/>
                <a:gd name="T29" fmla="*/ 264 h 911"/>
                <a:gd name="T30" fmla="*/ 291 w 583"/>
                <a:gd name="T31" fmla="*/ 26 h 911"/>
                <a:gd name="T32" fmla="*/ 84 w 583"/>
                <a:gd name="T33" fmla="*/ 265 h 911"/>
                <a:gd name="T34" fmla="*/ 16 w 583"/>
                <a:gd name="T35" fmla="*/ 455 h 911"/>
                <a:gd name="T36" fmla="*/ 85 w 583"/>
                <a:gd name="T37" fmla="*/ 647 h 911"/>
                <a:gd name="T38" fmla="*/ 292 w 583"/>
                <a:gd name="T39" fmla="*/ 88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83" h="911">
                  <a:moveTo>
                    <a:pt x="582" y="455"/>
                  </a:moveTo>
                  <a:cubicBezTo>
                    <a:pt x="582" y="455"/>
                    <a:pt x="582" y="455"/>
                    <a:pt x="582" y="455"/>
                  </a:cubicBezTo>
                  <a:cubicBezTo>
                    <a:pt x="582" y="532"/>
                    <a:pt x="557" y="604"/>
                    <a:pt x="510" y="659"/>
                  </a:cubicBezTo>
                  <a:cubicBezTo>
                    <a:pt x="292" y="911"/>
                    <a:pt x="292" y="911"/>
                    <a:pt x="292" y="911"/>
                  </a:cubicBezTo>
                  <a:cubicBezTo>
                    <a:pt x="73" y="660"/>
                    <a:pt x="73" y="660"/>
                    <a:pt x="73" y="660"/>
                  </a:cubicBezTo>
                  <a:cubicBezTo>
                    <a:pt x="26" y="606"/>
                    <a:pt x="0" y="533"/>
                    <a:pt x="0" y="455"/>
                  </a:cubicBezTo>
                  <a:cubicBezTo>
                    <a:pt x="0" y="379"/>
                    <a:pt x="26" y="306"/>
                    <a:pt x="73" y="252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509" y="251"/>
                    <a:pt x="509" y="251"/>
                    <a:pt x="509" y="251"/>
                  </a:cubicBezTo>
                  <a:cubicBezTo>
                    <a:pt x="557" y="305"/>
                    <a:pt x="583" y="378"/>
                    <a:pt x="582" y="455"/>
                  </a:cubicBezTo>
                  <a:close/>
                  <a:moveTo>
                    <a:pt x="292" y="885"/>
                  </a:moveTo>
                  <a:cubicBezTo>
                    <a:pt x="498" y="645"/>
                    <a:pt x="498" y="645"/>
                    <a:pt x="498" y="645"/>
                  </a:cubicBezTo>
                  <a:cubicBezTo>
                    <a:pt x="542" y="595"/>
                    <a:pt x="566" y="527"/>
                    <a:pt x="566" y="455"/>
                  </a:cubicBezTo>
                  <a:cubicBezTo>
                    <a:pt x="566" y="455"/>
                    <a:pt x="566" y="455"/>
                    <a:pt x="566" y="455"/>
                  </a:cubicBezTo>
                  <a:cubicBezTo>
                    <a:pt x="566" y="383"/>
                    <a:pt x="542" y="315"/>
                    <a:pt x="498" y="264"/>
                  </a:cubicBezTo>
                  <a:cubicBezTo>
                    <a:pt x="291" y="26"/>
                    <a:pt x="291" y="26"/>
                    <a:pt x="291" y="26"/>
                  </a:cubicBezTo>
                  <a:cubicBezTo>
                    <a:pt x="84" y="265"/>
                    <a:pt x="84" y="265"/>
                    <a:pt x="84" y="265"/>
                  </a:cubicBezTo>
                  <a:cubicBezTo>
                    <a:pt x="41" y="316"/>
                    <a:pt x="16" y="383"/>
                    <a:pt x="16" y="455"/>
                  </a:cubicBezTo>
                  <a:cubicBezTo>
                    <a:pt x="16" y="528"/>
                    <a:pt x="41" y="596"/>
                    <a:pt x="85" y="647"/>
                  </a:cubicBezTo>
                  <a:lnTo>
                    <a:pt x="292" y="8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31249" y="2091485"/>
              <a:ext cx="1034276" cy="1484724"/>
            </a:xfrm>
            <a:custGeom>
              <a:avLst/>
              <a:gdLst>
                <a:gd name="T0" fmla="*/ 589 w 589"/>
                <a:gd name="T1" fmla="*/ 423 h 846"/>
                <a:gd name="T2" fmla="*/ 589 w 589"/>
                <a:gd name="T3" fmla="*/ 423 h 846"/>
                <a:gd name="T4" fmla="*/ 515 w 589"/>
                <a:gd name="T5" fmla="*/ 612 h 846"/>
                <a:gd name="T6" fmla="*/ 295 w 589"/>
                <a:gd name="T7" fmla="*/ 846 h 846"/>
                <a:gd name="T8" fmla="*/ 74 w 589"/>
                <a:gd name="T9" fmla="*/ 613 h 846"/>
                <a:gd name="T10" fmla="*/ 0 w 589"/>
                <a:gd name="T11" fmla="*/ 423 h 846"/>
                <a:gd name="T12" fmla="*/ 74 w 589"/>
                <a:gd name="T13" fmla="*/ 234 h 846"/>
                <a:gd name="T14" fmla="*/ 294 w 589"/>
                <a:gd name="T15" fmla="*/ 0 h 846"/>
                <a:gd name="T16" fmla="*/ 515 w 589"/>
                <a:gd name="T17" fmla="*/ 233 h 846"/>
                <a:gd name="T18" fmla="*/ 589 w 589"/>
                <a:gd name="T19" fmla="*/ 423 h 846"/>
                <a:gd name="T20" fmla="*/ 295 w 589"/>
                <a:gd name="T21" fmla="*/ 812 h 846"/>
                <a:gd name="T22" fmla="*/ 499 w 589"/>
                <a:gd name="T23" fmla="*/ 595 h 846"/>
                <a:gd name="T24" fmla="*/ 566 w 589"/>
                <a:gd name="T25" fmla="*/ 423 h 846"/>
                <a:gd name="T26" fmla="*/ 566 w 589"/>
                <a:gd name="T27" fmla="*/ 423 h 846"/>
                <a:gd name="T28" fmla="*/ 499 w 589"/>
                <a:gd name="T29" fmla="*/ 250 h 846"/>
                <a:gd name="T30" fmla="*/ 294 w 589"/>
                <a:gd name="T31" fmla="*/ 34 h 846"/>
                <a:gd name="T32" fmla="*/ 90 w 589"/>
                <a:gd name="T33" fmla="*/ 251 h 846"/>
                <a:gd name="T34" fmla="*/ 23 w 589"/>
                <a:gd name="T35" fmla="*/ 423 h 846"/>
                <a:gd name="T36" fmla="*/ 90 w 589"/>
                <a:gd name="T37" fmla="*/ 596 h 846"/>
                <a:gd name="T38" fmla="*/ 295 w 589"/>
                <a:gd name="T39" fmla="*/ 812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89" h="846">
                  <a:moveTo>
                    <a:pt x="589" y="423"/>
                  </a:moveTo>
                  <a:cubicBezTo>
                    <a:pt x="589" y="423"/>
                    <a:pt x="589" y="423"/>
                    <a:pt x="589" y="423"/>
                  </a:cubicBezTo>
                  <a:cubicBezTo>
                    <a:pt x="589" y="494"/>
                    <a:pt x="562" y="562"/>
                    <a:pt x="515" y="612"/>
                  </a:cubicBezTo>
                  <a:cubicBezTo>
                    <a:pt x="295" y="846"/>
                    <a:pt x="295" y="846"/>
                    <a:pt x="295" y="846"/>
                  </a:cubicBezTo>
                  <a:cubicBezTo>
                    <a:pt x="74" y="613"/>
                    <a:pt x="74" y="613"/>
                    <a:pt x="74" y="613"/>
                  </a:cubicBezTo>
                  <a:cubicBezTo>
                    <a:pt x="26" y="563"/>
                    <a:pt x="0" y="495"/>
                    <a:pt x="0" y="423"/>
                  </a:cubicBezTo>
                  <a:cubicBezTo>
                    <a:pt x="0" y="352"/>
                    <a:pt x="26" y="284"/>
                    <a:pt x="74" y="234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515" y="233"/>
                    <a:pt x="515" y="233"/>
                    <a:pt x="515" y="233"/>
                  </a:cubicBezTo>
                  <a:cubicBezTo>
                    <a:pt x="562" y="283"/>
                    <a:pt x="589" y="351"/>
                    <a:pt x="589" y="423"/>
                  </a:cubicBezTo>
                  <a:close/>
                  <a:moveTo>
                    <a:pt x="295" y="812"/>
                  </a:moveTo>
                  <a:cubicBezTo>
                    <a:pt x="499" y="595"/>
                    <a:pt x="499" y="595"/>
                    <a:pt x="499" y="595"/>
                  </a:cubicBezTo>
                  <a:cubicBezTo>
                    <a:pt x="542" y="549"/>
                    <a:pt x="566" y="488"/>
                    <a:pt x="566" y="423"/>
                  </a:cubicBezTo>
                  <a:cubicBezTo>
                    <a:pt x="566" y="423"/>
                    <a:pt x="566" y="423"/>
                    <a:pt x="566" y="423"/>
                  </a:cubicBezTo>
                  <a:cubicBezTo>
                    <a:pt x="566" y="357"/>
                    <a:pt x="542" y="296"/>
                    <a:pt x="499" y="250"/>
                  </a:cubicBezTo>
                  <a:cubicBezTo>
                    <a:pt x="294" y="34"/>
                    <a:pt x="294" y="34"/>
                    <a:pt x="294" y="34"/>
                  </a:cubicBezTo>
                  <a:cubicBezTo>
                    <a:pt x="90" y="251"/>
                    <a:pt x="90" y="251"/>
                    <a:pt x="90" y="251"/>
                  </a:cubicBezTo>
                  <a:cubicBezTo>
                    <a:pt x="46" y="297"/>
                    <a:pt x="23" y="358"/>
                    <a:pt x="23" y="423"/>
                  </a:cubicBezTo>
                  <a:cubicBezTo>
                    <a:pt x="22" y="489"/>
                    <a:pt x="46" y="550"/>
                    <a:pt x="90" y="596"/>
                  </a:cubicBezTo>
                  <a:lnTo>
                    <a:pt x="295" y="8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4" name="出自【趣你的PPT】(微信:qunideppt)：最优质的PPT资源库"/>
            <p:cNvSpPr/>
            <p:nvPr/>
          </p:nvSpPr>
          <p:spPr bwMode="auto">
            <a:xfrm>
              <a:off x="5591469" y="2207314"/>
              <a:ext cx="1113835" cy="1392294"/>
            </a:xfrm>
            <a:custGeom>
              <a:avLst/>
              <a:gdLst>
                <a:gd name="T0" fmla="*/ 98 w 635"/>
                <a:gd name="T1" fmla="*/ 574 h 793"/>
                <a:gd name="T2" fmla="*/ 98 w 635"/>
                <a:gd name="T3" fmla="*/ 219 h 793"/>
                <a:gd name="T4" fmla="*/ 317 w 635"/>
                <a:gd name="T5" fmla="*/ 0 h 793"/>
                <a:gd name="T6" fmla="*/ 537 w 635"/>
                <a:gd name="T7" fmla="*/ 219 h 793"/>
                <a:gd name="T8" fmla="*/ 537 w 635"/>
                <a:gd name="T9" fmla="*/ 574 h 793"/>
                <a:gd name="T10" fmla="*/ 317 w 635"/>
                <a:gd name="T11" fmla="*/ 793 h 793"/>
                <a:gd name="T12" fmla="*/ 98 w 635"/>
                <a:gd name="T13" fmla="*/ 574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5" h="793">
                  <a:moveTo>
                    <a:pt x="98" y="574"/>
                  </a:moveTo>
                  <a:cubicBezTo>
                    <a:pt x="0" y="476"/>
                    <a:pt x="0" y="317"/>
                    <a:pt x="98" y="219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537" y="219"/>
                    <a:pt x="537" y="219"/>
                    <a:pt x="537" y="219"/>
                  </a:cubicBezTo>
                  <a:cubicBezTo>
                    <a:pt x="635" y="317"/>
                    <a:pt x="635" y="476"/>
                    <a:pt x="537" y="574"/>
                  </a:cubicBezTo>
                  <a:cubicBezTo>
                    <a:pt x="317" y="793"/>
                    <a:pt x="317" y="793"/>
                    <a:pt x="317" y="793"/>
                  </a:cubicBezTo>
                  <a:lnTo>
                    <a:pt x="98" y="5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5" name="出自【趣你的PPT】(微信:qunideppt)：最优质的PPT资源库"/>
            <p:cNvSpPr/>
            <p:nvPr/>
          </p:nvSpPr>
          <p:spPr bwMode="auto">
            <a:xfrm>
              <a:off x="5610189" y="2230714"/>
              <a:ext cx="1076396" cy="1345494"/>
            </a:xfrm>
            <a:custGeom>
              <a:avLst/>
              <a:gdLst>
                <a:gd name="T0" fmla="*/ 477 w 613"/>
                <a:gd name="T1" fmla="*/ 171 h 767"/>
                <a:gd name="T2" fmla="*/ 519 w 613"/>
                <a:gd name="T3" fmla="*/ 212 h 767"/>
                <a:gd name="T4" fmla="*/ 519 w 613"/>
                <a:gd name="T5" fmla="*/ 555 h 767"/>
                <a:gd name="T6" fmla="*/ 477 w 613"/>
                <a:gd name="T7" fmla="*/ 596 h 767"/>
                <a:gd name="T8" fmla="*/ 306 w 613"/>
                <a:gd name="T9" fmla="*/ 767 h 767"/>
                <a:gd name="T10" fmla="*/ 135 w 613"/>
                <a:gd name="T11" fmla="*/ 596 h 767"/>
                <a:gd name="T12" fmla="*/ 94 w 613"/>
                <a:gd name="T13" fmla="*/ 555 h 767"/>
                <a:gd name="T14" fmla="*/ 94 w 613"/>
                <a:gd name="T15" fmla="*/ 212 h 767"/>
                <a:gd name="T16" fmla="*/ 135 w 613"/>
                <a:gd name="T17" fmla="*/ 171 h 767"/>
                <a:gd name="T18" fmla="*/ 306 w 613"/>
                <a:gd name="T19" fmla="*/ 0 h 767"/>
                <a:gd name="T20" fmla="*/ 477 w 613"/>
                <a:gd name="T21" fmla="*/ 171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3" h="767">
                  <a:moveTo>
                    <a:pt x="477" y="171"/>
                  </a:moveTo>
                  <a:cubicBezTo>
                    <a:pt x="519" y="212"/>
                    <a:pt x="519" y="212"/>
                    <a:pt x="519" y="212"/>
                  </a:cubicBezTo>
                  <a:cubicBezTo>
                    <a:pt x="613" y="307"/>
                    <a:pt x="613" y="461"/>
                    <a:pt x="519" y="555"/>
                  </a:cubicBezTo>
                  <a:cubicBezTo>
                    <a:pt x="477" y="596"/>
                    <a:pt x="477" y="596"/>
                    <a:pt x="477" y="596"/>
                  </a:cubicBezTo>
                  <a:cubicBezTo>
                    <a:pt x="306" y="767"/>
                    <a:pt x="306" y="767"/>
                    <a:pt x="306" y="767"/>
                  </a:cubicBezTo>
                  <a:cubicBezTo>
                    <a:pt x="135" y="596"/>
                    <a:pt x="135" y="596"/>
                    <a:pt x="135" y="596"/>
                  </a:cubicBezTo>
                  <a:cubicBezTo>
                    <a:pt x="94" y="555"/>
                    <a:pt x="94" y="555"/>
                    <a:pt x="94" y="555"/>
                  </a:cubicBezTo>
                  <a:cubicBezTo>
                    <a:pt x="0" y="461"/>
                    <a:pt x="0" y="307"/>
                    <a:pt x="94" y="212"/>
                  </a:cubicBezTo>
                  <a:cubicBezTo>
                    <a:pt x="135" y="171"/>
                    <a:pt x="135" y="171"/>
                    <a:pt x="135" y="171"/>
                  </a:cubicBezTo>
                  <a:cubicBezTo>
                    <a:pt x="306" y="0"/>
                    <a:pt x="306" y="0"/>
                    <a:pt x="306" y="0"/>
                  </a:cubicBezTo>
                  <a:lnTo>
                    <a:pt x="477" y="1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sp>
        <p:nvSpPr>
          <p:cNvPr id="72" name="出自【趣你的PPT】(微信:qunideppt)：最优质的PPT资源库"/>
          <p:cNvSpPr/>
          <p:nvPr/>
        </p:nvSpPr>
        <p:spPr bwMode="auto">
          <a:xfrm>
            <a:off x="4031266" y="2741827"/>
            <a:ext cx="1163561" cy="2251655"/>
          </a:xfrm>
          <a:custGeom>
            <a:avLst/>
            <a:gdLst>
              <a:gd name="T0" fmla="*/ 846 w 884"/>
              <a:gd name="T1" fmla="*/ 289 h 1711"/>
              <a:gd name="T2" fmla="*/ 846 w 884"/>
              <a:gd name="T3" fmla="*/ 289 h 1711"/>
              <a:gd name="T4" fmla="*/ 651 w 884"/>
              <a:gd name="T5" fmla="*/ 208 h 1711"/>
              <a:gd name="T6" fmla="*/ 442 w 884"/>
              <a:gd name="T7" fmla="*/ 0 h 1711"/>
              <a:gd name="T8" fmla="*/ 233 w 884"/>
              <a:gd name="T9" fmla="*/ 208 h 1711"/>
              <a:gd name="T10" fmla="*/ 38 w 884"/>
              <a:gd name="T11" fmla="*/ 289 h 1711"/>
              <a:gd name="T12" fmla="*/ 0 w 884"/>
              <a:gd name="T13" fmla="*/ 286 h 1711"/>
              <a:gd name="T14" fmla="*/ 162 w 884"/>
              <a:gd name="T15" fmla="*/ 392 h 1711"/>
              <a:gd name="T16" fmla="*/ 362 w 884"/>
              <a:gd name="T17" fmla="*/ 663 h 1711"/>
              <a:gd name="T18" fmla="*/ 421 w 884"/>
              <a:gd name="T19" fmla="*/ 953 h 1711"/>
              <a:gd name="T20" fmla="*/ 421 w 884"/>
              <a:gd name="T21" fmla="*/ 953 h 1711"/>
              <a:gd name="T22" fmla="*/ 421 w 884"/>
              <a:gd name="T23" fmla="*/ 987 h 1711"/>
              <a:gd name="T24" fmla="*/ 421 w 884"/>
              <a:gd name="T25" fmla="*/ 987 h 1711"/>
              <a:gd name="T26" fmla="*/ 421 w 884"/>
              <a:gd name="T27" fmla="*/ 1491 h 1711"/>
              <a:gd name="T28" fmla="*/ 271 w 884"/>
              <a:gd name="T29" fmla="*/ 1681 h 1711"/>
              <a:gd name="T30" fmla="*/ 269 w 884"/>
              <a:gd name="T31" fmla="*/ 1681 h 1711"/>
              <a:gd name="T32" fmla="*/ 269 w 884"/>
              <a:gd name="T33" fmla="*/ 1711 h 1711"/>
              <a:gd name="T34" fmla="*/ 611 w 884"/>
              <a:gd name="T35" fmla="*/ 1711 h 1711"/>
              <a:gd name="T36" fmla="*/ 611 w 884"/>
              <a:gd name="T37" fmla="*/ 1681 h 1711"/>
              <a:gd name="T38" fmla="*/ 610 w 884"/>
              <a:gd name="T39" fmla="*/ 1681 h 1711"/>
              <a:gd name="T40" fmla="*/ 463 w 884"/>
              <a:gd name="T41" fmla="*/ 1508 h 1711"/>
              <a:gd name="T42" fmla="*/ 463 w 884"/>
              <a:gd name="T43" fmla="*/ 976 h 1711"/>
              <a:gd name="T44" fmla="*/ 463 w 884"/>
              <a:gd name="T45" fmla="*/ 976 h 1711"/>
              <a:gd name="T46" fmla="*/ 463 w 884"/>
              <a:gd name="T47" fmla="*/ 953 h 1711"/>
              <a:gd name="T48" fmla="*/ 463 w 884"/>
              <a:gd name="T49" fmla="*/ 953 h 1711"/>
              <a:gd name="T50" fmla="*/ 522 w 884"/>
              <a:gd name="T51" fmla="*/ 663 h 1711"/>
              <a:gd name="T52" fmla="*/ 722 w 884"/>
              <a:gd name="T53" fmla="*/ 392 h 1711"/>
              <a:gd name="T54" fmla="*/ 884 w 884"/>
              <a:gd name="T55" fmla="*/ 286 h 1711"/>
              <a:gd name="T56" fmla="*/ 846 w 884"/>
              <a:gd name="T57" fmla="*/ 289 h 17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84" h="1711">
                <a:moveTo>
                  <a:pt x="846" y="289"/>
                </a:moveTo>
                <a:cubicBezTo>
                  <a:pt x="846" y="289"/>
                  <a:pt x="846" y="289"/>
                  <a:pt x="846" y="289"/>
                </a:cubicBezTo>
                <a:cubicBezTo>
                  <a:pt x="772" y="289"/>
                  <a:pt x="703" y="260"/>
                  <a:pt x="651" y="208"/>
                </a:cubicBezTo>
                <a:cubicBezTo>
                  <a:pt x="442" y="0"/>
                  <a:pt x="442" y="0"/>
                  <a:pt x="442" y="0"/>
                </a:cubicBezTo>
                <a:cubicBezTo>
                  <a:pt x="233" y="208"/>
                  <a:pt x="233" y="208"/>
                  <a:pt x="233" y="208"/>
                </a:cubicBezTo>
                <a:cubicBezTo>
                  <a:pt x="181" y="260"/>
                  <a:pt x="112" y="289"/>
                  <a:pt x="38" y="289"/>
                </a:cubicBezTo>
                <a:cubicBezTo>
                  <a:pt x="25" y="289"/>
                  <a:pt x="12" y="288"/>
                  <a:pt x="0" y="286"/>
                </a:cubicBezTo>
                <a:cubicBezTo>
                  <a:pt x="59" y="314"/>
                  <a:pt x="113" y="350"/>
                  <a:pt x="162" y="392"/>
                </a:cubicBezTo>
                <a:cubicBezTo>
                  <a:pt x="248" y="465"/>
                  <a:pt x="317" y="558"/>
                  <a:pt x="362" y="663"/>
                </a:cubicBezTo>
                <a:cubicBezTo>
                  <a:pt x="400" y="752"/>
                  <a:pt x="421" y="850"/>
                  <a:pt x="421" y="953"/>
                </a:cubicBezTo>
                <a:cubicBezTo>
                  <a:pt x="421" y="953"/>
                  <a:pt x="421" y="953"/>
                  <a:pt x="421" y="953"/>
                </a:cubicBezTo>
                <a:cubicBezTo>
                  <a:pt x="421" y="987"/>
                  <a:pt x="421" y="987"/>
                  <a:pt x="421" y="987"/>
                </a:cubicBezTo>
                <a:cubicBezTo>
                  <a:pt x="421" y="987"/>
                  <a:pt x="421" y="987"/>
                  <a:pt x="421" y="987"/>
                </a:cubicBezTo>
                <a:cubicBezTo>
                  <a:pt x="421" y="1491"/>
                  <a:pt x="421" y="1491"/>
                  <a:pt x="421" y="1491"/>
                </a:cubicBezTo>
                <a:cubicBezTo>
                  <a:pt x="402" y="1601"/>
                  <a:pt x="342" y="1681"/>
                  <a:pt x="271" y="1681"/>
                </a:cubicBezTo>
                <a:cubicBezTo>
                  <a:pt x="270" y="1681"/>
                  <a:pt x="270" y="1681"/>
                  <a:pt x="269" y="1681"/>
                </a:cubicBezTo>
                <a:cubicBezTo>
                  <a:pt x="269" y="1711"/>
                  <a:pt x="269" y="1711"/>
                  <a:pt x="269" y="1711"/>
                </a:cubicBezTo>
                <a:cubicBezTo>
                  <a:pt x="611" y="1711"/>
                  <a:pt x="611" y="1711"/>
                  <a:pt x="611" y="1711"/>
                </a:cubicBezTo>
                <a:cubicBezTo>
                  <a:pt x="611" y="1681"/>
                  <a:pt x="611" y="1681"/>
                  <a:pt x="611" y="1681"/>
                </a:cubicBezTo>
                <a:cubicBezTo>
                  <a:pt x="611" y="1681"/>
                  <a:pt x="610" y="1681"/>
                  <a:pt x="610" y="1681"/>
                </a:cubicBezTo>
                <a:cubicBezTo>
                  <a:pt x="543" y="1681"/>
                  <a:pt x="485" y="1609"/>
                  <a:pt x="463" y="1508"/>
                </a:cubicBezTo>
                <a:cubicBezTo>
                  <a:pt x="463" y="976"/>
                  <a:pt x="463" y="976"/>
                  <a:pt x="463" y="976"/>
                </a:cubicBezTo>
                <a:cubicBezTo>
                  <a:pt x="463" y="976"/>
                  <a:pt x="463" y="976"/>
                  <a:pt x="463" y="976"/>
                </a:cubicBezTo>
                <a:cubicBezTo>
                  <a:pt x="463" y="953"/>
                  <a:pt x="463" y="953"/>
                  <a:pt x="463" y="953"/>
                </a:cubicBezTo>
                <a:cubicBezTo>
                  <a:pt x="463" y="953"/>
                  <a:pt x="463" y="953"/>
                  <a:pt x="463" y="953"/>
                </a:cubicBezTo>
                <a:cubicBezTo>
                  <a:pt x="463" y="850"/>
                  <a:pt x="484" y="752"/>
                  <a:pt x="522" y="663"/>
                </a:cubicBezTo>
                <a:cubicBezTo>
                  <a:pt x="567" y="558"/>
                  <a:pt x="636" y="465"/>
                  <a:pt x="722" y="392"/>
                </a:cubicBezTo>
                <a:cubicBezTo>
                  <a:pt x="771" y="350"/>
                  <a:pt x="825" y="314"/>
                  <a:pt x="884" y="286"/>
                </a:cubicBezTo>
                <a:cubicBezTo>
                  <a:pt x="872" y="288"/>
                  <a:pt x="859" y="289"/>
                  <a:pt x="846" y="2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grpSp>
        <p:nvGrpSpPr>
          <p:cNvPr id="78" name="Group 77出自【趣你的PPT】(微信:qunideppt)：最优质的PPT资源库出自【趣你的PPT】(微信:qunideppt)：最优质的PPT资源库"/>
          <p:cNvGrpSpPr/>
          <p:nvPr/>
        </p:nvGrpSpPr>
        <p:grpSpPr>
          <a:xfrm>
            <a:off x="4413915" y="1988179"/>
            <a:ext cx="339591" cy="333449"/>
            <a:chOff x="7165975" y="4319588"/>
            <a:chExt cx="614363" cy="603250"/>
          </a:xfrm>
          <a:solidFill>
            <a:schemeClr val="bg1"/>
          </a:solidFill>
        </p:grpSpPr>
        <p:sp>
          <p:nvSpPr>
            <p:cNvPr id="90" name="出自【趣你的PPT】(微信:qunideppt)：最优质的PPT资源库"/>
            <p:cNvSpPr/>
            <p:nvPr/>
          </p:nvSpPr>
          <p:spPr bwMode="auto">
            <a:xfrm>
              <a:off x="7165975" y="4319588"/>
              <a:ext cx="614363" cy="603250"/>
            </a:xfrm>
            <a:custGeom>
              <a:avLst/>
              <a:gdLst>
                <a:gd name="T0" fmla="*/ 89 w 164"/>
                <a:gd name="T1" fmla="*/ 0 h 161"/>
                <a:gd name="T2" fmla="*/ 89 w 164"/>
                <a:gd name="T3" fmla="*/ 0 h 161"/>
                <a:gd name="T4" fmla="*/ 78 w 164"/>
                <a:gd name="T5" fmla="*/ 61 h 161"/>
                <a:gd name="T6" fmla="*/ 112 w 164"/>
                <a:gd name="T7" fmla="*/ 104 h 161"/>
                <a:gd name="T8" fmla="*/ 134 w 164"/>
                <a:gd name="T9" fmla="*/ 88 h 161"/>
                <a:gd name="T10" fmla="*/ 162 w 164"/>
                <a:gd name="T11" fmla="*/ 126 h 161"/>
                <a:gd name="T12" fmla="*/ 132 w 164"/>
                <a:gd name="T13" fmla="*/ 159 h 161"/>
                <a:gd name="T14" fmla="*/ 93 w 164"/>
                <a:gd name="T15" fmla="*/ 137 h 161"/>
                <a:gd name="T16" fmla="*/ 103 w 164"/>
                <a:gd name="T17" fmla="*/ 113 h 161"/>
                <a:gd name="T18" fmla="*/ 68 w 164"/>
                <a:gd name="T19" fmla="*/ 21 h 161"/>
                <a:gd name="T20" fmla="*/ 34 w 164"/>
                <a:gd name="T21" fmla="*/ 98 h 161"/>
                <a:gd name="T22" fmla="*/ 42 w 164"/>
                <a:gd name="T23" fmla="*/ 93 h 161"/>
                <a:gd name="T24" fmla="*/ 71 w 164"/>
                <a:gd name="T25" fmla="*/ 119 h 161"/>
                <a:gd name="T26" fmla="*/ 31 w 164"/>
                <a:gd name="T27" fmla="*/ 159 h 161"/>
                <a:gd name="T28" fmla="*/ 1 w 164"/>
                <a:gd name="T29" fmla="*/ 120 h 161"/>
                <a:gd name="T30" fmla="*/ 23 w 164"/>
                <a:gd name="T31" fmla="*/ 102 h 161"/>
                <a:gd name="T32" fmla="*/ 36 w 164"/>
                <a:gd name="T33" fmla="*/ 34 h 161"/>
                <a:gd name="T34" fmla="*/ 87 w 164"/>
                <a:gd name="T35" fmla="*/ 0 h 161"/>
                <a:gd name="T36" fmla="*/ 89 w 164"/>
                <a:gd name="T3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4" h="161">
                  <a:moveTo>
                    <a:pt x="89" y="0"/>
                  </a:moveTo>
                  <a:cubicBezTo>
                    <a:pt x="89" y="0"/>
                    <a:pt x="89" y="0"/>
                    <a:pt x="89" y="0"/>
                  </a:cubicBezTo>
                  <a:cubicBezTo>
                    <a:pt x="79" y="17"/>
                    <a:pt x="72" y="38"/>
                    <a:pt x="78" y="61"/>
                  </a:cubicBezTo>
                  <a:cubicBezTo>
                    <a:pt x="83" y="81"/>
                    <a:pt x="97" y="96"/>
                    <a:pt x="112" y="104"/>
                  </a:cubicBezTo>
                  <a:cubicBezTo>
                    <a:pt x="114" y="94"/>
                    <a:pt x="121" y="86"/>
                    <a:pt x="134" y="88"/>
                  </a:cubicBezTo>
                  <a:cubicBezTo>
                    <a:pt x="148" y="89"/>
                    <a:pt x="164" y="108"/>
                    <a:pt x="162" y="126"/>
                  </a:cubicBezTo>
                  <a:cubicBezTo>
                    <a:pt x="161" y="143"/>
                    <a:pt x="146" y="157"/>
                    <a:pt x="132" y="159"/>
                  </a:cubicBezTo>
                  <a:cubicBezTo>
                    <a:pt x="116" y="160"/>
                    <a:pt x="98" y="149"/>
                    <a:pt x="93" y="137"/>
                  </a:cubicBezTo>
                  <a:cubicBezTo>
                    <a:pt x="89" y="128"/>
                    <a:pt x="94" y="115"/>
                    <a:pt x="103" y="113"/>
                  </a:cubicBezTo>
                  <a:cubicBezTo>
                    <a:pt x="78" y="97"/>
                    <a:pt x="56" y="63"/>
                    <a:pt x="68" y="21"/>
                  </a:cubicBezTo>
                  <a:cubicBezTo>
                    <a:pt x="44" y="33"/>
                    <a:pt x="27" y="61"/>
                    <a:pt x="34" y="98"/>
                  </a:cubicBezTo>
                  <a:cubicBezTo>
                    <a:pt x="38" y="96"/>
                    <a:pt x="39" y="94"/>
                    <a:pt x="42" y="93"/>
                  </a:cubicBezTo>
                  <a:cubicBezTo>
                    <a:pt x="60" y="87"/>
                    <a:pt x="70" y="105"/>
                    <a:pt x="71" y="119"/>
                  </a:cubicBezTo>
                  <a:cubicBezTo>
                    <a:pt x="74" y="145"/>
                    <a:pt x="54" y="161"/>
                    <a:pt x="31" y="159"/>
                  </a:cubicBezTo>
                  <a:cubicBezTo>
                    <a:pt x="15" y="157"/>
                    <a:pt x="0" y="141"/>
                    <a:pt x="1" y="120"/>
                  </a:cubicBezTo>
                  <a:cubicBezTo>
                    <a:pt x="2" y="109"/>
                    <a:pt x="10" y="100"/>
                    <a:pt x="23" y="102"/>
                  </a:cubicBezTo>
                  <a:cubicBezTo>
                    <a:pt x="16" y="73"/>
                    <a:pt x="24" y="51"/>
                    <a:pt x="36" y="34"/>
                  </a:cubicBezTo>
                  <a:cubicBezTo>
                    <a:pt x="48" y="17"/>
                    <a:pt x="66" y="7"/>
                    <a:pt x="87" y="0"/>
                  </a:cubicBezTo>
                  <a:cubicBezTo>
                    <a:pt x="88" y="0"/>
                    <a:pt x="88" y="0"/>
                    <a:pt x="8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96" name="出自【趣你的PPT】(微信:qunideppt)：最优质的PPT资源库"/>
            <p:cNvSpPr/>
            <p:nvPr/>
          </p:nvSpPr>
          <p:spPr bwMode="auto">
            <a:xfrm>
              <a:off x="7515225" y="4330701"/>
              <a:ext cx="201613" cy="231775"/>
            </a:xfrm>
            <a:custGeom>
              <a:avLst/>
              <a:gdLst>
                <a:gd name="T0" fmla="*/ 4 w 54"/>
                <a:gd name="T1" fmla="*/ 0 h 62"/>
                <a:gd name="T2" fmla="*/ 54 w 54"/>
                <a:gd name="T3" fmla="*/ 62 h 62"/>
                <a:gd name="T4" fmla="*/ 23 w 54"/>
                <a:gd name="T5" fmla="*/ 51 h 62"/>
                <a:gd name="T6" fmla="*/ 3 w 54"/>
                <a:gd name="T7" fmla="*/ 1 h 62"/>
                <a:gd name="T8" fmla="*/ 4 w 54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62">
                  <a:moveTo>
                    <a:pt x="4" y="0"/>
                  </a:moveTo>
                  <a:cubicBezTo>
                    <a:pt x="34" y="6"/>
                    <a:pt x="53" y="25"/>
                    <a:pt x="54" y="62"/>
                  </a:cubicBezTo>
                  <a:cubicBezTo>
                    <a:pt x="41" y="61"/>
                    <a:pt x="31" y="58"/>
                    <a:pt x="23" y="51"/>
                  </a:cubicBezTo>
                  <a:cubicBezTo>
                    <a:pt x="11" y="40"/>
                    <a:pt x="0" y="19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sp>
        <p:nvSpPr>
          <p:cNvPr id="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68954" y="2509183"/>
            <a:ext cx="420269" cy="400352"/>
          </a:xfrm>
          <a:custGeom>
            <a:avLst/>
            <a:gdLst>
              <a:gd name="T0" fmla="*/ 230 w 268"/>
              <a:gd name="T1" fmla="*/ 7 h 255"/>
              <a:gd name="T2" fmla="*/ 221 w 268"/>
              <a:gd name="T3" fmla="*/ 29 h 255"/>
              <a:gd name="T4" fmla="*/ 241 w 268"/>
              <a:gd name="T5" fmla="*/ 58 h 255"/>
              <a:gd name="T6" fmla="*/ 220 w 268"/>
              <a:gd name="T7" fmla="*/ 236 h 255"/>
              <a:gd name="T8" fmla="*/ 221 w 268"/>
              <a:gd name="T9" fmla="*/ 217 h 255"/>
              <a:gd name="T10" fmla="*/ 213 w 268"/>
              <a:gd name="T11" fmla="*/ 185 h 255"/>
              <a:gd name="T12" fmla="*/ 109 w 268"/>
              <a:gd name="T13" fmla="*/ 255 h 255"/>
              <a:gd name="T14" fmla="*/ 50 w 268"/>
              <a:gd name="T15" fmla="*/ 217 h 255"/>
              <a:gd name="T16" fmla="*/ 124 w 268"/>
              <a:gd name="T17" fmla="*/ 98 h 255"/>
              <a:gd name="T18" fmla="*/ 141 w 268"/>
              <a:gd name="T19" fmla="*/ 96 h 255"/>
              <a:gd name="T20" fmla="*/ 202 w 268"/>
              <a:gd name="T21" fmla="*/ 24 h 255"/>
              <a:gd name="T22" fmla="*/ 124 w 268"/>
              <a:gd name="T23" fmla="*/ 58 h 255"/>
              <a:gd name="T24" fmla="*/ 154 w 268"/>
              <a:gd name="T25" fmla="*/ 86 h 255"/>
              <a:gd name="T26" fmla="*/ 45 w 268"/>
              <a:gd name="T27" fmla="*/ 218 h 255"/>
              <a:gd name="T28" fmla="*/ 22 w 268"/>
              <a:gd name="T29" fmla="*/ 197 h 255"/>
              <a:gd name="T30" fmla="*/ 71 w 268"/>
              <a:gd name="T31" fmla="*/ 63 h 255"/>
              <a:gd name="T32" fmla="*/ 7 w 268"/>
              <a:gd name="T33" fmla="*/ 45 h 255"/>
              <a:gd name="T34" fmla="*/ 137 w 268"/>
              <a:gd name="T35" fmla="*/ 11 h 255"/>
              <a:gd name="T36" fmla="*/ 202 w 268"/>
              <a:gd name="T37" fmla="*/ 14 h 255"/>
              <a:gd name="T38" fmla="*/ 230 w 268"/>
              <a:gd name="T39" fmla="*/ 7 h 255"/>
              <a:gd name="T40" fmla="*/ 172 w 268"/>
              <a:gd name="T41" fmla="*/ 90 h 255"/>
              <a:gd name="T42" fmla="*/ 205 w 268"/>
              <a:gd name="T43" fmla="*/ 108 h 255"/>
              <a:gd name="T44" fmla="*/ 216 w 268"/>
              <a:gd name="T45" fmla="*/ 35 h 255"/>
              <a:gd name="T46" fmla="*/ 172 w 268"/>
              <a:gd name="T47" fmla="*/ 90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68" h="255">
                <a:moveTo>
                  <a:pt x="230" y="7"/>
                </a:moveTo>
                <a:cubicBezTo>
                  <a:pt x="231" y="18"/>
                  <a:pt x="222" y="20"/>
                  <a:pt x="221" y="29"/>
                </a:cubicBezTo>
                <a:cubicBezTo>
                  <a:pt x="221" y="42"/>
                  <a:pt x="235" y="47"/>
                  <a:pt x="241" y="58"/>
                </a:cubicBezTo>
                <a:cubicBezTo>
                  <a:pt x="268" y="106"/>
                  <a:pt x="246" y="213"/>
                  <a:pt x="220" y="236"/>
                </a:cubicBezTo>
                <a:cubicBezTo>
                  <a:pt x="216" y="233"/>
                  <a:pt x="222" y="225"/>
                  <a:pt x="221" y="217"/>
                </a:cubicBezTo>
                <a:cubicBezTo>
                  <a:pt x="221" y="206"/>
                  <a:pt x="214" y="195"/>
                  <a:pt x="213" y="185"/>
                </a:cubicBezTo>
                <a:cubicBezTo>
                  <a:pt x="197" y="223"/>
                  <a:pt x="163" y="255"/>
                  <a:pt x="109" y="255"/>
                </a:cubicBezTo>
                <a:cubicBezTo>
                  <a:pt x="81" y="255"/>
                  <a:pt x="52" y="246"/>
                  <a:pt x="50" y="217"/>
                </a:cubicBezTo>
                <a:cubicBezTo>
                  <a:pt x="46" y="171"/>
                  <a:pt x="89" y="110"/>
                  <a:pt x="124" y="98"/>
                </a:cubicBezTo>
                <a:cubicBezTo>
                  <a:pt x="129" y="96"/>
                  <a:pt x="135" y="98"/>
                  <a:pt x="141" y="96"/>
                </a:cubicBezTo>
                <a:cubicBezTo>
                  <a:pt x="175" y="86"/>
                  <a:pt x="183" y="50"/>
                  <a:pt x="202" y="24"/>
                </a:cubicBezTo>
                <a:cubicBezTo>
                  <a:pt x="175" y="35"/>
                  <a:pt x="153" y="50"/>
                  <a:pt x="124" y="58"/>
                </a:cubicBezTo>
                <a:cubicBezTo>
                  <a:pt x="133" y="69"/>
                  <a:pt x="154" y="67"/>
                  <a:pt x="154" y="86"/>
                </a:cubicBezTo>
                <a:cubicBezTo>
                  <a:pt x="95" y="95"/>
                  <a:pt x="41" y="152"/>
                  <a:pt x="45" y="218"/>
                </a:cubicBezTo>
                <a:cubicBezTo>
                  <a:pt x="35" y="218"/>
                  <a:pt x="25" y="205"/>
                  <a:pt x="22" y="197"/>
                </a:cubicBezTo>
                <a:cubicBezTo>
                  <a:pt x="0" y="147"/>
                  <a:pt x="32" y="77"/>
                  <a:pt x="71" y="63"/>
                </a:cubicBezTo>
                <a:cubicBezTo>
                  <a:pt x="51" y="56"/>
                  <a:pt x="31" y="48"/>
                  <a:pt x="7" y="45"/>
                </a:cubicBezTo>
                <a:cubicBezTo>
                  <a:pt x="41" y="27"/>
                  <a:pt x="85" y="13"/>
                  <a:pt x="137" y="11"/>
                </a:cubicBezTo>
                <a:cubicBezTo>
                  <a:pt x="158" y="10"/>
                  <a:pt x="182" y="17"/>
                  <a:pt x="202" y="14"/>
                </a:cubicBezTo>
                <a:cubicBezTo>
                  <a:pt x="211" y="12"/>
                  <a:pt x="219" y="0"/>
                  <a:pt x="230" y="7"/>
                </a:cubicBezTo>
                <a:close/>
                <a:moveTo>
                  <a:pt x="172" y="90"/>
                </a:moveTo>
                <a:cubicBezTo>
                  <a:pt x="187" y="90"/>
                  <a:pt x="198" y="111"/>
                  <a:pt x="205" y="108"/>
                </a:cubicBezTo>
                <a:cubicBezTo>
                  <a:pt x="201" y="78"/>
                  <a:pt x="222" y="56"/>
                  <a:pt x="216" y="35"/>
                </a:cubicBezTo>
                <a:cubicBezTo>
                  <a:pt x="205" y="57"/>
                  <a:pt x="185" y="70"/>
                  <a:pt x="172" y="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grpSp>
        <p:nvGrpSpPr>
          <p:cNvPr id="11" name="Group 10出自【趣你的PPT】(微信:qunideppt)：最优质的PPT资源库出自【趣你的PPT】(微信:qunideppt)：最优质的PPT资源库"/>
          <p:cNvGrpSpPr/>
          <p:nvPr/>
        </p:nvGrpSpPr>
        <p:grpSpPr>
          <a:xfrm>
            <a:off x="4620943" y="2305711"/>
            <a:ext cx="1408382" cy="808175"/>
            <a:chOff x="6161257" y="3074281"/>
            <a:chExt cx="1877843" cy="1077566"/>
          </a:xfrm>
          <a:solidFill>
            <a:schemeClr val="accent2"/>
          </a:solidFill>
        </p:grpSpPr>
        <p:sp>
          <p:nvSpPr>
            <p:cNvPr id="6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84657" y="3112890"/>
              <a:ext cx="1854443" cy="1000346"/>
            </a:xfrm>
            <a:custGeom>
              <a:avLst/>
              <a:gdLst>
                <a:gd name="T0" fmla="*/ 529 w 1057"/>
                <a:gd name="T1" fmla="*/ 570 h 570"/>
                <a:gd name="T2" fmla="*/ 529 w 1057"/>
                <a:gd name="T3" fmla="*/ 570 h 570"/>
                <a:gd name="T4" fmla="*/ 293 w 1057"/>
                <a:gd name="T5" fmla="*/ 499 h 570"/>
                <a:gd name="T6" fmla="*/ 0 w 1057"/>
                <a:gd name="T7" fmla="*/ 286 h 570"/>
                <a:gd name="T8" fmla="*/ 292 w 1057"/>
                <a:gd name="T9" fmla="*/ 72 h 570"/>
                <a:gd name="T10" fmla="*/ 528 w 1057"/>
                <a:gd name="T11" fmla="*/ 0 h 570"/>
                <a:gd name="T12" fmla="*/ 763 w 1057"/>
                <a:gd name="T13" fmla="*/ 71 h 570"/>
                <a:gd name="T14" fmla="*/ 1057 w 1057"/>
                <a:gd name="T15" fmla="*/ 284 h 570"/>
                <a:gd name="T16" fmla="*/ 765 w 1057"/>
                <a:gd name="T17" fmla="*/ 498 h 570"/>
                <a:gd name="T18" fmla="*/ 529 w 1057"/>
                <a:gd name="T19" fmla="*/ 570 h 570"/>
                <a:gd name="T20" fmla="*/ 6 w 1057"/>
                <a:gd name="T21" fmla="*/ 286 h 570"/>
                <a:gd name="T22" fmla="*/ 296 w 1057"/>
                <a:gd name="T23" fmla="*/ 497 h 570"/>
                <a:gd name="T24" fmla="*/ 529 w 1057"/>
                <a:gd name="T25" fmla="*/ 566 h 570"/>
                <a:gd name="T26" fmla="*/ 529 w 1057"/>
                <a:gd name="T27" fmla="*/ 566 h 570"/>
                <a:gd name="T28" fmla="*/ 762 w 1057"/>
                <a:gd name="T29" fmla="*/ 496 h 570"/>
                <a:gd name="T30" fmla="*/ 1050 w 1057"/>
                <a:gd name="T31" fmla="*/ 284 h 570"/>
                <a:gd name="T32" fmla="*/ 760 w 1057"/>
                <a:gd name="T33" fmla="*/ 73 h 570"/>
                <a:gd name="T34" fmla="*/ 528 w 1057"/>
                <a:gd name="T35" fmla="*/ 4 h 570"/>
                <a:gd name="T36" fmla="*/ 295 w 1057"/>
                <a:gd name="T37" fmla="*/ 74 h 570"/>
                <a:gd name="T38" fmla="*/ 6 w 1057"/>
                <a:gd name="T39" fmla="*/ 286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7" h="570">
                  <a:moveTo>
                    <a:pt x="529" y="570"/>
                  </a:moveTo>
                  <a:cubicBezTo>
                    <a:pt x="529" y="570"/>
                    <a:pt x="529" y="570"/>
                    <a:pt x="529" y="570"/>
                  </a:cubicBezTo>
                  <a:cubicBezTo>
                    <a:pt x="440" y="570"/>
                    <a:pt x="356" y="545"/>
                    <a:pt x="293" y="499"/>
                  </a:cubicBezTo>
                  <a:cubicBezTo>
                    <a:pt x="0" y="286"/>
                    <a:pt x="0" y="286"/>
                    <a:pt x="0" y="286"/>
                  </a:cubicBezTo>
                  <a:cubicBezTo>
                    <a:pt x="292" y="72"/>
                    <a:pt x="292" y="72"/>
                    <a:pt x="292" y="72"/>
                  </a:cubicBezTo>
                  <a:cubicBezTo>
                    <a:pt x="355" y="26"/>
                    <a:pt x="439" y="0"/>
                    <a:pt x="528" y="0"/>
                  </a:cubicBezTo>
                  <a:cubicBezTo>
                    <a:pt x="617" y="0"/>
                    <a:pt x="701" y="25"/>
                    <a:pt x="763" y="71"/>
                  </a:cubicBezTo>
                  <a:cubicBezTo>
                    <a:pt x="1057" y="284"/>
                    <a:pt x="1057" y="284"/>
                    <a:pt x="1057" y="284"/>
                  </a:cubicBezTo>
                  <a:cubicBezTo>
                    <a:pt x="765" y="498"/>
                    <a:pt x="765" y="498"/>
                    <a:pt x="765" y="498"/>
                  </a:cubicBezTo>
                  <a:cubicBezTo>
                    <a:pt x="702" y="544"/>
                    <a:pt x="618" y="570"/>
                    <a:pt x="529" y="570"/>
                  </a:cubicBezTo>
                  <a:close/>
                  <a:moveTo>
                    <a:pt x="6" y="286"/>
                  </a:moveTo>
                  <a:cubicBezTo>
                    <a:pt x="296" y="497"/>
                    <a:pt x="296" y="497"/>
                    <a:pt x="296" y="497"/>
                  </a:cubicBezTo>
                  <a:cubicBezTo>
                    <a:pt x="358" y="542"/>
                    <a:pt x="441" y="566"/>
                    <a:pt x="529" y="566"/>
                  </a:cubicBezTo>
                  <a:cubicBezTo>
                    <a:pt x="529" y="566"/>
                    <a:pt x="529" y="566"/>
                    <a:pt x="529" y="566"/>
                  </a:cubicBezTo>
                  <a:cubicBezTo>
                    <a:pt x="617" y="566"/>
                    <a:pt x="700" y="541"/>
                    <a:pt x="762" y="496"/>
                  </a:cubicBezTo>
                  <a:cubicBezTo>
                    <a:pt x="1050" y="284"/>
                    <a:pt x="1050" y="284"/>
                    <a:pt x="1050" y="284"/>
                  </a:cubicBezTo>
                  <a:cubicBezTo>
                    <a:pt x="760" y="73"/>
                    <a:pt x="760" y="73"/>
                    <a:pt x="760" y="73"/>
                  </a:cubicBezTo>
                  <a:cubicBezTo>
                    <a:pt x="698" y="28"/>
                    <a:pt x="616" y="4"/>
                    <a:pt x="528" y="4"/>
                  </a:cubicBezTo>
                  <a:cubicBezTo>
                    <a:pt x="440" y="4"/>
                    <a:pt x="357" y="29"/>
                    <a:pt x="295" y="74"/>
                  </a:cubicBezTo>
                  <a:lnTo>
                    <a:pt x="6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84657" y="3109380"/>
              <a:ext cx="1719893" cy="1010876"/>
            </a:xfrm>
            <a:custGeom>
              <a:avLst/>
              <a:gdLst>
                <a:gd name="T0" fmla="*/ 490 w 980"/>
                <a:gd name="T1" fmla="*/ 576 h 576"/>
                <a:gd name="T2" fmla="*/ 490 w 980"/>
                <a:gd name="T3" fmla="*/ 576 h 576"/>
                <a:gd name="T4" fmla="*/ 272 w 980"/>
                <a:gd name="T5" fmla="*/ 504 h 576"/>
                <a:gd name="T6" fmla="*/ 0 w 980"/>
                <a:gd name="T7" fmla="*/ 288 h 576"/>
                <a:gd name="T8" fmla="*/ 270 w 980"/>
                <a:gd name="T9" fmla="*/ 72 h 576"/>
                <a:gd name="T10" fmla="*/ 490 w 980"/>
                <a:gd name="T11" fmla="*/ 0 h 576"/>
                <a:gd name="T12" fmla="*/ 708 w 980"/>
                <a:gd name="T13" fmla="*/ 72 h 576"/>
                <a:gd name="T14" fmla="*/ 980 w 980"/>
                <a:gd name="T15" fmla="*/ 288 h 576"/>
                <a:gd name="T16" fmla="*/ 710 w 980"/>
                <a:gd name="T17" fmla="*/ 504 h 576"/>
                <a:gd name="T18" fmla="*/ 490 w 980"/>
                <a:gd name="T19" fmla="*/ 576 h 576"/>
                <a:gd name="T20" fmla="*/ 17 w 980"/>
                <a:gd name="T21" fmla="*/ 288 h 576"/>
                <a:gd name="T22" fmla="*/ 280 w 980"/>
                <a:gd name="T23" fmla="*/ 497 h 576"/>
                <a:gd name="T24" fmla="*/ 490 w 980"/>
                <a:gd name="T25" fmla="*/ 566 h 576"/>
                <a:gd name="T26" fmla="*/ 490 w 980"/>
                <a:gd name="T27" fmla="*/ 566 h 576"/>
                <a:gd name="T28" fmla="*/ 701 w 980"/>
                <a:gd name="T29" fmla="*/ 497 h 576"/>
                <a:gd name="T30" fmla="*/ 963 w 980"/>
                <a:gd name="T31" fmla="*/ 288 h 576"/>
                <a:gd name="T32" fmla="*/ 700 w 980"/>
                <a:gd name="T33" fmla="*/ 79 h 576"/>
                <a:gd name="T34" fmla="*/ 490 w 980"/>
                <a:gd name="T35" fmla="*/ 10 h 576"/>
                <a:gd name="T36" fmla="*/ 279 w 980"/>
                <a:gd name="T37" fmla="*/ 79 h 576"/>
                <a:gd name="T38" fmla="*/ 17 w 980"/>
                <a:gd name="T39" fmla="*/ 288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80" h="576">
                  <a:moveTo>
                    <a:pt x="490" y="576"/>
                  </a:moveTo>
                  <a:cubicBezTo>
                    <a:pt x="490" y="576"/>
                    <a:pt x="490" y="576"/>
                    <a:pt x="490" y="576"/>
                  </a:cubicBezTo>
                  <a:cubicBezTo>
                    <a:pt x="408" y="576"/>
                    <a:pt x="330" y="550"/>
                    <a:pt x="272" y="504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329" y="25"/>
                    <a:pt x="407" y="0"/>
                    <a:pt x="490" y="0"/>
                  </a:cubicBezTo>
                  <a:cubicBezTo>
                    <a:pt x="573" y="0"/>
                    <a:pt x="650" y="26"/>
                    <a:pt x="708" y="72"/>
                  </a:cubicBezTo>
                  <a:cubicBezTo>
                    <a:pt x="980" y="288"/>
                    <a:pt x="980" y="288"/>
                    <a:pt x="980" y="288"/>
                  </a:cubicBezTo>
                  <a:cubicBezTo>
                    <a:pt x="710" y="504"/>
                    <a:pt x="710" y="504"/>
                    <a:pt x="710" y="504"/>
                  </a:cubicBezTo>
                  <a:cubicBezTo>
                    <a:pt x="651" y="550"/>
                    <a:pt x="573" y="576"/>
                    <a:pt x="490" y="576"/>
                  </a:cubicBezTo>
                  <a:close/>
                  <a:moveTo>
                    <a:pt x="17" y="288"/>
                  </a:moveTo>
                  <a:cubicBezTo>
                    <a:pt x="280" y="497"/>
                    <a:pt x="280" y="497"/>
                    <a:pt x="280" y="497"/>
                  </a:cubicBezTo>
                  <a:cubicBezTo>
                    <a:pt x="336" y="541"/>
                    <a:pt x="411" y="566"/>
                    <a:pt x="490" y="566"/>
                  </a:cubicBezTo>
                  <a:cubicBezTo>
                    <a:pt x="490" y="566"/>
                    <a:pt x="490" y="566"/>
                    <a:pt x="490" y="566"/>
                  </a:cubicBezTo>
                  <a:cubicBezTo>
                    <a:pt x="570" y="566"/>
                    <a:pt x="645" y="542"/>
                    <a:pt x="701" y="497"/>
                  </a:cubicBezTo>
                  <a:cubicBezTo>
                    <a:pt x="963" y="288"/>
                    <a:pt x="963" y="288"/>
                    <a:pt x="963" y="288"/>
                  </a:cubicBezTo>
                  <a:cubicBezTo>
                    <a:pt x="700" y="79"/>
                    <a:pt x="700" y="79"/>
                    <a:pt x="700" y="79"/>
                  </a:cubicBezTo>
                  <a:cubicBezTo>
                    <a:pt x="644" y="34"/>
                    <a:pt x="569" y="10"/>
                    <a:pt x="490" y="10"/>
                  </a:cubicBezTo>
                  <a:cubicBezTo>
                    <a:pt x="410" y="10"/>
                    <a:pt x="335" y="34"/>
                    <a:pt x="279" y="79"/>
                  </a:cubicBezTo>
                  <a:lnTo>
                    <a:pt x="17" y="2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84657" y="3102360"/>
              <a:ext cx="1600553" cy="1023746"/>
            </a:xfrm>
            <a:custGeom>
              <a:avLst/>
              <a:gdLst>
                <a:gd name="T0" fmla="*/ 456 w 912"/>
                <a:gd name="T1" fmla="*/ 583 h 583"/>
                <a:gd name="T2" fmla="*/ 456 w 912"/>
                <a:gd name="T3" fmla="*/ 583 h 583"/>
                <a:gd name="T4" fmla="*/ 253 w 912"/>
                <a:gd name="T5" fmla="*/ 510 h 583"/>
                <a:gd name="T6" fmla="*/ 0 w 912"/>
                <a:gd name="T7" fmla="*/ 292 h 583"/>
                <a:gd name="T8" fmla="*/ 251 w 912"/>
                <a:gd name="T9" fmla="*/ 74 h 583"/>
                <a:gd name="T10" fmla="*/ 456 w 912"/>
                <a:gd name="T11" fmla="*/ 0 h 583"/>
                <a:gd name="T12" fmla="*/ 659 w 912"/>
                <a:gd name="T13" fmla="*/ 73 h 583"/>
                <a:gd name="T14" fmla="*/ 912 w 912"/>
                <a:gd name="T15" fmla="*/ 291 h 583"/>
                <a:gd name="T16" fmla="*/ 660 w 912"/>
                <a:gd name="T17" fmla="*/ 510 h 583"/>
                <a:gd name="T18" fmla="*/ 456 w 912"/>
                <a:gd name="T19" fmla="*/ 583 h 583"/>
                <a:gd name="T20" fmla="*/ 26 w 912"/>
                <a:gd name="T21" fmla="*/ 292 h 583"/>
                <a:gd name="T22" fmla="*/ 266 w 912"/>
                <a:gd name="T23" fmla="*/ 499 h 583"/>
                <a:gd name="T24" fmla="*/ 456 w 912"/>
                <a:gd name="T25" fmla="*/ 567 h 583"/>
                <a:gd name="T26" fmla="*/ 456 w 912"/>
                <a:gd name="T27" fmla="*/ 567 h 583"/>
                <a:gd name="T28" fmla="*/ 647 w 912"/>
                <a:gd name="T29" fmla="*/ 498 h 583"/>
                <a:gd name="T30" fmla="*/ 885 w 912"/>
                <a:gd name="T31" fmla="*/ 291 h 583"/>
                <a:gd name="T32" fmla="*/ 646 w 912"/>
                <a:gd name="T33" fmla="*/ 85 h 583"/>
                <a:gd name="T34" fmla="*/ 456 w 912"/>
                <a:gd name="T35" fmla="*/ 17 h 583"/>
                <a:gd name="T36" fmla="*/ 264 w 912"/>
                <a:gd name="T37" fmla="*/ 85 h 583"/>
                <a:gd name="T38" fmla="*/ 26 w 912"/>
                <a:gd name="T39" fmla="*/ 292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12" h="583">
                  <a:moveTo>
                    <a:pt x="456" y="583"/>
                  </a:moveTo>
                  <a:cubicBezTo>
                    <a:pt x="456" y="583"/>
                    <a:pt x="456" y="583"/>
                    <a:pt x="456" y="583"/>
                  </a:cubicBezTo>
                  <a:cubicBezTo>
                    <a:pt x="379" y="583"/>
                    <a:pt x="307" y="557"/>
                    <a:pt x="253" y="510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251" y="74"/>
                    <a:pt x="251" y="74"/>
                    <a:pt x="251" y="74"/>
                  </a:cubicBezTo>
                  <a:cubicBezTo>
                    <a:pt x="305" y="26"/>
                    <a:pt x="378" y="0"/>
                    <a:pt x="456" y="0"/>
                  </a:cubicBezTo>
                  <a:cubicBezTo>
                    <a:pt x="533" y="1"/>
                    <a:pt x="605" y="26"/>
                    <a:pt x="659" y="73"/>
                  </a:cubicBezTo>
                  <a:cubicBezTo>
                    <a:pt x="912" y="291"/>
                    <a:pt x="912" y="291"/>
                    <a:pt x="912" y="291"/>
                  </a:cubicBezTo>
                  <a:cubicBezTo>
                    <a:pt x="660" y="510"/>
                    <a:pt x="660" y="510"/>
                    <a:pt x="660" y="510"/>
                  </a:cubicBezTo>
                  <a:cubicBezTo>
                    <a:pt x="606" y="557"/>
                    <a:pt x="534" y="583"/>
                    <a:pt x="456" y="583"/>
                  </a:cubicBezTo>
                  <a:close/>
                  <a:moveTo>
                    <a:pt x="26" y="292"/>
                  </a:moveTo>
                  <a:cubicBezTo>
                    <a:pt x="266" y="499"/>
                    <a:pt x="266" y="499"/>
                    <a:pt x="266" y="499"/>
                  </a:cubicBezTo>
                  <a:cubicBezTo>
                    <a:pt x="316" y="542"/>
                    <a:pt x="384" y="566"/>
                    <a:pt x="456" y="567"/>
                  </a:cubicBezTo>
                  <a:cubicBezTo>
                    <a:pt x="456" y="567"/>
                    <a:pt x="456" y="567"/>
                    <a:pt x="456" y="567"/>
                  </a:cubicBezTo>
                  <a:cubicBezTo>
                    <a:pt x="529" y="567"/>
                    <a:pt x="596" y="542"/>
                    <a:pt x="647" y="498"/>
                  </a:cubicBezTo>
                  <a:cubicBezTo>
                    <a:pt x="885" y="291"/>
                    <a:pt x="885" y="291"/>
                    <a:pt x="885" y="291"/>
                  </a:cubicBezTo>
                  <a:cubicBezTo>
                    <a:pt x="646" y="85"/>
                    <a:pt x="646" y="85"/>
                    <a:pt x="646" y="85"/>
                  </a:cubicBezTo>
                  <a:cubicBezTo>
                    <a:pt x="595" y="41"/>
                    <a:pt x="528" y="17"/>
                    <a:pt x="456" y="17"/>
                  </a:cubicBezTo>
                  <a:cubicBezTo>
                    <a:pt x="383" y="17"/>
                    <a:pt x="315" y="41"/>
                    <a:pt x="264" y="85"/>
                  </a:cubicBezTo>
                  <a:lnTo>
                    <a:pt x="26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84657" y="3097681"/>
              <a:ext cx="1484724" cy="1033106"/>
            </a:xfrm>
            <a:custGeom>
              <a:avLst/>
              <a:gdLst>
                <a:gd name="T0" fmla="*/ 423 w 846"/>
                <a:gd name="T1" fmla="*/ 589 h 589"/>
                <a:gd name="T2" fmla="*/ 423 w 846"/>
                <a:gd name="T3" fmla="*/ 589 h 589"/>
                <a:gd name="T4" fmla="*/ 234 w 846"/>
                <a:gd name="T5" fmla="*/ 515 h 589"/>
                <a:gd name="T6" fmla="*/ 0 w 846"/>
                <a:gd name="T7" fmla="*/ 295 h 589"/>
                <a:gd name="T8" fmla="*/ 233 w 846"/>
                <a:gd name="T9" fmla="*/ 74 h 589"/>
                <a:gd name="T10" fmla="*/ 423 w 846"/>
                <a:gd name="T11" fmla="*/ 0 h 589"/>
                <a:gd name="T12" fmla="*/ 612 w 846"/>
                <a:gd name="T13" fmla="*/ 74 h 589"/>
                <a:gd name="T14" fmla="*/ 846 w 846"/>
                <a:gd name="T15" fmla="*/ 294 h 589"/>
                <a:gd name="T16" fmla="*/ 613 w 846"/>
                <a:gd name="T17" fmla="*/ 515 h 589"/>
                <a:gd name="T18" fmla="*/ 423 w 846"/>
                <a:gd name="T19" fmla="*/ 589 h 589"/>
                <a:gd name="T20" fmla="*/ 34 w 846"/>
                <a:gd name="T21" fmla="*/ 295 h 589"/>
                <a:gd name="T22" fmla="*/ 251 w 846"/>
                <a:gd name="T23" fmla="*/ 499 h 589"/>
                <a:gd name="T24" fmla="*/ 423 w 846"/>
                <a:gd name="T25" fmla="*/ 566 h 589"/>
                <a:gd name="T26" fmla="*/ 423 w 846"/>
                <a:gd name="T27" fmla="*/ 566 h 589"/>
                <a:gd name="T28" fmla="*/ 597 w 846"/>
                <a:gd name="T29" fmla="*/ 499 h 589"/>
                <a:gd name="T30" fmla="*/ 812 w 846"/>
                <a:gd name="T31" fmla="*/ 294 h 589"/>
                <a:gd name="T32" fmla="*/ 595 w 846"/>
                <a:gd name="T33" fmla="*/ 90 h 589"/>
                <a:gd name="T34" fmla="*/ 423 w 846"/>
                <a:gd name="T35" fmla="*/ 23 h 589"/>
                <a:gd name="T36" fmla="*/ 250 w 846"/>
                <a:gd name="T37" fmla="*/ 90 h 589"/>
                <a:gd name="T38" fmla="*/ 34 w 846"/>
                <a:gd name="T39" fmla="*/ 29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6" h="589">
                  <a:moveTo>
                    <a:pt x="423" y="589"/>
                  </a:moveTo>
                  <a:cubicBezTo>
                    <a:pt x="423" y="589"/>
                    <a:pt x="423" y="589"/>
                    <a:pt x="423" y="589"/>
                  </a:cubicBezTo>
                  <a:cubicBezTo>
                    <a:pt x="352" y="589"/>
                    <a:pt x="285" y="563"/>
                    <a:pt x="234" y="515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233" y="74"/>
                    <a:pt x="233" y="74"/>
                    <a:pt x="233" y="74"/>
                  </a:cubicBezTo>
                  <a:cubicBezTo>
                    <a:pt x="283" y="26"/>
                    <a:pt x="351" y="0"/>
                    <a:pt x="423" y="0"/>
                  </a:cubicBezTo>
                  <a:cubicBezTo>
                    <a:pt x="495" y="0"/>
                    <a:pt x="562" y="27"/>
                    <a:pt x="612" y="74"/>
                  </a:cubicBezTo>
                  <a:cubicBezTo>
                    <a:pt x="846" y="294"/>
                    <a:pt x="846" y="294"/>
                    <a:pt x="846" y="294"/>
                  </a:cubicBezTo>
                  <a:cubicBezTo>
                    <a:pt x="613" y="515"/>
                    <a:pt x="613" y="515"/>
                    <a:pt x="613" y="515"/>
                  </a:cubicBezTo>
                  <a:cubicBezTo>
                    <a:pt x="563" y="563"/>
                    <a:pt x="495" y="589"/>
                    <a:pt x="423" y="589"/>
                  </a:cubicBezTo>
                  <a:close/>
                  <a:moveTo>
                    <a:pt x="34" y="295"/>
                  </a:moveTo>
                  <a:cubicBezTo>
                    <a:pt x="251" y="499"/>
                    <a:pt x="251" y="499"/>
                    <a:pt x="251" y="499"/>
                  </a:cubicBezTo>
                  <a:cubicBezTo>
                    <a:pt x="297" y="542"/>
                    <a:pt x="358" y="566"/>
                    <a:pt x="423" y="566"/>
                  </a:cubicBezTo>
                  <a:cubicBezTo>
                    <a:pt x="423" y="566"/>
                    <a:pt x="423" y="566"/>
                    <a:pt x="423" y="566"/>
                  </a:cubicBezTo>
                  <a:cubicBezTo>
                    <a:pt x="489" y="566"/>
                    <a:pt x="551" y="542"/>
                    <a:pt x="597" y="499"/>
                  </a:cubicBezTo>
                  <a:cubicBezTo>
                    <a:pt x="812" y="294"/>
                    <a:pt x="812" y="294"/>
                    <a:pt x="812" y="294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49" y="47"/>
                    <a:pt x="488" y="23"/>
                    <a:pt x="423" y="23"/>
                  </a:cubicBezTo>
                  <a:cubicBezTo>
                    <a:pt x="357" y="23"/>
                    <a:pt x="296" y="47"/>
                    <a:pt x="250" y="90"/>
                  </a:cubicBezTo>
                  <a:lnTo>
                    <a:pt x="34" y="2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0" name="出自【趣你的PPT】(微信:qunideppt)：最优质的PPT资源库"/>
            <p:cNvSpPr/>
            <p:nvPr/>
          </p:nvSpPr>
          <p:spPr bwMode="auto">
            <a:xfrm>
              <a:off x="6161257" y="3101190"/>
              <a:ext cx="1393465" cy="1026086"/>
            </a:xfrm>
            <a:custGeom>
              <a:avLst/>
              <a:gdLst>
                <a:gd name="T0" fmla="*/ 397 w 794"/>
                <a:gd name="T1" fmla="*/ 585 h 585"/>
                <a:gd name="T2" fmla="*/ 219 w 794"/>
                <a:gd name="T3" fmla="*/ 512 h 585"/>
                <a:gd name="T4" fmla="*/ 0 w 794"/>
                <a:gd name="T5" fmla="*/ 293 h 585"/>
                <a:gd name="T6" fmla="*/ 218 w 794"/>
                <a:gd name="T7" fmla="*/ 73 h 585"/>
                <a:gd name="T8" fmla="*/ 397 w 794"/>
                <a:gd name="T9" fmla="*/ 0 h 585"/>
                <a:gd name="T10" fmla="*/ 574 w 794"/>
                <a:gd name="T11" fmla="*/ 72 h 585"/>
                <a:gd name="T12" fmla="*/ 794 w 794"/>
                <a:gd name="T13" fmla="*/ 291 h 585"/>
                <a:gd name="T14" fmla="*/ 575 w 794"/>
                <a:gd name="T15" fmla="*/ 511 h 585"/>
                <a:gd name="T16" fmla="*/ 397 w 794"/>
                <a:gd name="T17" fmla="*/ 585 h 585"/>
                <a:gd name="T18" fmla="*/ 397 w 794"/>
                <a:gd name="T19" fmla="*/ 585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4" h="585">
                  <a:moveTo>
                    <a:pt x="397" y="585"/>
                  </a:moveTo>
                  <a:cubicBezTo>
                    <a:pt x="330" y="585"/>
                    <a:pt x="267" y="559"/>
                    <a:pt x="219" y="512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218" y="73"/>
                    <a:pt x="218" y="73"/>
                    <a:pt x="218" y="73"/>
                  </a:cubicBezTo>
                  <a:cubicBezTo>
                    <a:pt x="266" y="26"/>
                    <a:pt x="329" y="0"/>
                    <a:pt x="397" y="0"/>
                  </a:cubicBezTo>
                  <a:cubicBezTo>
                    <a:pt x="464" y="0"/>
                    <a:pt x="527" y="25"/>
                    <a:pt x="574" y="72"/>
                  </a:cubicBezTo>
                  <a:cubicBezTo>
                    <a:pt x="794" y="291"/>
                    <a:pt x="794" y="291"/>
                    <a:pt x="794" y="291"/>
                  </a:cubicBezTo>
                  <a:cubicBezTo>
                    <a:pt x="575" y="511"/>
                    <a:pt x="575" y="511"/>
                    <a:pt x="575" y="511"/>
                  </a:cubicBezTo>
                  <a:cubicBezTo>
                    <a:pt x="528" y="558"/>
                    <a:pt x="464" y="585"/>
                    <a:pt x="397" y="585"/>
                  </a:cubicBezTo>
                  <a:cubicBezTo>
                    <a:pt x="397" y="585"/>
                    <a:pt x="397" y="585"/>
                    <a:pt x="397" y="5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1" name="出自【趣你的PPT】(微信:qunideppt)：最优质的PPT资源库"/>
            <p:cNvSpPr/>
            <p:nvPr/>
          </p:nvSpPr>
          <p:spPr bwMode="auto">
            <a:xfrm>
              <a:off x="6184657" y="3074281"/>
              <a:ext cx="1345494" cy="1077566"/>
            </a:xfrm>
            <a:custGeom>
              <a:avLst/>
              <a:gdLst>
                <a:gd name="T0" fmla="*/ 596 w 767"/>
                <a:gd name="T1" fmla="*/ 135 h 614"/>
                <a:gd name="T2" fmla="*/ 554 w 767"/>
                <a:gd name="T3" fmla="*/ 94 h 614"/>
                <a:gd name="T4" fmla="*/ 212 w 767"/>
                <a:gd name="T5" fmla="*/ 95 h 614"/>
                <a:gd name="T6" fmla="*/ 171 w 767"/>
                <a:gd name="T7" fmla="*/ 137 h 614"/>
                <a:gd name="T8" fmla="*/ 0 w 767"/>
                <a:gd name="T9" fmla="*/ 308 h 614"/>
                <a:gd name="T10" fmla="*/ 172 w 767"/>
                <a:gd name="T11" fmla="*/ 479 h 614"/>
                <a:gd name="T12" fmla="*/ 213 w 767"/>
                <a:gd name="T13" fmla="*/ 520 h 614"/>
                <a:gd name="T14" fmla="*/ 555 w 767"/>
                <a:gd name="T15" fmla="*/ 519 h 614"/>
                <a:gd name="T16" fmla="*/ 597 w 767"/>
                <a:gd name="T17" fmla="*/ 478 h 614"/>
                <a:gd name="T18" fmla="*/ 767 w 767"/>
                <a:gd name="T19" fmla="*/ 306 h 614"/>
                <a:gd name="T20" fmla="*/ 596 w 767"/>
                <a:gd name="T21" fmla="*/ 135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7" h="614">
                  <a:moveTo>
                    <a:pt x="596" y="135"/>
                  </a:moveTo>
                  <a:cubicBezTo>
                    <a:pt x="554" y="94"/>
                    <a:pt x="554" y="94"/>
                    <a:pt x="554" y="94"/>
                  </a:cubicBezTo>
                  <a:cubicBezTo>
                    <a:pt x="460" y="0"/>
                    <a:pt x="306" y="1"/>
                    <a:pt x="212" y="95"/>
                  </a:cubicBezTo>
                  <a:cubicBezTo>
                    <a:pt x="171" y="137"/>
                    <a:pt x="171" y="137"/>
                    <a:pt x="171" y="137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172" y="479"/>
                    <a:pt x="172" y="479"/>
                    <a:pt x="172" y="479"/>
                  </a:cubicBezTo>
                  <a:cubicBezTo>
                    <a:pt x="213" y="520"/>
                    <a:pt x="213" y="520"/>
                    <a:pt x="213" y="520"/>
                  </a:cubicBezTo>
                  <a:cubicBezTo>
                    <a:pt x="307" y="614"/>
                    <a:pt x="461" y="613"/>
                    <a:pt x="555" y="519"/>
                  </a:cubicBezTo>
                  <a:cubicBezTo>
                    <a:pt x="597" y="478"/>
                    <a:pt x="597" y="478"/>
                    <a:pt x="597" y="478"/>
                  </a:cubicBezTo>
                  <a:cubicBezTo>
                    <a:pt x="767" y="306"/>
                    <a:pt x="767" y="306"/>
                    <a:pt x="767" y="306"/>
                  </a:cubicBezTo>
                  <a:lnTo>
                    <a:pt x="596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98" name="Group 97出自【趣你的PPT】(微信:qunideppt)：最优质的PPT资源库出自【趣你的PPT】(微信:qunideppt)：最优质的PPT资源库"/>
          <p:cNvGrpSpPr/>
          <p:nvPr/>
        </p:nvGrpSpPr>
        <p:grpSpPr>
          <a:xfrm>
            <a:off x="4953476" y="2416126"/>
            <a:ext cx="399813" cy="555455"/>
            <a:chOff x="1868195" y="2121564"/>
            <a:chExt cx="1333500" cy="1852613"/>
          </a:xfrm>
          <a:solidFill>
            <a:schemeClr val="bg1"/>
          </a:solidFill>
        </p:grpSpPr>
        <p:sp>
          <p:nvSpPr>
            <p:cNvPr id="104" name="出自【趣你的PPT】(微信:qunideppt)：最优质的PPT资源库"/>
            <p:cNvSpPr/>
            <p:nvPr/>
          </p:nvSpPr>
          <p:spPr bwMode="auto">
            <a:xfrm>
              <a:off x="2557170" y="2121564"/>
              <a:ext cx="52388" cy="66675"/>
            </a:xfrm>
            <a:custGeom>
              <a:avLst/>
              <a:gdLst>
                <a:gd name="T0" fmla="*/ 4 w 14"/>
                <a:gd name="T1" fmla="*/ 1 h 18"/>
                <a:gd name="T2" fmla="*/ 10 w 14"/>
                <a:gd name="T3" fmla="*/ 18 h 18"/>
                <a:gd name="T4" fmla="*/ 4 w 14"/>
                <a:gd name="T5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8">
                  <a:moveTo>
                    <a:pt x="4" y="1"/>
                  </a:moveTo>
                  <a:cubicBezTo>
                    <a:pt x="13" y="0"/>
                    <a:pt x="14" y="13"/>
                    <a:pt x="10" y="18"/>
                  </a:cubicBezTo>
                  <a:cubicBezTo>
                    <a:pt x="6" y="15"/>
                    <a:pt x="0" y="7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05" name="出自【趣你的PPT】(微信:qunideppt)：最优质的PPT资源库"/>
            <p:cNvSpPr/>
            <p:nvPr/>
          </p:nvSpPr>
          <p:spPr bwMode="auto">
            <a:xfrm>
              <a:off x="2490495" y="2361277"/>
              <a:ext cx="119063" cy="330200"/>
            </a:xfrm>
            <a:custGeom>
              <a:avLst/>
              <a:gdLst>
                <a:gd name="T0" fmla="*/ 14 w 32"/>
                <a:gd name="T1" fmla="*/ 0 h 88"/>
                <a:gd name="T2" fmla="*/ 32 w 32"/>
                <a:gd name="T3" fmla="*/ 11 h 88"/>
                <a:gd name="T4" fmla="*/ 10 w 32"/>
                <a:gd name="T5" fmla="*/ 88 h 88"/>
                <a:gd name="T6" fmla="*/ 14 w 32"/>
                <a:gd name="T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88">
                  <a:moveTo>
                    <a:pt x="14" y="0"/>
                  </a:moveTo>
                  <a:cubicBezTo>
                    <a:pt x="23" y="0"/>
                    <a:pt x="25" y="8"/>
                    <a:pt x="32" y="11"/>
                  </a:cubicBezTo>
                  <a:cubicBezTo>
                    <a:pt x="20" y="30"/>
                    <a:pt x="7" y="50"/>
                    <a:pt x="10" y="88"/>
                  </a:cubicBezTo>
                  <a:cubicBezTo>
                    <a:pt x="0" y="63"/>
                    <a:pt x="7" y="21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0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68195" y="2594639"/>
              <a:ext cx="1333500" cy="1379538"/>
            </a:xfrm>
            <a:custGeom>
              <a:avLst/>
              <a:gdLst>
                <a:gd name="T0" fmla="*/ 106 w 356"/>
                <a:gd name="T1" fmla="*/ 185 h 368"/>
                <a:gd name="T2" fmla="*/ 64 w 356"/>
                <a:gd name="T3" fmla="*/ 114 h 368"/>
                <a:gd name="T4" fmla="*/ 12 w 356"/>
                <a:gd name="T5" fmla="*/ 79 h 368"/>
                <a:gd name="T6" fmla="*/ 95 w 356"/>
                <a:gd name="T7" fmla="*/ 55 h 368"/>
                <a:gd name="T8" fmla="*/ 180 w 356"/>
                <a:gd name="T9" fmla="*/ 55 h 368"/>
                <a:gd name="T10" fmla="*/ 263 w 356"/>
                <a:gd name="T11" fmla="*/ 55 h 368"/>
                <a:gd name="T12" fmla="*/ 346 w 356"/>
                <a:gd name="T13" fmla="*/ 50 h 368"/>
                <a:gd name="T14" fmla="*/ 301 w 356"/>
                <a:gd name="T15" fmla="*/ 111 h 368"/>
                <a:gd name="T16" fmla="*/ 259 w 356"/>
                <a:gd name="T17" fmla="*/ 185 h 368"/>
                <a:gd name="T18" fmla="*/ 218 w 356"/>
                <a:gd name="T19" fmla="*/ 263 h 368"/>
                <a:gd name="T20" fmla="*/ 225 w 356"/>
                <a:gd name="T21" fmla="*/ 284 h 368"/>
                <a:gd name="T22" fmla="*/ 149 w 356"/>
                <a:gd name="T23" fmla="*/ 263 h 368"/>
                <a:gd name="T24" fmla="*/ 106 w 356"/>
                <a:gd name="T25" fmla="*/ 185 h 368"/>
                <a:gd name="T26" fmla="*/ 252 w 356"/>
                <a:gd name="T27" fmla="*/ 100 h 368"/>
                <a:gd name="T28" fmla="*/ 274 w 356"/>
                <a:gd name="T29" fmla="*/ 95 h 368"/>
                <a:gd name="T30" fmla="*/ 263 w 356"/>
                <a:gd name="T31" fmla="*/ 76 h 368"/>
                <a:gd name="T32" fmla="*/ 252 w 356"/>
                <a:gd name="T33" fmla="*/ 100 h 368"/>
                <a:gd name="T34" fmla="*/ 86 w 356"/>
                <a:gd name="T35" fmla="*/ 100 h 368"/>
                <a:gd name="T36" fmla="*/ 108 w 356"/>
                <a:gd name="T37" fmla="*/ 98 h 368"/>
                <a:gd name="T38" fmla="*/ 95 w 356"/>
                <a:gd name="T39" fmla="*/ 79 h 368"/>
                <a:gd name="T40" fmla="*/ 86 w 356"/>
                <a:gd name="T41" fmla="*/ 100 h 368"/>
                <a:gd name="T42" fmla="*/ 196 w 356"/>
                <a:gd name="T43" fmla="*/ 100 h 368"/>
                <a:gd name="T44" fmla="*/ 178 w 356"/>
                <a:gd name="T45" fmla="*/ 79 h 368"/>
                <a:gd name="T46" fmla="*/ 169 w 356"/>
                <a:gd name="T47" fmla="*/ 100 h 368"/>
                <a:gd name="T48" fmla="*/ 196 w 356"/>
                <a:gd name="T49" fmla="*/ 100 h 368"/>
                <a:gd name="T50" fmla="*/ 209 w 356"/>
                <a:gd name="T51" fmla="*/ 114 h 368"/>
                <a:gd name="T52" fmla="*/ 212 w 356"/>
                <a:gd name="T53" fmla="*/ 177 h 368"/>
                <a:gd name="T54" fmla="*/ 236 w 356"/>
                <a:gd name="T55" fmla="*/ 172 h 368"/>
                <a:gd name="T56" fmla="*/ 236 w 356"/>
                <a:gd name="T57" fmla="*/ 108 h 368"/>
                <a:gd name="T58" fmla="*/ 209 w 356"/>
                <a:gd name="T59" fmla="*/ 114 h 368"/>
                <a:gd name="T60" fmla="*/ 140 w 356"/>
                <a:gd name="T61" fmla="*/ 135 h 368"/>
                <a:gd name="T62" fmla="*/ 151 w 356"/>
                <a:gd name="T63" fmla="*/ 111 h 368"/>
                <a:gd name="T64" fmla="*/ 126 w 356"/>
                <a:gd name="T65" fmla="*/ 114 h 368"/>
                <a:gd name="T66" fmla="*/ 140 w 356"/>
                <a:gd name="T67" fmla="*/ 135 h 368"/>
                <a:gd name="T68" fmla="*/ 126 w 356"/>
                <a:gd name="T69" fmla="*/ 175 h 368"/>
                <a:gd name="T70" fmla="*/ 151 w 356"/>
                <a:gd name="T71" fmla="*/ 175 h 368"/>
                <a:gd name="T72" fmla="*/ 135 w 356"/>
                <a:gd name="T73" fmla="*/ 153 h 368"/>
                <a:gd name="T74" fmla="*/ 126 w 356"/>
                <a:gd name="T75" fmla="*/ 175 h 368"/>
                <a:gd name="T76" fmla="*/ 169 w 356"/>
                <a:gd name="T77" fmla="*/ 191 h 368"/>
                <a:gd name="T78" fmla="*/ 169 w 356"/>
                <a:gd name="T79" fmla="*/ 249 h 368"/>
                <a:gd name="T80" fmla="*/ 194 w 356"/>
                <a:gd name="T81" fmla="*/ 244 h 368"/>
                <a:gd name="T82" fmla="*/ 185 w 356"/>
                <a:gd name="T83" fmla="*/ 228 h 368"/>
                <a:gd name="T84" fmla="*/ 194 w 356"/>
                <a:gd name="T85" fmla="*/ 185 h 368"/>
                <a:gd name="T86" fmla="*/ 169 w 356"/>
                <a:gd name="T87" fmla="*/ 191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6" h="368">
                  <a:moveTo>
                    <a:pt x="106" y="185"/>
                  </a:moveTo>
                  <a:cubicBezTo>
                    <a:pt x="69" y="201"/>
                    <a:pt x="38" y="147"/>
                    <a:pt x="64" y="114"/>
                  </a:cubicBezTo>
                  <a:cubicBezTo>
                    <a:pt x="38" y="110"/>
                    <a:pt x="16" y="101"/>
                    <a:pt x="12" y="79"/>
                  </a:cubicBezTo>
                  <a:cubicBezTo>
                    <a:pt x="0" y="18"/>
                    <a:pt x="81" y="0"/>
                    <a:pt x="95" y="55"/>
                  </a:cubicBezTo>
                  <a:cubicBezTo>
                    <a:pt x="107" y="13"/>
                    <a:pt x="168" y="12"/>
                    <a:pt x="180" y="55"/>
                  </a:cubicBezTo>
                  <a:cubicBezTo>
                    <a:pt x="190" y="13"/>
                    <a:pt x="254" y="11"/>
                    <a:pt x="263" y="55"/>
                  </a:cubicBezTo>
                  <a:cubicBezTo>
                    <a:pt x="275" y="16"/>
                    <a:pt x="334" y="10"/>
                    <a:pt x="346" y="50"/>
                  </a:cubicBezTo>
                  <a:cubicBezTo>
                    <a:pt x="356" y="81"/>
                    <a:pt x="339" y="115"/>
                    <a:pt x="301" y="111"/>
                  </a:cubicBezTo>
                  <a:cubicBezTo>
                    <a:pt x="321" y="138"/>
                    <a:pt x="300" y="201"/>
                    <a:pt x="259" y="185"/>
                  </a:cubicBezTo>
                  <a:cubicBezTo>
                    <a:pt x="280" y="209"/>
                    <a:pt x="267" y="275"/>
                    <a:pt x="218" y="263"/>
                  </a:cubicBezTo>
                  <a:cubicBezTo>
                    <a:pt x="217" y="269"/>
                    <a:pt x="224" y="275"/>
                    <a:pt x="225" y="284"/>
                  </a:cubicBezTo>
                  <a:cubicBezTo>
                    <a:pt x="233" y="368"/>
                    <a:pt x="104" y="339"/>
                    <a:pt x="149" y="263"/>
                  </a:cubicBezTo>
                  <a:cubicBezTo>
                    <a:pt x="101" y="275"/>
                    <a:pt x="78" y="216"/>
                    <a:pt x="106" y="185"/>
                  </a:cubicBezTo>
                  <a:close/>
                  <a:moveTo>
                    <a:pt x="252" y="100"/>
                  </a:moveTo>
                  <a:cubicBezTo>
                    <a:pt x="260" y="99"/>
                    <a:pt x="269" y="99"/>
                    <a:pt x="274" y="95"/>
                  </a:cubicBezTo>
                  <a:cubicBezTo>
                    <a:pt x="268" y="92"/>
                    <a:pt x="268" y="82"/>
                    <a:pt x="263" y="76"/>
                  </a:cubicBezTo>
                  <a:cubicBezTo>
                    <a:pt x="262" y="87"/>
                    <a:pt x="256" y="93"/>
                    <a:pt x="252" y="100"/>
                  </a:cubicBezTo>
                  <a:close/>
                  <a:moveTo>
                    <a:pt x="86" y="100"/>
                  </a:moveTo>
                  <a:cubicBezTo>
                    <a:pt x="93" y="93"/>
                    <a:pt x="104" y="103"/>
                    <a:pt x="108" y="98"/>
                  </a:cubicBezTo>
                  <a:cubicBezTo>
                    <a:pt x="100" y="95"/>
                    <a:pt x="102" y="82"/>
                    <a:pt x="95" y="79"/>
                  </a:cubicBezTo>
                  <a:cubicBezTo>
                    <a:pt x="95" y="90"/>
                    <a:pt x="86" y="90"/>
                    <a:pt x="86" y="100"/>
                  </a:cubicBezTo>
                  <a:close/>
                  <a:moveTo>
                    <a:pt x="196" y="100"/>
                  </a:moveTo>
                  <a:cubicBezTo>
                    <a:pt x="187" y="97"/>
                    <a:pt x="187" y="83"/>
                    <a:pt x="178" y="79"/>
                  </a:cubicBezTo>
                  <a:cubicBezTo>
                    <a:pt x="178" y="90"/>
                    <a:pt x="171" y="92"/>
                    <a:pt x="169" y="100"/>
                  </a:cubicBezTo>
                  <a:cubicBezTo>
                    <a:pt x="178" y="99"/>
                    <a:pt x="194" y="103"/>
                    <a:pt x="196" y="100"/>
                  </a:cubicBezTo>
                  <a:close/>
                  <a:moveTo>
                    <a:pt x="209" y="114"/>
                  </a:moveTo>
                  <a:cubicBezTo>
                    <a:pt x="229" y="121"/>
                    <a:pt x="225" y="166"/>
                    <a:pt x="212" y="177"/>
                  </a:cubicBezTo>
                  <a:cubicBezTo>
                    <a:pt x="217" y="172"/>
                    <a:pt x="232" y="178"/>
                    <a:pt x="236" y="172"/>
                  </a:cubicBezTo>
                  <a:cubicBezTo>
                    <a:pt x="215" y="161"/>
                    <a:pt x="229" y="114"/>
                    <a:pt x="236" y="108"/>
                  </a:cubicBezTo>
                  <a:cubicBezTo>
                    <a:pt x="232" y="116"/>
                    <a:pt x="213" y="106"/>
                    <a:pt x="209" y="114"/>
                  </a:cubicBezTo>
                  <a:close/>
                  <a:moveTo>
                    <a:pt x="140" y="135"/>
                  </a:moveTo>
                  <a:cubicBezTo>
                    <a:pt x="139" y="121"/>
                    <a:pt x="148" y="119"/>
                    <a:pt x="151" y="111"/>
                  </a:cubicBezTo>
                  <a:cubicBezTo>
                    <a:pt x="143" y="113"/>
                    <a:pt x="130" y="107"/>
                    <a:pt x="126" y="114"/>
                  </a:cubicBezTo>
                  <a:cubicBezTo>
                    <a:pt x="134" y="116"/>
                    <a:pt x="134" y="129"/>
                    <a:pt x="140" y="135"/>
                  </a:cubicBezTo>
                  <a:close/>
                  <a:moveTo>
                    <a:pt x="126" y="175"/>
                  </a:moveTo>
                  <a:cubicBezTo>
                    <a:pt x="136" y="172"/>
                    <a:pt x="148" y="179"/>
                    <a:pt x="151" y="175"/>
                  </a:cubicBezTo>
                  <a:cubicBezTo>
                    <a:pt x="142" y="172"/>
                    <a:pt x="144" y="157"/>
                    <a:pt x="135" y="153"/>
                  </a:cubicBezTo>
                  <a:cubicBezTo>
                    <a:pt x="136" y="165"/>
                    <a:pt x="129" y="168"/>
                    <a:pt x="126" y="175"/>
                  </a:cubicBezTo>
                  <a:close/>
                  <a:moveTo>
                    <a:pt x="169" y="191"/>
                  </a:moveTo>
                  <a:cubicBezTo>
                    <a:pt x="183" y="200"/>
                    <a:pt x="180" y="239"/>
                    <a:pt x="169" y="249"/>
                  </a:cubicBezTo>
                  <a:cubicBezTo>
                    <a:pt x="174" y="244"/>
                    <a:pt x="189" y="250"/>
                    <a:pt x="194" y="244"/>
                  </a:cubicBezTo>
                  <a:cubicBezTo>
                    <a:pt x="188" y="242"/>
                    <a:pt x="188" y="233"/>
                    <a:pt x="185" y="228"/>
                  </a:cubicBezTo>
                  <a:cubicBezTo>
                    <a:pt x="177" y="205"/>
                    <a:pt x="200" y="191"/>
                    <a:pt x="194" y="185"/>
                  </a:cubicBezTo>
                  <a:cubicBezTo>
                    <a:pt x="191" y="193"/>
                    <a:pt x="172" y="183"/>
                    <a:pt x="16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07" name="出自【趣你的PPT】(微信:qunideppt)：最优质的PPT资源库"/>
            <p:cNvSpPr/>
            <p:nvPr/>
          </p:nvSpPr>
          <p:spPr bwMode="auto">
            <a:xfrm>
              <a:off x="2812757" y="2878802"/>
              <a:ext cx="82550" cy="90488"/>
            </a:xfrm>
            <a:custGeom>
              <a:avLst/>
              <a:gdLst>
                <a:gd name="T0" fmla="*/ 11 w 22"/>
                <a:gd name="T1" fmla="*/ 0 h 24"/>
                <a:gd name="T2" fmla="*/ 22 w 22"/>
                <a:gd name="T3" fmla="*/ 19 h 24"/>
                <a:gd name="T4" fmla="*/ 0 w 22"/>
                <a:gd name="T5" fmla="*/ 24 h 24"/>
                <a:gd name="T6" fmla="*/ 11 w 22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4">
                  <a:moveTo>
                    <a:pt x="11" y="0"/>
                  </a:moveTo>
                  <a:cubicBezTo>
                    <a:pt x="16" y="6"/>
                    <a:pt x="16" y="16"/>
                    <a:pt x="22" y="19"/>
                  </a:cubicBezTo>
                  <a:cubicBezTo>
                    <a:pt x="17" y="23"/>
                    <a:pt x="8" y="23"/>
                    <a:pt x="0" y="24"/>
                  </a:cubicBezTo>
                  <a:cubicBezTo>
                    <a:pt x="4" y="17"/>
                    <a:pt x="10" y="11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08" name="出自【趣你的PPT】(微信:qunideppt)：最优质的PPT资源库"/>
            <p:cNvSpPr/>
            <p:nvPr/>
          </p:nvSpPr>
          <p:spPr bwMode="auto">
            <a:xfrm>
              <a:off x="2190457" y="2889914"/>
              <a:ext cx="82550" cy="90488"/>
            </a:xfrm>
            <a:custGeom>
              <a:avLst/>
              <a:gdLst>
                <a:gd name="T0" fmla="*/ 9 w 22"/>
                <a:gd name="T1" fmla="*/ 0 h 24"/>
                <a:gd name="T2" fmla="*/ 22 w 22"/>
                <a:gd name="T3" fmla="*/ 19 h 24"/>
                <a:gd name="T4" fmla="*/ 0 w 22"/>
                <a:gd name="T5" fmla="*/ 21 h 24"/>
                <a:gd name="T6" fmla="*/ 9 w 22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4">
                  <a:moveTo>
                    <a:pt x="9" y="0"/>
                  </a:moveTo>
                  <a:cubicBezTo>
                    <a:pt x="16" y="3"/>
                    <a:pt x="14" y="16"/>
                    <a:pt x="22" y="19"/>
                  </a:cubicBezTo>
                  <a:cubicBezTo>
                    <a:pt x="18" y="24"/>
                    <a:pt x="7" y="14"/>
                    <a:pt x="0" y="21"/>
                  </a:cubicBezTo>
                  <a:cubicBezTo>
                    <a:pt x="0" y="11"/>
                    <a:pt x="9" y="11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09" name="出自【趣你的PPT】(微信:qunideppt)：最优质的PPT资源库"/>
            <p:cNvSpPr/>
            <p:nvPr/>
          </p:nvSpPr>
          <p:spPr bwMode="auto">
            <a:xfrm>
              <a:off x="2339682" y="2994689"/>
              <a:ext cx="93663" cy="104775"/>
            </a:xfrm>
            <a:custGeom>
              <a:avLst/>
              <a:gdLst>
                <a:gd name="T0" fmla="*/ 0 w 25"/>
                <a:gd name="T1" fmla="*/ 7 h 28"/>
                <a:gd name="T2" fmla="*/ 25 w 25"/>
                <a:gd name="T3" fmla="*/ 4 h 28"/>
                <a:gd name="T4" fmla="*/ 14 w 25"/>
                <a:gd name="T5" fmla="*/ 28 h 28"/>
                <a:gd name="T6" fmla="*/ 0 w 25"/>
                <a:gd name="T7" fmla="*/ 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8">
                  <a:moveTo>
                    <a:pt x="0" y="7"/>
                  </a:moveTo>
                  <a:cubicBezTo>
                    <a:pt x="4" y="0"/>
                    <a:pt x="17" y="6"/>
                    <a:pt x="25" y="4"/>
                  </a:cubicBezTo>
                  <a:cubicBezTo>
                    <a:pt x="22" y="12"/>
                    <a:pt x="13" y="14"/>
                    <a:pt x="14" y="28"/>
                  </a:cubicBezTo>
                  <a:cubicBezTo>
                    <a:pt x="8" y="22"/>
                    <a:pt x="8" y="9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10" name="出自【趣你的PPT】(微信:qunideppt)：最优质的PPT资源库"/>
            <p:cNvSpPr/>
            <p:nvPr/>
          </p:nvSpPr>
          <p:spPr bwMode="auto">
            <a:xfrm>
              <a:off x="2339682" y="3167727"/>
              <a:ext cx="93663" cy="96838"/>
            </a:xfrm>
            <a:custGeom>
              <a:avLst/>
              <a:gdLst>
                <a:gd name="T0" fmla="*/ 9 w 25"/>
                <a:gd name="T1" fmla="*/ 0 h 26"/>
                <a:gd name="T2" fmla="*/ 25 w 25"/>
                <a:gd name="T3" fmla="*/ 22 h 26"/>
                <a:gd name="T4" fmla="*/ 0 w 25"/>
                <a:gd name="T5" fmla="*/ 22 h 26"/>
                <a:gd name="T6" fmla="*/ 9 w 25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6">
                  <a:moveTo>
                    <a:pt x="9" y="0"/>
                  </a:moveTo>
                  <a:cubicBezTo>
                    <a:pt x="18" y="4"/>
                    <a:pt x="16" y="19"/>
                    <a:pt x="25" y="22"/>
                  </a:cubicBezTo>
                  <a:cubicBezTo>
                    <a:pt x="22" y="26"/>
                    <a:pt x="10" y="19"/>
                    <a:pt x="0" y="22"/>
                  </a:cubicBezTo>
                  <a:cubicBezTo>
                    <a:pt x="3" y="15"/>
                    <a:pt x="10" y="12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11" name="出自【趣你的PPT】(微信:qunideppt)：最优质的PPT资源库"/>
            <p:cNvSpPr/>
            <p:nvPr/>
          </p:nvSpPr>
          <p:spPr bwMode="auto">
            <a:xfrm>
              <a:off x="2501607" y="3280439"/>
              <a:ext cx="115888" cy="250825"/>
            </a:xfrm>
            <a:custGeom>
              <a:avLst/>
              <a:gdLst>
                <a:gd name="T0" fmla="*/ 25 w 31"/>
                <a:gd name="T1" fmla="*/ 2 h 67"/>
                <a:gd name="T2" fmla="*/ 16 w 31"/>
                <a:gd name="T3" fmla="*/ 45 h 67"/>
                <a:gd name="T4" fmla="*/ 25 w 31"/>
                <a:gd name="T5" fmla="*/ 61 h 67"/>
                <a:gd name="T6" fmla="*/ 0 w 31"/>
                <a:gd name="T7" fmla="*/ 66 h 67"/>
                <a:gd name="T8" fmla="*/ 0 w 31"/>
                <a:gd name="T9" fmla="*/ 8 h 67"/>
                <a:gd name="T10" fmla="*/ 25 w 31"/>
                <a:gd name="T11" fmla="*/ 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67">
                  <a:moveTo>
                    <a:pt x="25" y="2"/>
                  </a:moveTo>
                  <a:cubicBezTo>
                    <a:pt x="31" y="8"/>
                    <a:pt x="8" y="22"/>
                    <a:pt x="16" y="45"/>
                  </a:cubicBezTo>
                  <a:cubicBezTo>
                    <a:pt x="19" y="50"/>
                    <a:pt x="19" y="59"/>
                    <a:pt x="25" y="61"/>
                  </a:cubicBezTo>
                  <a:cubicBezTo>
                    <a:pt x="20" y="67"/>
                    <a:pt x="5" y="61"/>
                    <a:pt x="0" y="66"/>
                  </a:cubicBezTo>
                  <a:cubicBezTo>
                    <a:pt x="11" y="56"/>
                    <a:pt x="14" y="17"/>
                    <a:pt x="0" y="8"/>
                  </a:cubicBezTo>
                  <a:cubicBezTo>
                    <a:pt x="3" y="0"/>
                    <a:pt x="22" y="10"/>
                    <a:pt x="2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12" name="出自【趣你的PPT】(微信:qunideppt)：最优质的PPT资源库"/>
            <p:cNvSpPr/>
            <p:nvPr/>
          </p:nvSpPr>
          <p:spPr bwMode="auto">
            <a:xfrm>
              <a:off x="2501607" y="2889914"/>
              <a:ext cx="101600" cy="90488"/>
            </a:xfrm>
            <a:custGeom>
              <a:avLst/>
              <a:gdLst>
                <a:gd name="T0" fmla="*/ 0 w 27"/>
                <a:gd name="T1" fmla="*/ 21 h 24"/>
                <a:gd name="T2" fmla="*/ 9 w 27"/>
                <a:gd name="T3" fmla="*/ 0 h 24"/>
                <a:gd name="T4" fmla="*/ 27 w 27"/>
                <a:gd name="T5" fmla="*/ 21 h 24"/>
                <a:gd name="T6" fmla="*/ 0 w 27"/>
                <a:gd name="T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24">
                  <a:moveTo>
                    <a:pt x="0" y="21"/>
                  </a:moveTo>
                  <a:cubicBezTo>
                    <a:pt x="2" y="13"/>
                    <a:pt x="9" y="11"/>
                    <a:pt x="9" y="0"/>
                  </a:cubicBezTo>
                  <a:cubicBezTo>
                    <a:pt x="18" y="4"/>
                    <a:pt x="18" y="18"/>
                    <a:pt x="27" y="21"/>
                  </a:cubicBezTo>
                  <a:cubicBezTo>
                    <a:pt x="25" y="24"/>
                    <a:pt x="9" y="20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13" name="出自【趣你的PPT】(微信:qunideppt)：最优质的PPT资源库"/>
            <p:cNvSpPr/>
            <p:nvPr/>
          </p:nvSpPr>
          <p:spPr bwMode="auto">
            <a:xfrm>
              <a:off x="2650832" y="2991514"/>
              <a:ext cx="101600" cy="269875"/>
            </a:xfrm>
            <a:custGeom>
              <a:avLst/>
              <a:gdLst>
                <a:gd name="T0" fmla="*/ 27 w 27"/>
                <a:gd name="T1" fmla="*/ 2 h 72"/>
                <a:gd name="T2" fmla="*/ 27 w 27"/>
                <a:gd name="T3" fmla="*/ 66 h 72"/>
                <a:gd name="T4" fmla="*/ 3 w 27"/>
                <a:gd name="T5" fmla="*/ 71 h 72"/>
                <a:gd name="T6" fmla="*/ 0 w 27"/>
                <a:gd name="T7" fmla="*/ 8 h 72"/>
                <a:gd name="T8" fmla="*/ 27 w 27"/>
                <a:gd name="T9" fmla="*/ 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72">
                  <a:moveTo>
                    <a:pt x="27" y="2"/>
                  </a:moveTo>
                  <a:cubicBezTo>
                    <a:pt x="20" y="8"/>
                    <a:pt x="6" y="55"/>
                    <a:pt x="27" y="66"/>
                  </a:cubicBezTo>
                  <a:cubicBezTo>
                    <a:pt x="23" y="72"/>
                    <a:pt x="8" y="66"/>
                    <a:pt x="3" y="71"/>
                  </a:cubicBezTo>
                  <a:cubicBezTo>
                    <a:pt x="16" y="60"/>
                    <a:pt x="20" y="15"/>
                    <a:pt x="0" y="8"/>
                  </a:cubicBezTo>
                  <a:cubicBezTo>
                    <a:pt x="4" y="0"/>
                    <a:pt x="23" y="10"/>
                    <a:pt x="2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114" name="Group 113出自【趣你的PPT】(微信:qunideppt)：最优质的PPT资源库出自【趣你的PPT】(微信:qunideppt)：最优质的PPT资源库"/>
          <p:cNvGrpSpPr/>
          <p:nvPr/>
        </p:nvGrpSpPr>
        <p:grpSpPr>
          <a:xfrm>
            <a:off x="4440029" y="2941457"/>
            <a:ext cx="362406" cy="386976"/>
            <a:chOff x="6378575" y="3363913"/>
            <a:chExt cx="655638" cy="700088"/>
          </a:xfrm>
          <a:solidFill>
            <a:schemeClr val="bg1"/>
          </a:solidFill>
        </p:grpSpPr>
        <p:sp>
          <p:nvSpPr>
            <p:cNvPr id="115" name="出自【趣你的PPT】(微信:qunideppt)：最优质的PPT资源库"/>
            <p:cNvSpPr/>
            <p:nvPr/>
          </p:nvSpPr>
          <p:spPr bwMode="auto">
            <a:xfrm>
              <a:off x="6670675" y="3363913"/>
              <a:ext cx="187325" cy="382588"/>
            </a:xfrm>
            <a:custGeom>
              <a:avLst/>
              <a:gdLst>
                <a:gd name="T0" fmla="*/ 40 w 50"/>
                <a:gd name="T1" fmla="*/ 90 h 102"/>
                <a:gd name="T2" fmla="*/ 7 w 50"/>
                <a:gd name="T3" fmla="*/ 102 h 102"/>
                <a:gd name="T4" fmla="*/ 0 w 50"/>
                <a:gd name="T5" fmla="*/ 77 h 102"/>
                <a:gd name="T6" fmla="*/ 12 w 50"/>
                <a:gd name="T7" fmla="*/ 2 h 102"/>
                <a:gd name="T8" fmla="*/ 15 w 50"/>
                <a:gd name="T9" fmla="*/ 0 h 102"/>
                <a:gd name="T10" fmla="*/ 40 w 50"/>
                <a:gd name="T11" fmla="*/ 9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102">
                  <a:moveTo>
                    <a:pt x="40" y="90"/>
                  </a:moveTo>
                  <a:cubicBezTo>
                    <a:pt x="26" y="90"/>
                    <a:pt x="13" y="97"/>
                    <a:pt x="7" y="102"/>
                  </a:cubicBezTo>
                  <a:cubicBezTo>
                    <a:pt x="8" y="90"/>
                    <a:pt x="3" y="84"/>
                    <a:pt x="0" y="77"/>
                  </a:cubicBezTo>
                  <a:cubicBezTo>
                    <a:pt x="7" y="55"/>
                    <a:pt x="11" y="29"/>
                    <a:pt x="12" y="2"/>
                  </a:cubicBezTo>
                  <a:cubicBezTo>
                    <a:pt x="13" y="1"/>
                    <a:pt x="15" y="1"/>
                    <a:pt x="15" y="0"/>
                  </a:cubicBezTo>
                  <a:cubicBezTo>
                    <a:pt x="44" y="10"/>
                    <a:pt x="50" y="56"/>
                    <a:pt x="40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16" name="出自【趣你的PPT】(微信:qunideppt)：最优质的PPT资源库"/>
            <p:cNvSpPr/>
            <p:nvPr/>
          </p:nvSpPr>
          <p:spPr bwMode="auto">
            <a:xfrm>
              <a:off x="6569075" y="3482976"/>
              <a:ext cx="112713" cy="142875"/>
            </a:xfrm>
            <a:custGeom>
              <a:avLst/>
              <a:gdLst>
                <a:gd name="T0" fmla="*/ 0 w 30"/>
                <a:gd name="T1" fmla="*/ 0 h 38"/>
                <a:gd name="T2" fmla="*/ 30 w 30"/>
                <a:gd name="T3" fmla="*/ 11 h 38"/>
                <a:gd name="T4" fmla="*/ 23 w 30"/>
                <a:gd name="T5" fmla="*/ 38 h 38"/>
                <a:gd name="T6" fmla="*/ 0 w 30"/>
                <a:gd name="T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38">
                  <a:moveTo>
                    <a:pt x="0" y="0"/>
                  </a:moveTo>
                  <a:cubicBezTo>
                    <a:pt x="14" y="0"/>
                    <a:pt x="23" y="4"/>
                    <a:pt x="30" y="11"/>
                  </a:cubicBezTo>
                  <a:cubicBezTo>
                    <a:pt x="28" y="20"/>
                    <a:pt x="25" y="29"/>
                    <a:pt x="23" y="38"/>
                  </a:cubicBezTo>
                  <a:cubicBezTo>
                    <a:pt x="11" y="30"/>
                    <a:pt x="9" y="1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17" name="出自【趣你的PPT】(微信:qunideppt)：最优质的PPT资源库"/>
            <p:cNvSpPr/>
            <p:nvPr/>
          </p:nvSpPr>
          <p:spPr bwMode="auto">
            <a:xfrm>
              <a:off x="6378575" y="3502026"/>
              <a:ext cx="311150" cy="498475"/>
            </a:xfrm>
            <a:custGeom>
              <a:avLst/>
              <a:gdLst>
                <a:gd name="T0" fmla="*/ 43 w 83"/>
                <a:gd name="T1" fmla="*/ 133 h 133"/>
                <a:gd name="T2" fmla="*/ 30 w 83"/>
                <a:gd name="T3" fmla="*/ 127 h 133"/>
                <a:gd name="T4" fmla="*/ 56 w 83"/>
                <a:gd name="T5" fmla="*/ 60 h 133"/>
                <a:gd name="T6" fmla="*/ 0 w 83"/>
                <a:gd name="T7" fmla="*/ 29 h 133"/>
                <a:gd name="T8" fmla="*/ 82 w 83"/>
                <a:gd name="T9" fmla="*/ 66 h 133"/>
                <a:gd name="T10" fmla="*/ 43 w 83"/>
                <a:gd name="T11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33">
                  <a:moveTo>
                    <a:pt x="43" y="133"/>
                  </a:moveTo>
                  <a:cubicBezTo>
                    <a:pt x="38" y="132"/>
                    <a:pt x="36" y="127"/>
                    <a:pt x="30" y="127"/>
                  </a:cubicBezTo>
                  <a:cubicBezTo>
                    <a:pt x="31" y="102"/>
                    <a:pt x="61" y="89"/>
                    <a:pt x="56" y="60"/>
                  </a:cubicBezTo>
                  <a:cubicBezTo>
                    <a:pt x="52" y="38"/>
                    <a:pt x="26" y="25"/>
                    <a:pt x="0" y="29"/>
                  </a:cubicBezTo>
                  <a:cubicBezTo>
                    <a:pt x="31" y="0"/>
                    <a:pt x="81" y="29"/>
                    <a:pt x="82" y="66"/>
                  </a:cubicBezTo>
                  <a:cubicBezTo>
                    <a:pt x="83" y="96"/>
                    <a:pt x="58" y="118"/>
                    <a:pt x="43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18" name="出自【趣你的PPT】(微信:qunideppt)：最优质的PPT资源库"/>
            <p:cNvSpPr/>
            <p:nvPr/>
          </p:nvSpPr>
          <p:spPr bwMode="auto">
            <a:xfrm>
              <a:off x="6832600" y="3570288"/>
              <a:ext cx="153988" cy="134938"/>
            </a:xfrm>
            <a:custGeom>
              <a:avLst/>
              <a:gdLst>
                <a:gd name="T0" fmla="*/ 41 w 41"/>
                <a:gd name="T1" fmla="*/ 7 h 36"/>
                <a:gd name="T2" fmla="*/ 16 w 41"/>
                <a:gd name="T3" fmla="*/ 25 h 36"/>
                <a:gd name="T4" fmla="*/ 2 w 41"/>
                <a:gd name="T5" fmla="*/ 36 h 36"/>
                <a:gd name="T6" fmla="*/ 4 w 41"/>
                <a:gd name="T7" fmla="*/ 7 h 36"/>
                <a:gd name="T8" fmla="*/ 41 w 41"/>
                <a:gd name="T9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36">
                  <a:moveTo>
                    <a:pt x="41" y="7"/>
                  </a:moveTo>
                  <a:cubicBezTo>
                    <a:pt x="35" y="15"/>
                    <a:pt x="24" y="18"/>
                    <a:pt x="16" y="25"/>
                  </a:cubicBezTo>
                  <a:cubicBezTo>
                    <a:pt x="12" y="28"/>
                    <a:pt x="10" y="36"/>
                    <a:pt x="2" y="36"/>
                  </a:cubicBezTo>
                  <a:cubicBezTo>
                    <a:pt x="0" y="28"/>
                    <a:pt x="7" y="19"/>
                    <a:pt x="4" y="7"/>
                  </a:cubicBezTo>
                  <a:cubicBezTo>
                    <a:pt x="13" y="0"/>
                    <a:pt x="32" y="0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19" name="出自【趣你的PPT】(微信:qunideppt)：最优质的PPT资源库"/>
            <p:cNvSpPr/>
            <p:nvPr/>
          </p:nvSpPr>
          <p:spPr bwMode="auto">
            <a:xfrm>
              <a:off x="6538913" y="3689351"/>
              <a:ext cx="495300" cy="374650"/>
            </a:xfrm>
            <a:custGeom>
              <a:avLst/>
              <a:gdLst>
                <a:gd name="T0" fmla="*/ 116 w 132"/>
                <a:gd name="T1" fmla="*/ 69 h 100"/>
                <a:gd name="T2" fmla="*/ 70 w 132"/>
                <a:gd name="T3" fmla="*/ 36 h 100"/>
                <a:gd name="T4" fmla="*/ 0 w 132"/>
                <a:gd name="T5" fmla="*/ 92 h 100"/>
                <a:gd name="T6" fmla="*/ 13 w 132"/>
                <a:gd name="T7" fmla="*/ 78 h 100"/>
                <a:gd name="T8" fmla="*/ 32 w 132"/>
                <a:gd name="T9" fmla="*/ 53 h 100"/>
                <a:gd name="T10" fmla="*/ 52 w 132"/>
                <a:gd name="T11" fmla="*/ 13 h 100"/>
                <a:gd name="T12" fmla="*/ 126 w 132"/>
                <a:gd name="T13" fmla="*/ 36 h 100"/>
                <a:gd name="T14" fmla="*/ 116 w 132"/>
                <a:gd name="T15" fmla="*/ 6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00">
                  <a:moveTo>
                    <a:pt x="116" y="69"/>
                  </a:moveTo>
                  <a:cubicBezTo>
                    <a:pt x="124" y="43"/>
                    <a:pt x="92" y="21"/>
                    <a:pt x="70" y="36"/>
                  </a:cubicBezTo>
                  <a:cubicBezTo>
                    <a:pt x="51" y="49"/>
                    <a:pt x="41" y="100"/>
                    <a:pt x="0" y="92"/>
                  </a:cubicBezTo>
                  <a:cubicBezTo>
                    <a:pt x="1" y="83"/>
                    <a:pt x="8" y="83"/>
                    <a:pt x="13" y="78"/>
                  </a:cubicBezTo>
                  <a:cubicBezTo>
                    <a:pt x="18" y="73"/>
                    <a:pt x="27" y="61"/>
                    <a:pt x="32" y="53"/>
                  </a:cubicBezTo>
                  <a:cubicBezTo>
                    <a:pt x="39" y="38"/>
                    <a:pt x="40" y="19"/>
                    <a:pt x="52" y="13"/>
                  </a:cubicBezTo>
                  <a:cubicBezTo>
                    <a:pt x="78" y="0"/>
                    <a:pt x="116" y="13"/>
                    <a:pt x="126" y="36"/>
                  </a:cubicBezTo>
                  <a:cubicBezTo>
                    <a:pt x="129" y="43"/>
                    <a:pt x="132" y="64"/>
                    <a:pt x="116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120" name="出自【趣你的PPT】(微信:qunideppt)：最优质的PPT资源库"/>
            <p:cNvSpPr/>
            <p:nvPr/>
          </p:nvSpPr>
          <p:spPr bwMode="auto">
            <a:xfrm>
              <a:off x="6480175" y="3989388"/>
              <a:ext cx="52388" cy="55563"/>
            </a:xfrm>
            <a:custGeom>
              <a:avLst/>
              <a:gdLst>
                <a:gd name="T0" fmla="*/ 13 w 14"/>
                <a:gd name="T1" fmla="*/ 12 h 15"/>
                <a:gd name="T2" fmla="*/ 0 w 14"/>
                <a:gd name="T3" fmla="*/ 3 h 15"/>
                <a:gd name="T4" fmla="*/ 13 w 14"/>
                <a:gd name="T5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5">
                  <a:moveTo>
                    <a:pt x="13" y="12"/>
                  </a:moveTo>
                  <a:cubicBezTo>
                    <a:pt x="7" y="15"/>
                    <a:pt x="1" y="10"/>
                    <a:pt x="0" y="3"/>
                  </a:cubicBezTo>
                  <a:cubicBezTo>
                    <a:pt x="7" y="0"/>
                    <a:pt x="14" y="5"/>
                    <a:pt x="1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48" name="Group 47出自【趣你的PPT】(微信:qunideppt)：最优质的PPT资源库出自【趣你的PPT】(微信:qunideppt)：最优质的PPT资源库"/>
          <p:cNvGrpSpPr/>
          <p:nvPr/>
        </p:nvGrpSpPr>
        <p:grpSpPr>
          <a:xfrm>
            <a:off x="767571" y="1586472"/>
            <a:ext cx="1937657" cy="690803"/>
            <a:chOff x="1146629" y="1849438"/>
            <a:chExt cx="2583542" cy="921071"/>
          </a:xfrm>
        </p:grpSpPr>
        <p:sp>
          <p:nvSpPr>
            <p:cNvPr id="4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298347" y="1849438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r"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0" name="出自【趣你的PPT】(微信:qunideppt)：最优质的PPT资源库"/>
            <p:cNvSpPr txBox="1"/>
            <p:nvPr/>
          </p:nvSpPr>
          <p:spPr>
            <a:xfrm>
              <a:off x="1146629" y="2130334"/>
              <a:ext cx="2583542" cy="640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1" name="Group 50出自【趣你的PPT】(微信:qunideppt)：最优质的PPT资源库出自【趣你的PPT】(微信:qunideppt)：最优质的PPT资源库"/>
          <p:cNvGrpSpPr/>
          <p:nvPr/>
        </p:nvGrpSpPr>
        <p:grpSpPr>
          <a:xfrm>
            <a:off x="6519600" y="1581029"/>
            <a:ext cx="1937657" cy="701689"/>
            <a:chOff x="1146629" y="1834924"/>
            <a:chExt cx="2583542" cy="935585"/>
          </a:xfrm>
        </p:grpSpPr>
        <p:sp>
          <p:nvSpPr>
            <p:cNvPr id="52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166232" y="1834924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3" name="出自【趣你的PPT】(微信:qunideppt)：最优质的PPT资源库"/>
            <p:cNvSpPr txBox="1"/>
            <p:nvPr/>
          </p:nvSpPr>
          <p:spPr>
            <a:xfrm>
              <a:off x="1146629" y="2130335"/>
              <a:ext cx="2583542" cy="640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4" name="Group 53出自【趣你的PPT】(微信:qunideppt)：最优质的PPT资源库出自【趣你的PPT】(微信:qunideppt)：最优质的PPT资源库"/>
          <p:cNvGrpSpPr/>
          <p:nvPr/>
        </p:nvGrpSpPr>
        <p:grpSpPr>
          <a:xfrm>
            <a:off x="767571" y="3194167"/>
            <a:ext cx="1937657" cy="690803"/>
            <a:chOff x="1146629" y="1849438"/>
            <a:chExt cx="2583542" cy="921071"/>
          </a:xfrm>
        </p:grpSpPr>
        <p:sp>
          <p:nvSpPr>
            <p:cNvPr id="5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298347" y="1849438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r"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6" name="出自【趣你的PPT】(微信:qunideppt)：最优质的PPT资源库"/>
            <p:cNvSpPr txBox="1"/>
            <p:nvPr/>
          </p:nvSpPr>
          <p:spPr>
            <a:xfrm>
              <a:off x="1146629" y="2130334"/>
              <a:ext cx="2583542" cy="640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7" name="Group 56出自【趣你的PPT】(微信:qunideppt)：最优质的PPT资源库出自【趣你的PPT】(微信:qunideppt)：最优质的PPT资源库"/>
          <p:cNvGrpSpPr/>
          <p:nvPr/>
        </p:nvGrpSpPr>
        <p:grpSpPr>
          <a:xfrm>
            <a:off x="6519600" y="3188724"/>
            <a:ext cx="1937657" cy="701689"/>
            <a:chOff x="1146629" y="1834924"/>
            <a:chExt cx="2583542" cy="935585"/>
          </a:xfrm>
        </p:grpSpPr>
        <p:sp>
          <p:nvSpPr>
            <p:cNvPr id="5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166232" y="1834924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9" name="出自【趣你的PPT】(微信:qunideppt)：最优质的PPT资源库"/>
            <p:cNvSpPr txBox="1"/>
            <p:nvPr/>
          </p:nvSpPr>
          <p:spPr>
            <a:xfrm>
              <a:off x="1146629" y="2130335"/>
              <a:ext cx="2583542" cy="640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1" name="Group 60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62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3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73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1812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出自【趣你的PPT】(微信:qunideppt)：最优质的PPT资源库出自【趣你的PPT】(微信:qunideppt)：最优质的PPT资源库"/>
          <p:cNvGrpSpPr/>
          <p:nvPr/>
        </p:nvGrpSpPr>
        <p:grpSpPr>
          <a:xfrm>
            <a:off x="767571" y="1586472"/>
            <a:ext cx="1937657" cy="690803"/>
            <a:chOff x="1146629" y="1849438"/>
            <a:chExt cx="2583542" cy="921071"/>
          </a:xfrm>
        </p:grpSpPr>
        <p:sp>
          <p:nvSpPr>
            <p:cNvPr id="4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298347" y="1849438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r"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0" name="出自【趣你的PPT】(微信:qunideppt)：最优质的PPT资源库"/>
            <p:cNvSpPr txBox="1"/>
            <p:nvPr/>
          </p:nvSpPr>
          <p:spPr>
            <a:xfrm>
              <a:off x="1146629" y="2130334"/>
              <a:ext cx="2583542" cy="640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1" name="Group 50出自【趣你的PPT】(微信:qunideppt)：最优质的PPT资源库出自【趣你的PPT】(微信:qunideppt)：最优质的PPT资源库"/>
          <p:cNvGrpSpPr/>
          <p:nvPr/>
        </p:nvGrpSpPr>
        <p:grpSpPr>
          <a:xfrm>
            <a:off x="6519600" y="1581029"/>
            <a:ext cx="1937657" cy="701689"/>
            <a:chOff x="1146629" y="1834924"/>
            <a:chExt cx="2583542" cy="935585"/>
          </a:xfrm>
        </p:grpSpPr>
        <p:sp>
          <p:nvSpPr>
            <p:cNvPr id="52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166232" y="1834924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3" name="出自【趣你的PPT】(微信:qunideppt)：最优质的PPT资源库"/>
            <p:cNvSpPr txBox="1"/>
            <p:nvPr/>
          </p:nvSpPr>
          <p:spPr>
            <a:xfrm>
              <a:off x="1146629" y="2130335"/>
              <a:ext cx="2583542" cy="640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4" name="Group 53出自【趣你的PPT】(微信:qunideppt)：最优质的PPT资源库出自【趣你的PPT】(微信:qunideppt)：最优质的PPT资源库"/>
          <p:cNvGrpSpPr/>
          <p:nvPr/>
        </p:nvGrpSpPr>
        <p:grpSpPr>
          <a:xfrm>
            <a:off x="767571" y="3194167"/>
            <a:ext cx="1937657" cy="690803"/>
            <a:chOff x="1146629" y="1849438"/>
            <a:chExt cx="2583542" cy="921071"/>
          </a:xfrm>
        </p:grpSpPr>
        <p:sp>
          <p:nvSpPr>
            <p:cNvPr id="5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298347" y="1849438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r"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6" name="出自【趣你的PPT】(微信:qunideppt)：最优质的PPT资源库"/>
            <p:cNvSpPr txBox="1"/>
            <p:nvPr/>
          </p:nvSpPr>
          <p:spPr>
            <a:xfrm>
              <a:off x="1146629" y="2130334"/>
              <a:ext cx="2583542" cy="640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7" name="Group 56出自【趣你的PPT】(微信:qunideppt)：最优质的PPT资源库出自【趣你的PPT】(微信:qunideppt)：最优质的PPT资源库"/>
          <p:cNvGrpSpPr/>
          <p:nvPr/>
        </p:nvGrpSpPr>
        <p:grpSpPr>
          <a:xfrm>
            <a:off x="6519600" y="3188724"/>
            <a:ext cx="1937657" cy="701689"/>
            <a:chOff x="1146629" y="1834924"/>
            <a:chExt cx="2583542" cy="935585"/>
          </a:xfrm>
        </p:grpSpPr>
        <p:sp>
          <p:nvSpPr>
            <p:cNvPr id="5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166232" y="1834924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9" name="出自【趣你的PPT】(微信:qunideppt)：最优质的PPT资源库"/>
            <p:cNvSpPr txBox="1"/>
            <p:nvPr/>
          </p:nvSpPr>
          <p:spPr>
            <a:xfrm>
              <a:off x="1146629" y="2130335"/>
              <a:ext cx="2583542" cy="640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Group 126出自【趣你的PPT】(微信:qunideppt)：最优质的PPT资源库出自【趣你的PPT】(微信:qunideppt)：最优质的PPT资源库"/>
          <p:cNvGrpSpPr/>
          <p:nvPr/>
        </p:nvGrpSpPr>
        <p:grpSpPr>
          <a:xfrm>
            <a:off x="2823031" y="2002462"/>
            <a:ext cx="1608847" cy="1276689"/>
            <a:chOff x="3787487" y="2880964"/>
            <a:chExt cx="2145129" cy="1702252"/>
          </a:xfrm>
          <a:solidFill>
            <a:schemeClr val="accent2"/>
          </a:solidFill>
        </p:grpSpPr>
        <p:sp>
          <p:nvSpPr>
            <p:cNvPr id="83" name="出自【趣你的PPT】(微信:qunideppt)：最优质的PPT资源库"/>
            <p:cNvSpPr/>
            <p:nvPr/>
          </p:nvSpPr>
          <p:spPr>
            <a:xfrm>
              <a:off x="4230365" y="2880964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  <p:sp>
          <p:nvSpPr>
            <p:cNvPr id="84" name="出自【趣你的PPT】(微信:qunideppt)：最优质的PPT资源库"/>
            <p:cNvSpPr/>
            <p:nvPr/>
          </p:nvSpPr>
          <p:spPr>
            <a:xfrm>
              <a:off x="3787487" y="3360615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</p:grpSp>
      <p:grpSp>
        <p:nvGrpSpPr>
          <p:cNvPr id="63" name="Group 127出自【趣你的PPT】(微信:qunideppt)：最优质的PPT资源库出自【趣你的PPT】(微信:qunideppt)：最优质的PPT资源库"/>
          <p:cNvGrpSpPr/>
          <p:nvPr/>
        </p:nvGrpSpPr>
        <p:grpSpPr>
          <a:xfrm>
            <a:off x="3912518" y="876226"/>
            <a:ext cx="1276689" cy="1642304"/>
            <a:chOff x="5240137" y="1379315"/>
            <a:chExt cx="1702252" cy="2189739"/>
          </a:xfrm>
          <a:solidFill>
            <a:schemeClr val="accent1"/>
          </a:solidFill>
        </p:grpSpPr>
        <p:sp>
          <p:nvSpPr>
            <p:cNvPr id="81" name="出自【趣你的PPT】(微信:qunideppt)：最优质的PPT资源库"/>
            <p:cNvSpPr/>
            <p:nvPr/>
          </p:nvSpPr>
          <p:spPr>
            <a:xfrm rot="16200000" flipH="1" flipV="1">
              <a:off x="5240137" y="1866803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  <p:sp>
          <p:nvSpPr>
            <p:cNvPr id="82" name="出自【趣你的PPT】(微信:qunideppt)：最优质的PPT资源库"/>
            <p:cNvSpPr/>
            <p:nvPr/>
          </p:nvSpPr>
          <p:spPr>
            <a:xfrm rot="5400000">
              <a:off x="5624485" y="1484090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</p:grpSp>
      <p:grpSp>
        <p:nvGrpSpPr>
          <p:cNvPr id="73" name="Group 129出自【趣你的PPT】(微信:qunideppt)：最优质的PPT资源库出自【趣你的PPT】(微信:qunideppt)：最优质的PPT资源库"/>
          <p:cNvGrpSpPr/>
          <p:nvPr/>
        </p:nvGrpSpPr>
        <p:grpSpPr>
          <a:xfrm>
            <a:off x="3919623" y="2794150"/>
            <a:ext cx="1276689" cy="1656515"/>
            <a:chOff x="5249610" y="3936548"/>
            <a:chExt cx="1702252" cy="2208687"/>
          </a:xfrm>
          <a:solidFill>
            <a:schemeClr val="accent1"/>
          </a:solidFill>
        </p:grpSpPr>
        <p:sp>
          <p:nvSpPr>
            <p:cNvPr id="79" name="出自【趣你的PPT】(微信:qunideppt)：最优质的PPT资源库"/>
            <p:cNvSpPr/>
            <p:nvPr/>
          </p:nvSpPr>
          <p:spPr>
            <a:xfrm rot="16200000">
              <a:off x="5249610" y="3936548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  <p:sp>
          <p:nvSpPr>
            <p:cNvPr id="80" name="出自【趣你的PPT】(微信:qunideppt)：最优质的PPT资源库"/>
            <p:cNvSpPr/>
            <p:nvPr/>
          </p:nvSpPr>
          <p:spPr>
            <a:xfrm rot="5400000">
              <a:off x="5657847" y="5297510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</p:grpSp>
      <p:grpSp>
        <p:nvGrpSpPr>
          <p:cNvPr id="74" name="Group 128出自【趣你的PPT】(微信:qunideppt)：最优质的PPT资源库出自【趣你的PPT】(微信:qunideppt)：最优质的PPT资源库"/>
          <p:cNvGrpSpPr/>
          <p:nvPr/>
        </p:nvGrpSpPr>
        <p:grpSpPr>
          <a:xfrm>
            <a:off x="4676953" y="2025101"/>
            <a:ext cx="1626770" cy="1276689"/>
            <a:chOff x="6259383" y="2911149"/>
            <a:chExt cx="2169027" cy="1702252"/>
          </a:xfrm>
          <a:solidFill>
            <a:schemeClr val="accent2"/>
          </a:solidFill>
        </p:grpSpPr>
        <p:sp>
          <p:nvSpPr>
            <p:cNvPr id="75" name="出自【趣你的PPT】(微信:qunideppt)：最优质的PPT资源库"/>
            <p:cNvSpPr/>
            <p:nvPr/>
          </p:nvSpPr>
          <p:spPr>
            <a:xfrm flipH="1" flipV="1">
              <a:off x="6259383" y="2911149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  <p:sp>
          <p:nvSpPr>
            <p:cNvPr id="76" name="出自【趣你的PPT】(微信:qunideppt)：最优质的PPT资源库"/>
            <p:cNvSpPr/>
            <p:nvPr/>
          </p:nvSpPr>
          <p:spPr>
            <a:xfrm>
              <a:off x="7475910" y="3358905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</p:grp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27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9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346842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出自【趣你的PPT】(微信:qunideppt)：最优质的PPT资源库出自【趣你的PPT】(微信:qunideppt)：最优质的PPT资源库"/>
          <p:cNvGrpSpPr/>
          <p:nvPr/>
        </p:nvGrpSpPr>
        <p:grpSpPr>
          <a:xfrm>
            <a:off x="767571" y="1586472"/>
            <a:ext cx="1937657" cy="690803"/>
            <a:chOff x="1146629" y="1849438"/>
            <a:chExt cx="2583542" cy="921071"/>
          </a:xfrm>
        </p:grpSpPr>
        <p:sp>
          <p:nvSpPr>
            <p:cNvPr id="4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298347" y="1849438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r"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0" name="出自【趣你的PPT】(微信:qunideppt)：最优质的PPT资源库"/>
            <p:cNvSpPr txBox="1"/>
            <p:nvPr/>
          </p:nvSpPr>
          <p:spPr>
            <a:xfrm>
              <a:off x="1146629" y="2130334"/>
              <a:ext cx="2583542" cy="640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1" name="Group 50出自【趣你的PPT】(微信:qunideppt)：最优质的PPT资源库出自【趣你的PPT】(微信:qunideppt)：最优质的PPT资源库"/>
          <p:cNvGrpSpPr/>
          <p:nvPr/>
        </p:nvGrpSpPr>
        <p:grpSpPr>
          <a:xfrm>
            <a:off x="6519600" y="1581029"/>
            <a:ext cx="1937657" cy="701689"/>
            <a:chOff x="1146629" y="1834924"/>
            <a:chExt cx="2583542" cy="935585"/>
          </a:xfrm>
        </p:grpSpPr>
        <p:sp>
          <p:nvSpPr>
            <p:cNvPr id="52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166232" y="1834924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3" name="出自【趣你的PPT】(微信:qunideppt)：最优质的PPT资源库"/>
            <p:cNvSpPr txBox="1"/>
            <p:nvPr/>
          </p:nvSpPr>
          <p:spPr>
            <a:xfrm>
              <a:off x="1146629" y="2130335"/>
              <a:ext cx="2583542" cy="640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4" name="Group 53出自【趣你的PPT】(微信:qunideppt)：最优质的PPT资源库出自【趣你的PPT】(微信:qunideppt)：最优质的PPT资源库"/>
          <p:cNvGrpSpPr/>
          <p:nvPr/>
        </p:nvGrpSpPr>
        <p:grpSpPr>
          <a:xfrm>
            <a:off x="767571" y="3194167"/>
            <a:ext cx="1937657" cy="690803"/>
            <a:chOff x="1146629" y="1849438"/>
            <a:chExt cx="2583542" cy="921071"/>
          </a:xfrm>
        </p:grpSpPr>
        <p:sp>
          <p:nvSpPr>
            <p:cNvPr id="5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298347" y="1849438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r"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6" name="出自【趣你的PPT】(微信:qunideppt)：最优质的PPT资源库"/>
            <p:cNvSpPr txBox="1"/>
            <p:nvPr/>
          </p:nvSpPr>
          <p:spPr>
            <a:xfrm>
              <a:off x="1146629" y="2130334"/>
              <a:ext cx="2583542" cy="640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7" name="Group 56出自【趣你的PPT】(微信:qunideppt)：最优质的PPT资源库出自【趣你的PPT】(微信:qunideppt)：最优质的PPT资源库"/>
          <p:cNvGrpSpPr/>
          <p:nvPr/>
        </p:nvGrpSpPr>
        <p:grpSpPr>
          <a:xfrm>
            <a:off x="6519600" y="3188724"/>
            <a:ext cx="1937657" cy="701689"/>
            <a:chOff x="1146629" y="1834924"/>
            <a:chExt cx="2583542" cy="935585"/>
          </a:xfrm>
        </p:grpSpPr>
        <p:sp>
          <p:nvSpPr>
            <p:cNvPr id="5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166232" y="1834924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9" name="出自【趣你的PPT】(微信:qunideppt)：最优质的PPT资源库"/>
            <p:cNvSpPr txBox="1"/>
            <p:nvPr/>
          </p:nvSpPr>
          <p:spPr>
            <a:xfrm>
              <a:off x="1146629" y="2130335"/>
              <a:ext cx="2583542" cy="640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5489967" y="2769776"/>
            <a:ext cx="106108" cy="322608"/>
          </a:xfrm>
          <a:custGeom>
            <a:avLst/>
            <a:gdLst>
              <a:gd name="T0" fmla="*/ 0 w 53"/>
              <a:gd name="T1" fmla="*/ 905 h 908"/>
              <a:gd name="T2" fmla="*/ 28 w 53"/>
              <a:gd name="T3" fmla="*/ 908 h 908"/>
              <a:gd name="T4" fmla="*/ 53 w 53"/>
              <a:gd name="T5" fmla="*/ 905 h 908"/>
              <a:gd name="T6" fmla="*/ 53 w 53"/>
              <a:gd name="T7" fmla="*/ 6 h 908"/>
              <a:gd name="T8" fmla="*/ 25 w 53"/>
              <a:gd name="T9" fmla="*/ 0 h 908"/>
              <a:gd name="T10" fmla="*/ 0 w 53"/>
              <a:gd name="T11" fmla="*/ 6 h 908"/>
              <a:gd name="T12" fmla="*/ 0 w 53"/>
              <a:gd name="T13" fmla="*/ 905 h 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3" h="908">
                <a:moveTo>
                  <a:pt x="0" y="905"/>
                </a:moveTo>
                <a:cubicBezTo>
                  <a:pt x="0" y="905"/>
                  <a:pt x="12" y="908"/>
                  <a:pt x="28" y="908"/>
                </a:cubicBezTo>
                <a:cubicBezTo>
                  <a:pt x="43" y="908"/>
                  <a:pt x="53" y="905"/>
                  <a:pt x="53" y="905"/>
                </a:cubicBezTo>
                <a:cubicBezTo>
                  <a:pt x="53" y="6"/>
                  <a:pt x="53" y="6"/>
                  <a:pt x="53" y="6"/>
                </a:cubicBezTo>
                <a:cubicBezTo>
                  <a:pt x="53" y="6"/>
                  <a:pt x="42" y="0"/>
                  <a:pt x="25" y="0"/>
                </a:cubicBezTo>
                <a:cubicBezTo>
                  <a:pt x="9" y="0"/>
                  <a:pt x="0" y="6"/>
                  <a:pt x="0" y="6"/>
                </a:cubicBezTo>
                <a:lnTo>
                  <a:pt x="0" y="905"/>
                </a:lnTo>
                <a:close/>
              </a:path>
            </a:pathLst>
          </a:custGeom>
          <a:gradFill>
            <a:gsLst>
              <a:gs pos="0">
                <a:schemeClr val="bg2">
                  <a:lumMod val="85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013"/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>
            <a:off x="3528184" y="2774486"/>
            <a:ext cx="106108" cy="322608"/>
          </a:xfrm>
          <a:custGeom>
            <a:avLst/>
            <a:gdLst>
              <a:gd name="T0" fmla="*/ 0 w 53"/>
              <a:gd name="T1" fmla="*/ 905 h 908"/>
              <a:gd name="T2" fmla="*/ 28 w 53"/>
              <a:gd name="T3" fmla="*/ 908 h 908"/>
              <a:gd name="T4" fmla="*/ 53 w 53"/>
              <a:gd name="T5" fmla="*/ 905 h 908"/>
              <a:gd name="T6" fmla="*/ 53 w 53"/>
              <a:gd name="T7" fmla="*/ 6 h 908"/>
              <a:gd name="T8" fmla="*/ 25 w 53"/>
              <a:gd name="T9" fmla="*/ 0 h 908"/>
              <a:gd name="T10" fmla="*/ 0 w 53"/>
              <a:gd name="T11" fmla="*/ 6 h 908"/>
              <a:gd name="T12" fmla="*/ 0 w 53"/>
              <a:gd name="T13" fmla="*/ 905 h 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3" h="908">
                <a:moveTo>
                  <a:pt x="0" y="905"/>
                </a:moveTo>
                <a:cubicBezTo>
                  <a:pt x="0" y="905"/>
                  <a:pt x="12" y="908"/>
                  <a:pt x="28" y="908"/>
                </a:cubicBezTo>
                <a:cubicBezTo>
                  <a:pt x="43" y="908"/>
                  <a:pt x="53" y="905"/>
                  <a:pt x="53" y="905"/>
                </a:cubicBezTo>
                <a:cubicBezTo>
                  <a:pt x="53" y="6"/>
                  <a:pt x="53" y="6"/>
                  <a:pt x="53" y="6"/>
                </a:cubicBezTo>
                <a:cubicBezTo>
                  <a:pt x="53" y="6"/>
                  <a:pt x="42" y="0"/>
                  <a:pt x="25" y="0"/>
                </a:cubicBezTo>
                <a:cubicBezTo>
                  <a:pt x="9" y="0"/>
                  <a:pt x="0" y="6"/>
                  <a:pt x="0" y="6"/>
                </a:cubicBezTo>
                <a:lnTo>
                  <a:pt x="0" y="905"/>
                </a:lnTo>
                <a:close/>
              </a:path>
            </a:pathLst>
          </a:custGeom>
          <a:gradFill>
            <a:gsLst>
              <a:gs pos="0">
                <a:schemeClr val="bg2">
                  <a:lumMod val="85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013"/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5489967" y="1958783"/>
            <a:ext cx="106108" cy="322608"/>
          </a:xfrm>
          <a:custGeom>
            <a:avLst/>
            <a:gdLst>
              <a:gd name="T0" fmla="*/ 0 w 53"/>
              <a:gd name="T1" fmla="*/ 905 h 908"/>
              <a:gd name="T2" fmla="*/ 28 w 53"/>
              <a:gd name="T3" fmla="*/ 908 h 908"/>
              <a:gd name="T4" fmla="*/ 53 w 53"/>
              <a:gd name="T5" fmla="*/ 905 h 908"/>
              <a:gd name="T6" fmla="*/ 53 w 53"/>
              <a:gd name="T7" fmla="*/ 6 h 908"/>
              <a:gd name="T8" fmla="*/ 25 w 53"/>
              <a:gd name="T9" fmla="*/ 0 h 908"/>
              <a:gd name="T10" fmla="*/ 0 w 53"/>
              <a:gd name="T11" fmla="*/ 6 h 908"/>
              <a:gd name="T12" fmla="*/ 0 w 53"/>
              <a:gd name="T13" fmla="*/ 905 h 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3" h="908">
                <a:moveTo>
                  <a:pt x="0" y="905"/>
                </a:moveTo>
                <a:cubicBezTo>
                  <a:pt x="0" y="905"/>
                  <a:pt x="12" y="908"/>
                  <a:pt x="28" y="908"/>
                </a:cubicBezTo>
                <a:cubicBezTo>
                  <a:pt x="43" y="908"/>
                  <a:pt x="53" y="905"/>
                  <a:pt x="53" y="905"/>
                </a:cubicBezTo>
                <a:cubicBezTo>
                  <a:pt x="53" y="6"/>
                  <a:pt x="53" y="6"/>
                  <a:pt x="53" y="6"/>
                </a:cubicBezTo>
                <a:cubicBezTo>
                  <a:pt x="53" y="6"/>
                  <a:pt x="42" y="0"/>
                  <a:pt x="25" y="0"/>
                </a:cubicBezTo>
                <a:cubicBezTo>
                  <a:pt x="9" y="0"/>
                  <a:pt x="0" y="6"/>
                  <a:pt x="0" y="6"/>
                </a:cubicBezTo>
                <a:lnTo>
                  <a:pt x="0" y="905"/>
                </a:lnTo>
                <a:close/>
              </a:path>
            </a:pathLst>
          </a:custGeom>
          <a:gradFill>
            <a:gsLst>
              <a:gs pos="0">
                <a:schemeClr val="bg2">
                  <a:lumMod val="85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013"/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3528184" y="1963494"/>
            <a:ext cx="106108" cy="322608"/>
          </a:xfrm>
          <a:custGeom>
            <a:avLst/>
            <a:gdLst>
              <a:gd name="T0" fmla="*/ 0 w 53"/>
              <a:gd name="T1" fmla="*/ 905 h 908"/>
              <a:gd name="T2" fmla="*/ 28 w 53"/>
              <a:gd name="T3" fmla="*/ 908 h 908"/>
              <a:gd name="T4" fmla="*/ 53 w 53"/>
              <a:gd name="T5" fmla="*/ 905 h 908"/>
              <a:gd name="T6" fmla="*/ 53 w 53"/>
              <a:gd name="T7" fmla="*/ 6 h 908"/>
              <a:gd name="T8" fmla="*/ 25 w 53"/>
              <a:gd name="T9" fmla="*/ 0 h 908"/>
              <a:gd name="T10" fmla="*/ 0 w 53"/>
              <a:gd name="T11" fmla="*/ 6 h 908"/>
              <a:gd name="T12" fmla="*/ 0 w 53"/>
              <a:gd name="T13" fmla="*/ 905 h 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3" h="908">
                <a:moveTo>
                  <a:pt x="0" y="905"/>
                </a:moveTo>
                <a:cubicBezTo>
                  <a:pt x="0" y="905"/>
                  <a:pt x="12" y="908"/>
                  <a:pt x="28" y="908"/>
                </a:cubicBezTo>
                <a:cubicBezTo>
                  <a:pt x="43" y="908"/>
                  <a:pt x="53" y="905"/>
                  <a:pt x="53" y="905"/>
                </a:cubicBezTo>
                <a:cubicBezTo>
                  <a:pt x="53" y="6"/>
                  <a:pt x="53" y="6"/>
                  <a:pt x="53" y="6"/>
                </a:cubicBezTo>
                <a:cubicBezTo>
                  <a:pt x="53" y="6"/>
                  <a:pt x="42" y="0"/>
                  <a:pt x="25" y="0"/>
                </a:cubicBezTo>
                <a:cubicBezTo>
                  <a:pt x="9" y="0"/>
                  <a:pt x="0" y="6"/>
                  <a:pt x="0" y="6"/>
                </a:cubicBezTo>
                <a:lnTo>
                  <a:pt x="0" y="905"/>
                </a:lnTo>
                <a:close/>
              </a:path>
            </a:pathLst>
          </a:custGeom>
          <a:gradFill>
            <a:gsLst>
              <a:gs pos="0">
                <a:schemeClr val="bg2">
                  <a:lumMod val="85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013"/>
          </a:p>
        </p:txBody>
      </p:sp>
      <p:sp>
        <p:nvSpPr>
          <p:cNvPr id="32" name="出自【趣你的PPT】(微信:qunideppt)：最优质的PPT资源库"/>
          <p:cNvSpPr/>
          <p:nvPr/>
        </p:nvSpPr>
        <p:spPr bwMode="auto">
          <a:xfrm>
            <a:off x="2963526" y="2285888"/>
            <a:ext cx="1257300" cy="565362"/>
          </a:xfrm>
          <a:prstGeom prst="roundRect">
            <a:avLst>
              <a:gd name="adj" fmla="val 2004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01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en-AU" sz="1013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 bwMode="auto">
          <a:xfrm flipH="1">
            <a:off x="4897781" y="2261673"/>
            <a:ext cx="1257300" cy="565362"/>
          </a:xfrm>
          <a:prstGeom prst="roundRect">
            <a:avLst>
              <a:gd name="adj" fmla="val 2004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01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en-AU" altLang="zh-CN" sz="1013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Group 1出自【趣你的PPT】(微信:qunideppt)：最优质的PPT资源库出自【趣你的PPT】(微信:qunideppt)：最优质的PPT资源库"/>
          <p:cNvGrpSpPr/>
          <p:nvPr/>
        </p:nvGrpSpPr>
        <p:grpSpPr>
          <a:xfrm>
            <a:off x="2940085" y="1410139"/>
            <a:ext cx="3240000" cy="3832715"/>
            <a:chOff x="3943559" y="1938800"/>
            <a:chExt cx="4320000" cy="5110287"/>
          </a:xfrm>
        </p:grpSpPr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 rot="16200000">
              <a:off x="5989652" y="402701"/>
              <a:ext cx="227814" cy="4320000"/>
            </a:xfrm>
            <a:custGeom>
              <a:avLst/>
              <a:gdLst>
                <a:gd name="T0" fmla="*/ 0 w 53"/>
                <a:gd name="T1" fmla="*/ 905 h 908"/>
                <a:gd name="T2" fmla="*/ 28 w 53"/>
                <a:gd name="T3" fmla="*/ 908 h 908"/>
                <a:gd name="T4" fmla="*/ 53 w 53"/>
                <a:gd name="T5" fmla="*/ 905 h 908"/>
                <a:gd name="T6" fmla="*/ 53 w 53"/>
                <a:gd name="T7" fmla="*/ 6 h 908"/>
                <a:gd name="T8" fmla="*/ 25 w 53"/>
                <a:gd name="T9" fmla="*/ 0 h 908"/>
                <a:gd name="T10" fmla="*/ 0 w 53"/>
                <a:gd name="T11" fmla="*/ 6 h 908"/>
                <a:gd name="T12" fmla="*/ 0 w 53"/>
                <a:gd name="T13" fmla="*/ 905 h 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908">
                  <a:moveTo>
                    <a:pt x="0" y="905"/>
                  </a:moveTo>
                  <a:cubicBezTo>
                    <a:pt x="0" y="905"/>
                    <a:pt x="12" y="908"/>
                    <a:pt x="28" y="908"/>
                  </a:cubicBezTo>
                  <a:cubicBezTo>
                    <a:pt x="43" y="908"/>
                    <a:pt x="53" y="905"/>
                    <a:pt x="53" y="905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42" y="0"/>
                    <a:pt x="25" y="0"/>
                  </a:cubicBezTo>
                  <a:cubicBezTo>
                    <a:pt x="9" y="0"/>
                    <a:pt x="0" y="6"/>
                    <a:pt x="0" y="6"/>
                  </a:cubicBezTo>
                  <a:lnTo>
                    <a:pt x="0" y="905"/>
                  </a:lnTo>
                  <a:close/>
                </a:path>
              </a:pathLst>
            </a:custGeom>
            <a:gradFill>
              <a:gsLst>
                <a:gs pos="0">
                  <a:schemeClr val="bg2">
                    <a:lumMod val="8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/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82750" y="1938800"/>
              <a:ext cx="227814" cy="5110287"/>
            </a:xfrm>
            <a:custGeom>
              <a:avLst/>
              <a:gdLst>
                <a:gd name="T0" fmla="*/ 0 w 53"/>
                <a:gd name="T1" fmla="*/ 905 h 908"/>
                <a:gd name="T2" fmla="*/ 28 w 53"/>
                <a:gd name="T3" fmla="*/ 908 h 908"/>
                <a:gd name="T4" fmla="*/ 53 w 53"/>
                <a:gd name="T5" fmla="*/ 905 h 908"/>
                <a:gd name="T6" fmla="*/ 53 w 53"/>
                <a:gd name="T7" fmla="*/ 6 h 908"/>
                <a:gd name="T8" fmla="*/ 25 w 53"/>
                <a:gd name="T9" fmla="*/ 0 h 908"/>
                <a:gd name="T10" fmla="*/ 0 w 53"/>
                <a:gd name="T11" fmla="*/ 6 h 908"/>
                <a:gd name="T12" fmla="*/ 0 w 53"/>
                <a:gd name="T13" fmla="*/ 905 h 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908">
                  <a:moveTo>
                    <a:pt x="0" y="905"/>
                  </a:moveTo>
                  <a:cubicBezTo>
                    <a:pt x="0" y="905"/>
                    <a:pt x="12" y="908"/>
                    <a:pt x="28" y="908"/>
                  </a:cubicBezTo>
                  <a:cubicBezTo>
                    <a:pt x="43" y="908"/>
                    <a:pt x="53" y="905"/>
                    <a:pt x="53" y="905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42" y="0"/>
                    <a:pt x="25" y="0"/>
                  </a:cubicBezTo>
                  <a:cubicBezTo>
                    <a:pt x="9" y="0"/>
                    <a:pt x="0" y="6"/>
                    <a:pt x="0" y="6"/>
                  </a:cubicBezTo>
                  <a:lnTo>
                    <a:pt x="0" y="905"/>
                  </a:lnTo>
                  <a:close/>
                </a:path>
              </a:pathLst>
            </a:custGeom>
            <a:gradFill>
              <a:gsLst>
                <a:gs pos="0">
                  <a:schemeClr val="bg2">
                    <a:lumMod val="8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/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44780" y="2259812"/>
              <a:ext cx="317559" cy="605779"/>
            </a:xfrm>
            <a:custGeom>
              <a:avLst/>
              <a:gdLst>
                <a:gd name="T0" fmla="*/ 0 w 68"/>
                <a:gd name="T1" fmla="*/ 128 h 130"/>
                <a:gd name="T2" fmla="*/ 36 w 68"/>
                <a:gd name="T3" fmla="*/ 130 h 130"/>
                <a:gd name="T4" fmla="*/ 68 w 68"/>
                <a:gd name="T5" fmla="*/ 128 h 130"/>
                <a:gd name="T6" fmla="*/ 68 w 68"/>
                <a:gd name="T7" fmla="*/ 5 h 130"/>
                <a:gd name="T8" fmla="*/ 33 w 68"/>
                <a:gd name="T9" fmla="*/ 0 h 130"/>
                <a:gd name="T10" fmla="*/ 0 w 68"/>
                <a:gd name="T11" fmla="*/ 5 h 130"/>
                <a:gd name="T12" fmla="*/ 0 w 68"/>
                <a:gd name="T13" fmla="*/ 128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130">
                  <a:moveTo>
                    <a:pt x="0" y="128"/>
                  </a:moveTo>
                  <a:cubicBezTo>
                    <a:pt x="0" y="128"/>
                    <a:pt x="16" y="130"/>
                    <a:pt x="36" y="130"/>
                  </a:cubicBezTo>
                  <a:cubicBezTo>
                    <a:pt x="55" y="130"/>
                    <a:pt x="68" y="128"/>
                    <a:pt x="68" y="12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8" y="5"/>
                    <a:pt x="54" y="0"/>
                    <a:pt x="33" y="0"/>
                  </a:cubicBezTo>
                  <a:cubicBezTo>
                    <a:pt x="12" y="0"/>
                    <a:pt x="0" y="5"/>
                    <a:pt x="0" y="5"/>
                  </a:cubicBezTo>
                  <a:lnTo>
                    <a:pt x="0" y="12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/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26699" y="2414036"/>
              <a:ext cx="343463" cy="286302"/>
            </a:xfrm>
            <a:custGeom>
              <a:avLst/>
              <a:gdLst>
                <a:gd name="T0" fmla="*/ 0 w 53"/>
                <a:gd name="T1" fmla="*/ 905 h 908"/>
                <a:gd name="T2" fmla="*/ 28 w 53"/>
                <a:gd name="T3" fmla="*/ 908 h 908"/>
                <a:gd name="T4" fmla="*/ 53 w 53"/>
                <a:gd name="T5" fmla="*/ 905 h 908"/>
                <a:gd name="T6" fmla="*/ 53 w 53"/>
                <a:gd name="T7" fmla="*/ 6 h 908"/>
                <a:gd name="T8" fmla="*/ 25 w 53"/>
                <a:gd name="T9" fmla="*/ 0 h 908"/>
                <a:gd name="T10" fmla="*/ 0 w 53"/>
                <a:gd name="T11" fmla="*/ 6 h 908"/>
                <a:gd name="T12" fmla="*/ 0 w 53"/>
                <a:gd name="T13" fmla="*/ 905 h 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908">
                  <a:moveTo>
                    <a:pt x="0" y="905"/>
                  </a:moveTo>
                  <a:cubicBezTo>
                    <a:pt x="0" y="905"/>
                    <a:pt x="12" y="908"/>
                    <a:pt x="28" y="908"/>
                  </a:cubicBezTo>
                  <a:cubicBezTo>
                    <a:pt x="43" y="908"/>
                    <a:pt x="53" y="905"/>
                    <a:pt x="53" y="905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42" y="0"/>
                    <a:pt x="25" y="0"/>
                  </a:cubicBezTo>
                  <a:cubicBezTo>
                    <a:pt x="9" y="0"/>
                    <a:pt x="0" y="6"/>
                    <a:pt x="0" y="6"/>
                  </a:cubicBezTo>
                  <a:lnTo>
                    <a:pt x="0" y="905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36957" y="2414036"/>
              <a:ext cx="343463" cy="286302"/>
            </a:xfrm>
            <a:custGeom>
              <a:avLst/>
              <a:gdLst>
                <a:gd name="T0" fmla="*/ 0 w 53"/>
                <a:gd name="T1" fmla="*/ 905 h 908"/>
                <a:gd name="T2" fmla="*/ 28 w 53"/>
                <a:gd name="T3" fmla="*/ 908 h 908"/>
                <a:gd name="T4" fmla="*/ 53 w 53"/>
                <a:gd name="T5" fmla="*/ 905 h 908"/>
                <a:gd name="T6" fmla="*/ 53 w 53"/>
                <a:gd name="T7" fmla="*/ 6 h 908"/>
                <a:gd name="T8" fmla="*/ 25 w 53"/>
                <a:gd name="T9" fmla="*/ 0 h 908"/>
                <a:gd name="T10" fmla="*/ 0 w 53"/>
                <a:gd name="T11" fmla="*/ 6 h 908"/>
                <a:gd name="T12" fmla="*/ 0 w 53"/>
                <a:gd name="T13" fmla="*/ 905 h 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908">
                  <a:moveTo>
                    <a:pt x="0" y="905"/>
                  </a:moveTo>
                  <a:cubicBezTo>
                    <a:pt x="0" y="905"/>
                    <a:pt x="12" y="908"/>
                    <a:pt x="28" y="908"/>
                  </a:cubicBezTo>
                  <a:cubicBezTo>
                    <a:pt x="43" y="908"/>
                    <a:pt x="53" y="905"/>
                    <a:pt x="53" y="905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42" y="0"/>
                    <a:pt x="25" y="0"/>
                  </a:cubicBezTo>
                  <a:cubicBezTo>
                    <a:pt x="9" y="0"/>
                    <a:pt x="0" y="6"/>
                    <a:pt x="0" y="6"/>
                  </a:cubicBezTo>
                  <a:lnTo>
                    <a:pt x="0" y="905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/>
            </a:p>
          </p:txBody>
        </p:sp>
      </p:grpSp>
      <p:sp>
        <p:nvSpPr>
          <p:cNvPr id="44" name="出自【趣你的PPT】(微信:qunideppt)：最优质的PPT资源库"/>
          <p:cNvSpPr/>
          <p:nvPr/>
        </p:nvSpPr>
        <p:spPr bwMode="auto">
          <a:xfrm>
            <a:off x="2972320" y="3077437"/>
            <a:ext cx="1257300" cy="565362"/>
          </a:xfrm>
          <a:prstGeom prst="roundRect">
            <a:avLst>
              <a:gd name="adj" fmla="val 20046"/>
            </a:avLst>
          </a:prstGeom>
          <a:solidFill>
            <a:schemeClr val="accent2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01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en-AU" altLang="zh-CN" sz="1013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 bwMode="auto">
          <a:xfrm flipH="1">
            <a:off x="4897781" y="3088391"/>
            <a:ext cx="1257300" cy="565362"/>
          </a:xfrm>
          <a:prstGeom prst="roundRect">
            <a:avLst>
              <a:gd name="adj" fmla="val 20046"/>
            </a:avLst>
          </a:prstGeom>
          <a:solidFill>
            <a:schemeClr val="accent2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01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en-AU" altLang="zh-CN" sz="1013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31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4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8088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128225" y="1619890"/>
            <a:ext cx="6887551" cy="2412756"/>
            <a:chOff x="1530253" y="2159853"/>
            <a:chExt cx="9183401" cy="3217008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>
              <a:off x="1819915" y="2159853"/>
              <a:ext cx="1268612" cy="1268612"/>
            </a:xfrm>
            <a:custGeom>
              <a:avLst/>
              <a:gdLst>
                <a:gd name="connsiteX0" fmla="*/ 0 w 1260455"/>
                <a:gd name="connsiteY0" fmla="*/ 630228 h 1260455"/>
                <a:gd name="connsiteX1" fmla="*/ 630228 w 1260455"/>
                <a:gd name="connsiteY1" fmla="*/ 0 h 1260455"/>
                <a:gd name="connsiteX2" fmla="*/ 1260456 w 1260455"/>
                <a:gd name="connsiteY2" fmla="*/ 630228 h 1260455"/>
                <a:gd name="connsiteX3" fmla="*/ 630228 w 1260455"/>
                <a:gd name="connsiteY3" fmla="*/ 1260456 h 1260455"/>
                <a:gd name="connsiteX4" fmla="*/ 0 w 1260455"/>
                <a:gd name="connsiteY4" fmla="*/ 630228 h 126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455" h="1260455">
                  <a:moveTo>
                    <a:pt x="0" y="630228"/>
                  </a:moveTo>
                  <a:cubicBezTo>
                    <a:pt x="0" y="282163"/>
                    <a:pt x="282163" y="0"/>
                    <a:pt x="630228" y="0"/>
                  </a:cubicBezTo>
                  <a:cubicBezTo>
                    <a:pt x="978293" y="0"/>
                    <a:pt x="1260456" y="282163"/>
                    <a:pt x="1260456" y="630228"/>
                  </a:cubicBezTo>
                  <a:cubicBezTo>
                    <a:pt x="1260456" y="978293"/>
                    <a:pt x="978293" y="1260456"/>
                    <a:pt x="630228" y="1260456"/>
                  </a:cubicBezTo>
                  <a:cubicBezTo>
                    <a:pt x="282163" y="1260456"/>
                    <a:pt x="0" y="978293"/>
                    <a:pt x="0" y="630228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18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 bwMode="auto">
            <a:xfrm>
              <a:off x="2252524" y="3576372"/>
              <a:ext cx="468000" cy="468000"/>
            </a:xfrm>
            <a:prstGeom prst="downArrow">
              <a:avLst/>
            </a:prstGeom>
            <a:solidFill>
              <a:srgbClr val="BDD7EE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 spcFirstLastPara="0" vert="horz" wrap="square" lIns="72677" tIns="112949" rIns="72677" bIns="11294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2400" kern="0">
                <a:solidFill>
                  <a:prstClr val="white"/>
                </a:solidFill>
                <a:latin typeface="Arial"/>
                <a:ea typeface="宋体"/>
              </a:endParaRPr>
            </a:p>
          </p:txBody>
        </p:sp>
        <p:sp>
          <p:nvSpPr>
            <p:cNvPr id="12" name="出自【趣你的PPT】(微信:qunideppt)：最优质的PPT资源库"/>
            <p:cNvSpPr txBox="1"/>
            <p:nvPr/>
          </p:nvSpPr>
          <p:spPr>
            <a:xfrm>
              <a:off x="1530253" y="4179975"/>
              <a:ext cx="1994810" cy="1196886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>
              <a:defPPr>
                <a:defRPr lang="zh-CN"/>
              </a:defPPr>
              <a:lvl1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defTabSz="800100">
                <a:spcBef>
                  <a:spcPts val="0"/>
                </a:spcBef>
                <a:defRPr/>
              </a:pPr>
              <a:endParaRPr lang="zh-CN" altLang="en-US" sz="1050" kern="0" dirty="0"/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1766164" y="4507049"/>
              <a:ext cx="151931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001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500" kern="0" dirty="0">
                  <a:solidFill>
                    <a:srgbClr val="FFFFFF">
                      <a:lumMod val="9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点击此处添加您的标题</a:t>
              </a:r>
              <a:endParaRPr lang="zh-CN" altLang="en-US" sz="15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1977180" y="2509437"/>
              <a:ext cx="99880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sz="2400" b="1" kern="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endParaRPr lang="zh-CN" altLang="en-US" sz="2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4216112" y="2159853"/>
              <a:ext cx="1268612" cy="1268612"/>
            </a:xfrm>
            <a:custGeom>
              <a:avLst/>
              <a:gdLst>
                <a:gd name="connsiteX0" fmla="*/ 0 w 1260455"/>
                <a:gd name="connsiteY0" fmla="*/ 630228 h 1260455"/>
                <a:gd name="connsiteX1" fmla="*/ 630228 w 1260455"/>
                <a:gd name="connsiteY1" fmla="*/ 0 h 1260455"/>
                <a:gd name="connsiteX2" fmla="*/ 1260456 w 1260455"/>
                <a:gd name="connsiteY2" fmla="*/ 630228 h 1260455"/>
                <a:gd name="connsiteX3" fmla="*/ 630228 w 1260455"/>
                <a:gd name="connsiteY3" fmla="*/ 1260456 h 1260455"/>
                <a:gd name="connsiteX4" fmla="*/ 0 w 1260455"/>
                <a:gd name="connsiteY4" fmla="*/ 630228 h 126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455" h="1260455">
                  <a:moveTo>
                    <a:pt x="0" y="630228"/>
                  </a:moveTo>
                  <a:cubicBezTo>
                    <a:pt x="0" y="282163"/>
                    <a:pt x="282163" y="0"/>
                    <a:pt x="630228" y="0"/>
                  </a:cubicBezTo>
                  <a:cubicBezTo>
                    <a:pt x="978293" y="0"/>
                    <a:pt x="1260456" y="282163"/>
                    <a:pt x="1260456" y="630228"/>
                  </a:cubicBezTo>
                  <a:cubicBezTo>
                    <a:pt x="1260456" y="978293"/>
                    <a:pt x="978293" y="1260456"/>
                    <a:pt x="630228" y="1260456"/>
                  </a:cubicBezTo>
                  <a:cubicBezTo>
                    <a:pt x="282163" y="1260456"/>
                    <a:pt x="0" y="978293"/>
                    <a:pt x="0" y="630228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18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 bwMode="auto">
            <a:xfrm>
              <a:off x="4648721" y="3576372"/>
              <a:ext cx="468000" cy="468000"/>
            </a:xfrm>
            <a:prstGeom prst="downArrow">
              <a:avLst/>
            </a:prstGeom>
            <a:solidFill>
              <a:srgbClr val="BDD7EE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 spcFirstLastPara="0" vert="horz" wrap="square" lIns="72677" tIns="112949" rIns="72677" bIns="11294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2400" kern="0">
                <a:solidFill>
                  <a:prstClr val="white"/>
                </a:solidFill>
                <a:latin typeface="Arial"/>
                <a:ea typeface="宋体"/>
              </a:endParaRPr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3926450" y="4179975"/>
              <a:ext cx="1994810" cy="1196886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>
              <a:defPPr>
                <a:defRPr lang="zh-CN"/>
              </a:defPPr>
              <a:lvl1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defTabSz="800100">
                <a:spcBef>
                  <a:spcPts val="0"/>
                </a:spcBef>
                <a:defRPr/>
              </a:pPr>
              <a:endParaRPr lang="zh-CN" altLang="en-US" sz="1050" kern="0" dirty="0"/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4162360" y="4507049"/>
              <a:ext cx="151931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001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500" kern="0" dirty="0">
                  <a:solidFill>
                    <a:srgbClr val="FFFFFF">
                      <a:lumMod val="9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点击此处添加您的标题</a:t>
              </a:r>
              <a:endParaRPr lang="zh-CN" altLang="en-US" sz="15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4373376" y="2509437"/>
              <a:ext cx="99880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sz="2400" b="1" kern="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endParaRPr lang="zh-CN" altLang="en-US" sz="2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6612309" y="2159853"/>
              <a:ext cx="1268612" cy="1268612"/>
            </a:xfrm>
            <a:custGeom>
              <a:avLst/>
              <a:gdLst>
                <a:gd name="connsiteX0" fmla="*/ 0 w 1260455"/>
                <a:gd name="connsiteY0" fmla="*/ 630228 h 1260455"/>
                <a:gd name="connsiteX1" fmla="*/ 630228 w 1260455"/>
                <a:gd name="connsiteY1" fmla="*/ 0 h 1260455"/>
                <a:gd name="connsiteX2" fmla="*/ 1260456 w 1260455"/>
                <a:gd name="connsiteY2" fmla="*/ 630228 h 1260455"/>
                <a:gd name="connsiteX3" fmla="*/ 630228 w 1260455"/>
                <a:gd name="connsiteY3" fmla="*/ 1260456 h 1260455"/>
                <a:gd name="connsiteX4" fmla="*/ 0 w 1260455"/>
                <a:gd name="connsiteY4" fmla="*/ 630228 h 126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455" h="1260455">
                  <a:moveTo>
                    <a:pt x="0" y="630228"/>
                  </a:moveTo>
                  <a:cubicBezTo>
                    <a:pt x="0" y="282163"/>
                    <a:pt x="282163" y="0"/>
                    <a:pt x="630228" y="0"/>
                  </a:cubicBezTo>
                  <a:cubicBezTo>
                    <a:pt x="978293" y="0"/>
                    <a:pt x="1260456" y="282163"/>
                    <a:pt x="1260456" y="630228"/>
                  </a:cubicBezTo>
                  <a:cubicBezTo>
                    <a:pt x="1260456" y="978293"/>
                    <a:pt x="978293" y="1260456"/>
                    <a:pt x="630228" y="1260456"/>
                  </a:cubicBezTo>
                  <a:cubicBezTo>
                    <a:pt x="282163" y="1260456"/>
                    <a:pt x="0" y="978293"/>
                    <a:pt x="0" y="630228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18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 bwMode="auto">
            <a:xfrm>
              <a:off x="7044918" y="3576372"/>
              <a:ext cx="468000" cy="468000"/>
            </a:xfrm>
            <a:prstGeom prst="downArrow">
              <a:avLst/>
            </a:prstGeom>
            <a:solidFill>
              <a:srgbClr val="BDD7EE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 spcFirstLastPara="0" vert="horz" wrap="square" lIns="72677" tIns="112949" rIns="72677" bIns="11294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2400" kern="0">
                <a:solidFill>
                  <a:prstClr val="white"/>
                </a:solidFill>
                <a:latin typeface="Arial"/>
                <a:ea typeface="宋体"/>
              </a:endParaRPr>
            </a:p>
          </p:txBody>
        </p:sp>
        <p:sp>
          <p:nvSpPr>
            <p:cNvPr id="36" name="出自【趣你的PPT】(微信:qunideppt)：最优质的PPT资源库"/>
            <p:cNvSpPr txBox="1"/>
            <p:nvPr/>
          </p:nvSpPr>
          <p:spPr>
            <a:xfrm>
              <a:off x="6322647" y="4179975"/>
              <a:ext cx="1994810" cy="1196886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>
              <a:defPPr>
                <a:defRPr lang="zh-CN"/>
              </a:defPPr>
              <a:lvl1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defTabSz="800100">
                <a:spcBef>
                  <a:spcPts val="0"/>
                </a:spcBef>
                <a:defRPr/>
              </a:pPr>
              <a:endParaRPr lang="zh-CN" altLang="en-US" sz="1050" kern="0" dirty="0"/>
            </a:p>
          </p:txBody>
        </p:sp>
        <p:sp>
          <p:nvSpPr>
            <p:cNvPr id="37" name="出自【趣你的PPT】(微信:qunideppt)：最优质的PPT资源库"/>
            <p:cNvSpPr txBox="1"/>
            <p:nvPr/>
          </p:nvSpPr>
          <p:spPr>
            <a:xfrm>
              <a:off x="6558557" y="4507049"/>
              <a:ext cx="151931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001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500" kern="0" dirty="0">
                  <a:solidFill>
                    <a:srgbClr val="FFFFFF">
                      <a:lumMod val="9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点击此处添加您的标题</a:t>
              </a:r>
              <a:endParaRPr lang="zh-CN" altLang="en-US" sz="15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出自【趣你的PPT】(微信:qunideppt)：最优质的PPT资源库"/>
            <p:cNvSpPr txBox="1"/>
            <p:nvPr/>
          </p:nvSpPr>
          <p:spPr>
            <a:xfrm>
              <a:off x="6769573" y="2509437"/>
              <a:ext cx="99880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sz="2400" b="1" kern="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endParaRPr lang="zh-CN" altLang="en-US" sz="2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" name="出自【趣你的PPT】(微信:qunideppt)：最优质的PPT资源库"/>
            <p:cNvSpPr/>
            <p:nvPr/>
          </p:nvSpPr>
          <p:spPr>
            <a:xfrm>
              <a:off x="9008506" y="2159853"/>
              <a:ext cx="1268612" cy="1268612"/>
            </a:xfrm>
            <a:custGeom>
              <a:avLst/>
              <a:gdLst>
                <a:gd name="connsiteX0" fmla="*/ 0 w 1260455"/>
                <a:gd name="connsiteY0" fmla="*/ 630228 h 1260455"/>
                <a:gd name="connsiteX1" fmla="*/ 630228 w 1260455"/>
                <a:gd name="connsiteY1" fmla="*/ 0 h 1260455"/>
                <a:gd name="connsiteX2" fmla="*/ 1260456 w 1260455"/>
                <a:gd name="connsiteY2" fmla="*/ 630228 h 1260455"/>
                <a:gd name="connsiteX3" fmla="*/ 630228 w 1260455"/>
                <a:gd name="connsiteY3" fmla="*/ 1260456 h 1260455"/>
                <a:gd name="connsiteX4" fmla="*/ 0 w 1260455"/>
                <a:gd name="connsiteY4" fmla="*/ 630228 h 126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455" h="1260455">
                  <a:moveTo>
                    <a:pt x="0" y="630228"/>
                  </a:moveTo>
                  <a:cubicBezTo>
                    <a:pt x="0" y="282163"/>
                    <a:pt x="282163" y="0"/>
                    <a:pt x="630228" y="0"/>
                  </a:cubicBezTo>
                  <a:cubicBezTo>
                    <a:pt x="978293" y="0"/>
                    <a:pt x="1260456" y="282163"/>
                    <a:pt x="1260456" y="630228"/>
                  </a:cubicBezTo>
                  <a:cubicBezTo>
                    <a:pt x="1260456" y="978293"/>
                    <a:pt x="978293" y="1260456"/>
                    <a:pt x="630228" y="1260456"/>
                  </a:cubicBezTo>
                  <a:cubicBezTo>
                    <a:pt x="282163" y="1260456"/>
                    <a:pt x="0" y="978293"/>
                    <a:pt x="0" y="630228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18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 bwMode="auto">
            <a:xfrm>
              <a:off x="9441115" y="3576372"/>
              <a:ext cx="468000" cy="468000"/>
            </a:xfrm>
            <a:prstGeom prst="downArrow">
              <a:avLst/>
            </a:prstGeom>
            <a:solidFill>
              <a:srgbClr val="BDD7EE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 spcFirstLastPara="0" vert="horz" wrap="square" lIns="72677" tIns="112949" rIns="72677" bIns="11294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2400" kern="0">
                <a:solidFill>
                  <a:prstClr val="white"/>
                </a:solidFill>
                <a:latin typeface="Arial"/>
                <a:ea typeface="宋体"/>
              </a:endParaRPr>
            </a:p>
          </p:txBody>
        </p:sp>
        <p:sp>
          <p:nvSpPr>
            <p:cNvPr id="42" name="出自【趣你的PPT】(微信:qunideppt)：最优质的PPT资源库"/>
            <p:cNvSpPr txBox="1"/>
            <p:nvPr/>
          </p:nvSpPr>
          <p:spPr>
            <a:xfrm>
              <a:off x="8718844" y="4179975"/>
              <a:ext cx="1994810" cy="1196886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>
              <a:defPPr>
                <a:defRPr lang="zh-CN"/>
              </a:defPPr>
              <a:lvl1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defTabSz="800100">
                <a:spcBef>
                  <a:spcPts val="0"/>
                </a:spcBef>
                <a:defRPr/>
              </a:pPr>
              <a:endParaRPr lang="zh-CN" altLang="en-US" sz="1050" kern="0" dirty="0"/>
            </a:p>
          </p:txBody>
        </p:sp>
        <p:sp>
          <p:nvSpPr>
            <p:cNvPr id="43" name="出自【趣你的PPT】(微信:qunideppt)：最优质的PPT资源库"/>
            <p:cNvSpPr txBox="1"/>
            <p:nvPr/>
          </p:nvSpPr>
          <p:spPr>
            <a:xfrm>
              <a:off x="8954754" y="4507049"/>
              <a:ext cx="151931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001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500" kern="0" dirty="0">
                  <a:solidFill>
                    <a:srgbClr val="FFFFFF">
                      <a:lumMod val="9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点击此处添加您的标题</a:t>
              </a:r>
              <a:endParaRPr lang="zh-CN" altLang="en-US" sz="15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" name="出自【趣你的PPT】(微信:qunideppt)：最优质的PPT资源库"/>
            <p:cNvSpPr txBox="1"/>
            <p:nvPr/>
          </p:nvSpPr>
          <p:spPr>
            <a:xfrm>
              <a:off x="9165770" y="2509437"/>
              <a:ext cx="99880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sz="2400" b="1" kern="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endParaRPr lang="zh-CN" altLang="en-US" sz="2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26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3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991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 rot="19877152">
            <a:off x="264085" y="3910871"/>
            <a:ext cx="780362" cy="78036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 rot="20046512" flipV="1">
            <a:off x="3898290" y="844267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 flipV="1">
            <a:off x="1496904" y="0"/>
            <a:ext cx="1551096" cy="782240"/>
          </a:xfrm>
          <a:prstGeom prst="triangle">
            <a:avLst>
              <a:gd name="adj" fmla="val 40175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8666" y="-14817"/>
            <a:ext cx="5158317" cy="5158317"/>
          </a:xfrm>
          <a:prstGeom prst="diagStripe">
            <a:avLst/>
          </a:prstGeom>
          <a:solidFill>
            <a:schemeClr val="accent1">
              <a:lumMod val="40000"/>
              <a:lumOff val="6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1946322" y="1883228"/>
            <a:ext cx="3333250" cy="1317172"/>
          </a:xfrm>
          <a:prstGeom prst="rect">
            <a:avLst/>
          </a:prstGeom>
          <a:solidFill>
            <a:schemeClr val="accent1">
              <a:lumMod val="40000"/>
              <a:lumOff val="6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flipV="1">
            <a:off x="0" y="-14817"/>
            <a:ext cx="5158317" cy="5158317"/>
          </a:xfrm>
          <a:prstGeom prst="diagStripe">
            <a:avLst/>
          </a:prstGeom>
          <a:solidFill>
            <a:schemeClr val="accent1">
              <a:lumMod val="40000"/>
              <a:lumOff val="6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0046512" flipV="1">
            <a:off x="8062076" y="4548372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3352843">
            <a:off x="8672358" y="3994736"/>
            <a:ext cx="414703" cy="35750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19779927">
            <a:off x="1263865" y="4380993"/>
            <a:ext cx="434299" cy="43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23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16" t="7661"/>
          <a:stretch>
            <a:fillRect/>
          </a:stretch>
        </p:blipFill>
        <p:spPr>
          <a:xfrm>
            <a:off x="5175648" y="-1"/>
            <a:ext cx="3968353" cy="3947494"/>
          </a:xfrm>
          <a:custGeom>
            <a:avLst/>
            <a:gdLst>
              <a:gd name="connsiteX0" fmla="*/ 0 w 6224585"/>
              <a:gd name="connsiteY0" fmla="*/ 0 h 6191866"/>
              <a:gd name="connsiteX1" fmla="*/ 6224585 w 6224585"/>
              <a:gd name="connsiteY1" fmla="*/ 0 h 6191866"/>
              <a:gd name="connsiteX2" fmla="*/ 6224585 w 6224585"/>
              <a:gd name="connsiteY2" fmla="*/ 4679157 h 6191866"/>
              <a:gd name="connsiteX3" fmla="*/ 4711876 w 6224585"/>
              <a:gd name="connsiteY3" fmla="*/ 6191866 h 6191866"/>
              <a:gd name="connsiteX4" fmla="*/ 1512710 w 6224585"/>
              <a:gd name="connsiteY4" fmla="*/ 6191866 h 6191866"/>
              <a:gd name="connsiteX5" fmla="*/ 0 w 6224585"/>
              <a:gd name="connsiteY5" fmla="*/ 4679157 h 619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24585" h="6191866">
                <a:moveTo>
                  <a:pt x="0" y="0"/>
                </a:moveTo>
                <a:lnTo>
                  <a:pt x="6224585" y="0"/>
                </a:lnTo>
                <a:lnTo>
                  <a:pt x="6224585" y="4679157"/>
                </a:lnTo>
                <a:lnTo>
                  <a:pt x="4711876" y="6191866"/>
                </a:lnTo>
                <a:lnTo>
                  <a:pt x="1512710" y="6191866"/>
                </a:lnTo>
                <a:lnTo>
                  <a:pt x="0" y="4679157"/>
                </a:lnTo>
                <a:close/>
              </a:path>
            </a:pathLst>
          </a:custGeom>
          <a:ln>
            <a:noFill/>
          </a:ln>
        </p:spPr>
      </p:pic>
      <p:sp>
        <p:nvSpPr>
          <p:cNvPr id="24" name="出自【趣你的PPT】(微信:qunideppt)：最优质的PPT资源库"/>
          <p:cNvSpPr/>
          <p:nvPr/>
        </p:nvSpPr>
        <p:spPr>
          <a:xfrm>
            <a:off x="6847452" y="4196228"/>
            <a:ext cx="907399" cy="782240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749117" y="1998493"/>
            <a:ext cx="1188541" cy="10386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solidFill>
                  <a:prstClr val="black">
                    <a:lumMod val="65000"/>
                    <a:lumOff val="35000"/>
                  </a:prst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01</a:t>
            </a:r>
            <a:endParaRPr lang="zh-CN" altLang="en-US" sz="6000" dirty="0">
              <a:solidFill>
                <a:prstClr val="black">
                  <a:lumMod val="65000"/>
                  <a:lumOff val="35000"/>
                </a:prstClr>
              </a:solidFill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2149084" y="2275429"/>
            <a:ext cx="2972289" cy="507831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zh-CN" altLang="en-US" sz="2700" dirty="0">
                <a:solidFill>
                  <a:srgbClr val="595959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ABOUT PROJECT</a:t>
            </a:r>
          </a:p>
        </p:txBody>
      </p:sp>
      <p:cxnSp>
        <p:nvCxnSpPr>
          <p:cNvPr id="34" name="出自【趣你的PPT】(微信:qunideppt)：最优质的PPT资源库"/>
          <p:cNvCxnSpPr/>
          <p:nvPr/>
        </p:nvCxnSpPr>
        <p:spPr>
          <a:xfrm>
            <a:off x="3876142" y="3477004"/>
            <a:ext cx="1110344" cy="1110344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出自【趣你的PPT】(微信:qunideppt)：最优质的PPT资源库"/>
          <p:cNvCxnSpPr/>
          <p:nvPr/>
        </p:nvCxnSpPr>
        <p:spPr>
          <a:xfrm>
            <a:off x="4439979" y="3868124"/>
            <a:ext cx="1110344" cy="1110344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02895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57028" y="1181818"/>
            <a:ext cx="214784" cy="191066"/>
          </a:xfrm>
          <a:custGeom>
            <a:avLst/>
            <a:gdLst>
              <a:gd name="T0" fmla="*/ 138 w 163"/>
              <a:gd name="T1" fmla="*/ 0 h 145"/>
              <a:gd name="T2" fmla="*/ 24 w 163"/>
              <a:gd name="T3" fmla="*/ 0 h 145"/>
              <a:gd name="T4" fmla="*/ 0 w 163"/>
              <a:gd name="T5" fmla="*/ 65 h 145"/>
              <a:gd name="T6" fmla="*/ 0 w 163"/>
              <a:gd name="T7" fmla="*/ 145 h 145"/>
              <a:gd name="T8" fmla="*/ 163 w 163"/>
              <a:gd name="T9" fmla="*/ 145 h 145"/>
              <a:gd name="T10" fmla="*/ 163 w 163"/>
              <a:gd name="T11" fmla="*/ 65 h 145"/>
              <a:gd name="T12" fmla="*/ 138 w 163"/>
              <a:gd name="T13" fmla="*/ 0 h 145"/>
              <a:gd name="T14" fmla="*/ 22 w 163"/>
              <a:gd name="T15" fmla="*/ 59 h 145"/>
              <a:gd name="T16" fmla="*/ 37 w 163"/>
              <a:gd name="T17" fmla="*/ 11 h 145"/>
              <a:gd name="T18" fmla="*/ 126 w 163"/>
              <a:gd name="T19" fmla="*/ 11 h 145"/>
              <a:gd name="T20" fmla="*/ 142 w 163"/>
              <a:gd name="T21" fmla="*/ 59 h 145"/>
              <a:gd name="T22" fmla="*/ 22 w 163"/>
              <a:gd name="T23" fmla="*/ 5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3" h="145">
                <a:moveTo>
                  <a:pt x="138" y="0"/>
                </a:moveTo>
                <a:lnTo>
                  <a:pt x="24" y="0"/>
                </a:lnTo>
                <a:lnTo>
                  <a:pt x="0" y="65"/>
                </a:lnTo>
                <a:lnTo>
                  <a:pt x="0" y="145"/>
                </a:lnTo>
                <a:lnTo>
                  <a:pt x="163" y="145"/>
                </a:lnTo>
                <a:lnTo>
                  <a:pt x="163" y="65"/>
                </a:lnTo>
                <a:lnTo>
                  <a:pt x="138" y="0"/>
                </a:lnTo>
                <a:close/>
                <a:moveTo>
                  <a:pt x="22" y="59"/>
                </a:moveTo>
                <a:lnTo>
                  <a:pt x="37" y="11"/>
                </a:lnTo>
                <a:lnTo>
                  <a:pt x="126" y="11"/>
                </a:lnTo>
                <a:lnTo>
                  <a:pt x="142" y="59"/>
                </a:lnTo>
                <a:lnTo>
                  <a:pt x="22" y="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999194" y="1241115"/>
            <a:ext cx="131769" cy="9224"/>
          </a:xfrm>
          <a:custGeom>
            <a:avLst/>
            <a:gdLst>
              <a:gd name="T0" fmla="*/ 100 w 100"/>
              <a:gd name="T1" fmla="*/ 7 h 7"/>
              <a:gd name="T2" fmla="*/ 97 w 100"/>
              <a:gd name="T3" fmla="*/ 0 h 7"/>
              <a:gd name="T4" fmla="*/ 2 w 100"/>
              <a:gd name="T5" fmla="*/ 0 h 7"/>
              <a:gd name="T6" fmla="*/ 0 w 100"/>
              <a:gd name="T7" fmla="*/ 7 h 7"/>
              <a:gd name="T8" fmla="*/ 100 w 100"/>
              <a:gd name="T9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0" h="7">
                <a:moveTo>
                  <a:pt x="100" y="7"/>
                </a:moveTo>
                <a:lnTo>
                  <a:pt x="97" y="0"/>
                </a:lnTo>
                <a:lnTo>
                  <a:pt x="2" y="0"/>
                </a:lnTo>
                <a:lnTo>
                  <a:pt x="0" y="7"/>
                </a:lnTo>
                <a:lnTo>
                  <a:pt x="100" y="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1009736" y="1206855"/>
            <a:ext cx="109369" cy="7906"/>
          </a:xfrm>
          <a:custGeom>
            <a:avLst/>
            <a:gdLst>
              <a:gd name="T0" fmla="*/ 83 w 83"/>
              <a:gd name="T1" fmla="*/ 6 h 6"/>
              <a:gd name="T2" fmla="*/ 81 w 83"/>
              <a:gd name="T3" fmla="*/ 0 h 6"/>
              <a:gd name="T4" fmla="*/ 3 w 83"/>
              <a:gd name="T5" fmla="*/ 0 h 6"/>
              <a:gd name="T6" fmla="*/ 0 w 83"/>
              <a:gd name="T7" fmla="*/ 6 h 6"/>
              <a:gd name="T8" fmla="*/ 83 w 83"/>
              <a:gd name="T9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6">
                <a:moveTo>
                  <a:pt x="83" y="6"/>
                </a:moveTo>
                <a:lnTo>
                  <a:pt x="81" y="0"/>
                </a:lnTo>
                <a:lnTo>
                  <a:pt x="3" y="0"/>
                </a:lnTo>
                <a:lnTo>
                  <a:pt x="0" y="6"/>
                </a:lnTo>
                <a:lnTo>
                  <a:pt x="83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1004466" y="1222668"/>
            <a:ext cx="119909" cy="9224"/>
          </a:xfrm>
          <a:custGeom>
            <a:avLst/>
            <a:gdLst>
              <a:gd name="T0" fmla="*/ 2 w 91"/>
              <a:gd name="T1" fmla="*/ 0 h 7"/>
              <a:gd name="T2" fmla="*/ 0 w 91"/>
              <a:gd name="T3" fmla="*/ 7 h 7"/>
              <a:gd name="T4" fmla="*/ 91 w 91"/>
              <a:gd name="T5" fmla="*/ 7 h 7"/>
              <a:gd name="T6" fmla="*/ 89 w 91"/>
              <a:gd name="T7" fmla="*/ 0 h 7"/>
              <a:gd name="T8" fmla="*/ 2 w 91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" h="7">
                <a:moveTo>
                  <a:pt x="2" y="0"/>
                </a:moveTo>
                <a:lnTo>
                  <a:pt x="0" y="7"/>
                </a:lnTo>
                <a:lnTo>
                  <a:pt x="91" y="7"/>
                </a:lnTo>
                <a:lnTo>
                  <a:pt x="89" y="0"/>
                </a:lnTo>
                <a:lnTo>
                  <a:pt x="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387912" y="1181818"/>
            <a:ext cx="214784" cy="191066"/>
          </a:xfrm>
          <a:custGeom>
            <a:avLst/>
            <a:gdLst>
              <a:gd name="T0" fmla="*/ 138 w 163"/>
              <a:gd name="T1" fmla="*/ 0 h 145"/>
              <a:gd name="T2" fmla="*/ 24 w 163"/>
              <a:gd name="T3" fmla="*/ 0 h 145"/>
              <a:gd name="T4" fmla="*/ 0 w 163"/>
              <a:gd name="T5" fmla="*/ 65 h 145"/>
              <a:gd name="T6" fmla="*/ 0 w 163"/>
              <a:gd name="T7" fmla="*/ 145 h 145"/>
              <a:gd name="T8" fmla="*/ 163 w 163"/>
              <a:gd name="T9" fmla="*/ 145 h 145"/>
              <a:gd name="T10" fmla="*/ 163 w 163"/>
              <a:gd name="T11" fmla="*/ 65 h 145"/>
              <a:gd name="T12" fmla="*/ 138 w 163"/>
              <a:gd name="T13" fmla="*/ 0 h 145"/>
              <a:gd name="T14" fmla="*/ 21 w 163"/>
              <a:gd name="T15" fmla="*/ 59 h 145"/>
              <a:gd name="T16" fmla="*/ 37 w 163"/>
              <a:gd name="T17" fmla="*/ 11 h 145"/>
              <a:gd name="T18" fmla="*/ 126 w 163"/>
              <a:gd name="T19" fmla="*/ 11 h 145"/>
              <a:gd name="T20" fmla="*/ 142 w 163"/>
              <a:gd name="T21" fmla="*/ 59 h 145"/>
              <a:gd name="T22" fmla="*/ 21 w 163"/>
              <a:gd name="T23" fmla="*/ 5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3" h="145">
                <a:moveTo>
                  <a:pt x="138" y="0"/>
                </a:moveTo>
                <a:lnTo>
                  <a:pt x="24" y="0"/>
                </a:lnTo>
                <a:lnTo>
                  <a:pt x="0" y="65"/>
                </a:lnTo>
                <a:lnTo>
                  <a:pt x="0" y="145"/>
                </a:lnTo>
                <a:lnTo>
                  <a:pt x="163" y="145"/>
                </a:lnTo>
                <a:lnTo>
                  <a:pt x="163" y="65"/>
                </a:lnTo>
                <a:lnTo>
                  <a:pt x="138" y="0"/>
                </a:lnTo>
                <a:close/>
                <a:moveTo>
                  <a:pt x="21" y="59"/>
                </a:moveTo>
                <a:lnTo>
                  <a:pt x="37" y="11"/>
                </a:lnTo>
                <a:lnTo>
                  <a:pt x="126" y="11"/>
                </a:lnTo>
                <a:lnTo>
                  <a:pt x="142" y="59"/>
                </a:lnTo>
                <a:lnTo>
                  <a:pt x="21" y="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28390" y="2043586"/>
            <a:ext cx="221372" cy="195017"/>
          </a:xfrm>
          <a:custGeom>
            <a:avLst/>
            <a:gdLst>
              <a:gd name="T0" fmla="*/ 148 w 296"/>
              <a:gd name="T1" fmla="*/ 0 h 262"/>
              <a:gd name="T2" fmla="*/ 164 w 296"/>
              <a:gd name="T3" fmla="*/ 8 h 262"/>
              <a:gd name="T4" fmla="*/ 287 w 296"/>
              <a:gd name="T5" fmla="*/ 150 h 262"/>
              <a:gd name="T6" fmla="*/ 278 w 296"/>
              <a:gd name="T7" fmla="*/ 170 h 262"/>
              <a:gd name="T8" fmla="*/ 227 w 296"/>
              <a:gd name="T9" fmla="*/ 170 h 262"/>
              <a:gd name="T10" fmla="*/ 202 w 296"/>
              <a:gd name="T11" fmla="*/ 170 h 262"/>
              <a:gd name="T12" fmla="*/ 202 w 296"/>
              <a:gd name="T13" fmla="*/ 237 h 262"/>
              <a:gd name="T14" fmla="*/ 177 w 296"/>
              <a:gd name="T15" fmla="*/ 262 h 262"/>
              <a:gd name="T16" fmla="*/ 119 w 296"/>
              <a:gd name="T17" fmla="*/ 262 h 262"/>
              <a:gd name="T18" fmla="*/ 94 w 296"/>
              <a:gd name="T19" fmla="*/ 237 h 262"/>
              <a:gd name="T20" fmla="*/ 94 w 296"/>
              <a:gd name="T21" fmla="*/ 170 h 262"/>
              <a:gd name="T22" fmla="*/ 68 w 296"/>
              <a:gd name="T23" fmla="*/ 170 h 262"/>
              <a:gd name="T24" fmla="*/ 18 w 296"/>
              <a:gd name="T25" fmla="*/ 170 h 262"/>
              <a:gd name="T26" fmla="*/ 9 w 296"/>
              <a:gd name="T27" fmla="*/ 150 h 262"/>
              <a:gd name="T28" fmla="*/ 132 w 296"/>
              <a:gd name="T29" fmla="*/ 8 h 262"/>
              <a:gd name="T30" fmla="*/ 148 w 296"/>
              <a:gd name="T31" fmla="*/ 0 h 262"/>
              <a:gd name="T32" fmla="*/ 148 w 296"/>
              <a:gd name="T33" fmla="*/ 19 h 262"/>
              <a:gd name="T34" fmla="*/ 146 w 296"/>
              <a:gd name="T35" fmla="*/ 20 h 262"/>
              <a:gd name="T36" fmla="*/ 146 w 296"/>
              <a:gd name="T37" fmla="*/ 21 h 262"/>
              <a:gd name="T38" fmla="*/ 33 w 296"/>
              <a:gd name="T39" fmla="*/ 151 h 262"/>
              <a:gd name="T40" fmla="*/ 68 w 296"/>
              <a:gd name="T41" fmla="*/ 151 h 262"/>
              <a:gd name="T42" fmla="*/ 94 w 296"/>
              <a:gd name="T43" fmla="*/ 151 h 262"/>
              <a:gd name="T44" fmla="*/ 112 w 296"/>
              <a:gd name="T45" fmla="*/ 170 h 262"/>
              <a:gd name="T46" fmla="*/ 112 w 296"/>
              <a:gd name="T47" fmla="*/ 237 h 262"/>
              <a:gd name="T48" fmla="*/ 119 w 296"/>
              <a:gd name="T49" fmla="*/ 244 h 262"/>
              <a:gd name="T50" fmla="*/ 177 w 296"/>
              <a:gd name="T51" fmla="*/ 244 h 262"/>
              <a:gd name="T52" fmla="*/ 183 w 296"/>
              <a:gd name="T53" fmla="*/ 237 h 262"/>
              <a:gd name="T54" fmla="*/ 183 w 296"/>
              <a:gd name="T55" fmla="*/ 170 h 262"/>
              <a:gd name="T56" fmla="*/ 202 w 296"/>
              <a:gd name="T57" fmla="*/ 151 h 262"/>
              <a:gd name="T58" fmla="*/ 227 w 296"/>
              <a:gd name="T59" fmla="*/ 151 h 262"/>
              <a:gd name="T60" fmla="*/ 263 w 296"/>
              <a:gd name="T61" fmla="*/ 151 h 262"/>
              <a:gd name="T62" fmla="*/ 150 w 296"/>
              <a:gd name="T63" fmla="*/ 21 h 262"/>
              <a:gd name="T64" fmla="*/ 150 w 296"/>
              <a:gd name="T65" fmla="*/ 20 h 262"/>
              <a:gd name="T66" fmla="*/ 148 w 296"/>
              <a:gd name="T67" fmla="*/ 19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96" h="262">
                <a:moveTo>
                  <a:pt x="148" y="0"/>
                </a:moveTo>
                <a:cubicBezTo>
                  <a:pt x="154" y="0"/>
                  <a:pt x="160" y="3"/>
                  <a:pt x="164" y="8"/>
                </a:cubicBezTo>
                <a:cubicBezTo>
                  <a:pt x="287" y="150"/>
                  <a:pt x="287" y="150"/>
                  <a:pt x="287" y="150"/>
                </a:cubicBezTo>
                <a:cubicBezTo>
                  <a:pt x="296" y="161"/>
                  <a:pt x="292" y="170"/>
                  <a:pt x="278" y="170"/>
                </a:cubicBezTo>
                <a:cubicBezTo>
                  <a:pt x="227" y="170"/>
                  <a:pt x="227" y="170"/>
                  <a:pt x="227" y="170"/>
                </a:cubicBezTo>
                <a:cubicBezTo>
                  <a:pt x="220" y="170"/>
                  <a:pt x="211" y="170"/>
                  <a:pt x="202" y="170"/>
                </a:cubicBezTo>
                <a:cubicBezTo>
                  <a:pt x="202" y="237"/>
                  <a:pt x="202" y="237"/>
                  <a:pt x="202" y="237"/>
                </a:cubicBezTo>
                <a:cubicBezTo>
                  <a:pt x="202" y="251"/>
                  <a:pt x="190" y="262"/>
                  <a:pt x="177" y="262"/>
                </a:cubicBezTo>
                <a:cubicBezTo>
                  <a:pt x="119" y="262"/>
                  <a:pt x="119" y="262"/>
                  <a:pt x="119" y="262"/>
                </a:cubicBezTo>
                <a:cubicBezTo>
                  <a:pt x="105" y="262"/>
                  <a:pt x="94" y="251"/>
                  <a:pt x="94" y="237"/>
                </a:cubicBezTo>
                <a:cubicBezTo>
                  <a:pt x="94" y="170"/>
                  <a:pt x="94" y="170"/>
                  <a:pt x="94" y="170"/>
                </a:cubicBezTo>
                <a:cubicBezTo>
                  <a:pt x="85" y="170"/>
                  <a:pt x="75" y="170"/>
                  <a:pt x="68" y="170"/>
                </a:cubicBezTo>
                <a:cubicBezTo>
                  <a:pt x="18" y="170"/>
                  <a:pt x="18" y="170"/>
                  <a:pt x="18" y="170"/>
                </a:cubicBezTo>
                <a:cubicBezTo>
                  <a:pt x="4" y="170"/>
                  <a:pt x="0" y="161"/>
                  <a:pt x="9" y="150"/>
                </a:cubicBezTo>
                <a:cubicBezTo>
                  <a:pt x="132" y="8"/>
                  <a:pt x="132" y="8"/>
                  <a:pt x="132" y="8"/>
                </a:cubicBezTo>
                <a:cubicBezTo>
                  <a:pt x="136" y="3"/>
                  <a:pt x="142" y="0"/>
                  <a:pt x="148" y="0"/>
                </a:cubicBezTo>
                <a:moveTo>
                  <a:pt x="148" y="19"/>
                </a:moveTo>
                <a:cubicBezTo>
                  <a:pt x="147" y="19"/>
                  <a:pt x="147" y="20"/>
                  <a:pt x="146" y="20"/>
                </a:cubicBezTo>
                <a:cubicBezTo>
                  <a:pt x="146" y="21"/>
                  <a:pt x="146" y="21"/>
                  <a:pt x="146" y="21"/>
                </a:cubicBezTo>
                <a:cubicBezTo>
                  <a:pt x="33" y="151"/>
                  <a:pt x="33" y="151"/>
                  <a:pt x="33" y="151"/>
                </a:cubicBezTo>
                <a:cubicBezTo>
                  <a:pt x="68" y="151"/>
                  <a:pt x="68" y="151"/>
                  <a:pt x="68" y="151"/>
                </a:cubicBezTo>
                <a:cubicBezTo>
                  <a:pt x="94" y="151"/>
                  <a:pt x="94" y="151"/>
                  <a:pt x="94" y="151"/>
                </a:cubicBezTo>
                <a:cubicBezTo>
                  <a:pt x="104" y="151"/>
                  <a:pt x="112" y="159"/>
                  <a:pt x="112" y="170"/>
                </a:cubicBezTo>
                <a:cubicBezTo>
                  <a:pt x="112" y="237"/>
                  <a:pt x="112" y="237"/>
                  <a:pt x="112" y="237"/>
                </a:cubicBezTo>
                <a:cubicBezTo>
                  <a:pt x="112" y="241"/>
                  <a:pt x="115" y="244"/>
                  <a:pt x="119" y="244"/>
                </a:cubicBezTo>
                <a:cubicBezTo>
                  <a:pt x="177" y="244"/>
                  <a:pt x="177" y="244"/>
                  <a:pt x="177" y="244"/>
                </a:cubicBezTo>
                <a:cubicBezTo>
                  <a:pt x="180" y="244"/>
                  <a:pt x="183" y="241"/>
                  <a:pt x="183" y="237"/>
                </a:cubicBezTo>
                <a:cubicBezTo>
                  <a:pt x="183" y="170"/>
                  <a:pt x="183" y="170"/>
                  <a:pt x="183" y="170"/>
                </a:cubicBezTo>
                <a:cubicBezTo>
                  <a:pt x="183" y="159"/>
                  <a:pt x="192" y="151"/>
                  <a:pt x="202" y="151"/>
                </a:cubicBezTo>
                <a:cubicBezTo>
                  <a:pt x="227" y="151"/>
                  <a:pt x="227" y="151"/>
                  <a:pt x="227" y="151"/>
                </a:cubicBezTo>
                <a:cubicBezTo>
                  <a:pt x="263" y="151"/>
                  <a:pt x="263" y="151"/>
                  <a:pt x="263" y="151"/>
                </a:cubicBezTo>
                <a:cubicBezTo>
                  <a:pt x="150" y="21"/>
                  <a:pt x="150" y="21"/>
                  <a:pt x="150" y="21"/>
                </a:cubicBezTo>
                <a:cubicBezTo>
                  <a:pt x="150" y="21"/>
                  <a:pt x="150" y="21"/>
                  <a:pt x="150" y="20"/>
                </a:cubicBezTo>
                <a:cubicBezTo>
                  <a:pt x="149" y="19"/>
                  <a:pt x="148" y="19"/>
                  <a:pt x="148" y="1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61908" y="2075209"/>
            <a:ext cx="214784" cy="133087"/>
          </a:xfrm>
          <a:custGeom>
            <a:avLst/>
            <a:gdLst>
              <a:gd name="T0" fmla="*/ 273 w 288"/>
              <a:gd name="T1" fmla="*/ 0 h 177"/>
              <a:gd name="T2" fmla="*/ 16 w 288"/>
              <a:gd name="T3" fmla="*/ 0 h 177"/>
              <a:gd name="T4" fmla="*/ 0 w 288"/>
              <a:gd name="T5" fmla="*/ 15 h 177"/>
              <a:gd name="T6" fmla="*/ 0 w 288"/>
              <a:gd name="T7" fmla="*/ 162 h 177"/>
              <a:gd name="T8" fmla="*/ 16 w 288"/>
              <a:gd name="T9" fmla="*/ 177 h 177"/>
              <a:gd name="T10" fmla="*/ 273 w 288"/>
              <a:gd name="T11" fmla="*/ 177 h 177"/>
              <a:gd name="T12" fmla="*/ 288 w 288"/>
              <a:gd name="T13" fmla="*/ 162 h 177"/>
              <a:gd name="T14" fmla="*/ 288 w 288"/>
              <a:gd name="T15" fmla="*/ 15 h 177"/>
              <a:gd name="T16" fmla="*/ 273 w 288"/>
              <a:gd name="T17" fmla="*/ 0 h 177"/>
              <a:gd name="T18" fmla="*/ 273 w 288"/>
              <a:gd name="T19" fmla="*/ 162 h 177"/>
              <a:gd name="T20" fmla="*/ 273 w 288"/>
              <a:gd name="T21" fmla="*/ 162 h 177"/>
              <a:gd name="T22" fmla="*/ 16 w 288"/>
              <a:gd name="T23" fmla="*/ 162 h 177"/>
              <a:gd name="T24" fmla="*/ 15 w 288"/>
              <a:gd name="T25" fmla="*/ 162 h 177"/>
              <a:gd name="T26" fmla="*/ 15 w 288"/>
              <a:gd name="T27" fmla="*/ 15 h 177"/>
              <a:gd name="T28" fmla="*/ 16 w 288"/>
              <a:gd name="T29" fmla="*/ 15 h 177"/>
              <a:gd name="T30" fmla="*/ 273 w 288"/>
              <a:gd name="T31" fmla="*/ 15 h 177"/>
              <a:gd name="T32" fmla="*/ 273 w 288"/>
              <a:gd name="T33" fmla="*/ 15 h 177"/>
              <a:gd name="T34" fmla="*/ 273 w 288"/>
              <a:gd name="T35" fmla="*/ 162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88" h="177">
                <a:moveTo>
                  <a:pt x="273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5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170"/>
                  <a:pt x="7" y="177"/>
                  <a:pt x="16" y="177"/>
                </a:cubicBezTo>
                <a:cubicBezTo>
                  <a:pt x="273" y="177"/>
                  <a:pt x="273" y="177"/>
                  <a:pt x="273" y="177"/>
                </a:cubicBezTo>
                <a:cubicBezTo>
                  <a:pt x="281" y="177"/>
                  <a:pt x="288" y="170"/>
                  <a:pt x="288" y="162"/>
                </a:cubicBezTo>
                <a:cubicBezTo>
                  <a:pt x="288" y="15"/>
                  <a:pt x="288" y="15"/>
                  <a:pt x="288" y="15"/>
                </a:cubicBezTo>
                <a:cubicBezTo>
                  <a:pt x="288" y="7"/>
                  <a:pt x="281" y="0"/>
                  <a:pt x="273" y="0"/>
                </a:cubicBezTo>
                <a:close/>
                <a:moveTo>
                  <a:pt x="273" y="162"/>
                </a:moveTo>
                <a:cubicBezTo>
                  <a:pt x="273" y="162"/>
                  <a:pt x="273" y="162"/>
                  <a:pt x="273" y="162"/>
                </a:cubicBezTo>
                <a:cubicBezTo>
                  <a:pt x="16" y="162"/>
                  <a:pt x="16" y="162"/>
                  <a:pt x="16" y="162"/>
                </a:cubicBezTo>
                <a:cubicBezTo>
                  <a:pt x="15" y="162"/>
                  <a:pt x="15" y="162"/>
                  <a:pt x="15" y="162"/>
                </a:cubicBez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5" y="15"/>
                  <a:pt x="16" y="15"/>
                </a:cubicBezTo>
                <a:cubicBezTo>
                  <a:pt x="273" y="15"/>
                  <a:pt x="273" y="15"/>
                  <a:pt x="273" y="15"/>
                </a:cubicBezTo>
                <a:cubicBezTo>
                  <a:pt x="273" y="15"/>
                  <a:pt x="273" y="15"/>
                  <a:pt x="273" y="15"/>
                </a:cubicBezTo>
                <a:lnTo>
                  <a:pt x="273" y="1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93533" y="2101563"/>
            <a:ext cx="17131" cy="1713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26476" y="2101563"/>
            <a:ext cx="18448" cy="1713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60736" y="2101563"/>
            <a:ext cx="18448" cy="1713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94996" y="2101563"/>
            <a:ext cx="17131" cy="1713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27938" y="2101563"/>
            <a:ext cx="18448" cy="1713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10664" y="2133188"/>
            <a:ext cx="18448" cy="1844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43606" y="2133188"/>
            <a:ext cx="18448" cy="1844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77866" y="2133188"/>
            <a:ext cx="18448" cy="1844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12126" y="2133188"/>
            <a:ext cx="17131" cy="1844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26477" y="2164812"/>
            <a:ext cx="85649" cy="1844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91475" y="2890858"/>
            <a:ext cx="216101" cy="216101"/>
          </a:xfrm>
          <a:custGeom>
            <a:avLst/>
            <a:gdLst>
              <a:gd name="T0" fmla="*/ 144 w 289"/>
              <a:gd name="T1" fmla="*/ 0 h 288"/>
              <a:gd name="T2" fmla="*/ 0 w 289"/>
              <a:gd name="T3" fmla="*/ 144 h 288"/>
              <a:gd name="T4" fmla="*/ 144 w 289"/>
              <a:gd name="T5" fmla="*/ 288 h 288"/>
              <a:gd name="T6" fmla="*/ 289 w 289"/>
              <a:gd name="T7" fmla="*/ 144 h 288"/>
              <a:gd name="T8" fmla="*/ 144 w 289"/>
              <a:gd name="T9" fmla="*/ 0 h 288"/>
              <a:gd name="T10" fmla="*/ 144 w 289"/>
              <a:gd name="T11" fmla="*/ 252 h 288"/>
              <a:gd name="T12" fmla="*/ 36 w 289"/>
              <a:gd name="T13" fmla="*/ 144 h 288"/>
              <a:gd name="T14" fmla="*/ 144 w 289"/>
              <a:gd name="T15" fmla="*/ 36 h 288"/>
              <a:gd name="T16" fmla="*/ 253 w 289"/>
              <a:gd name="T17" fmla="*/ 144 h 288"/>
              <a:gd name="T18" fmla="*/ 144 w 289"/>
              <a:gd name="T19" fmla="*/ 252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9" h="288">
                <a:moveTo>
                  <a:pt x="144" y="0"/>
                </a:moveTo>
                <a:cubicBezTo>
                  <a:pt x="65" y="0"/>
                  <a:pt x="0" y="64"/>
                  <a:pt x="0" y="144"/>
                </a:cubicBezTo>
                <a:cubicBezTo>
                  <a:pt x="0" y="223"/>
                  <a:pt x="65" y="288"/>
                  <a:pt x="144" y="288"/>
                </a:cubicBezTo>
                <a:cubicBezTo>
                  <a:pt x="224" y="288"/>
                  <a:pt x="289" y="223"/>
                  <a:pt x="289" y="144"/>
                </a:cubicBezTo>
                <a:cubicBezTo>
                  <a:pt x="289" y="64"/>
                  <a:pt x="224" y="0"/>
                  <a:pt x="144" y="0"/>
                </a:cubicBezTo>
                <a:close/>
                <a:moveTo>
                  <a:pt x="144" y="252"/>
                </a:moveTo>
                <a:cubicBezTo>
                  <a:pt x="85" y="252"/>
                  <a:pt x="36" y="203"/>
                  <a:pt x="36" y="144"/>
                </a:cubicBezTo>
                <a:cubicBezTo>
                  <a:pt x="36" y="84"/>
                  <a:pt x="85" y="36"/>
                  <a:pt x="144" y="36"/>
                </a:cubicBezTo>
                <a:cubicBezTo>
                  <a:pt x="204" y="36"/>
                  <a:pt x="253" y="84"/>
                  <a:pt x="253" y="144"/>
                </a:cubicBezTo>
                <a:cubicBezTo>
                  <a:pt x="253" y="203"/>
                  <a:pt x="204" y="252"/>
                  <a:pt x="144" y="2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36276" y="2935659"/>
            <a:ext cx="127816" cy="127816"/>
          </a:xfrm>
          <a:custGeom>
            <a:avLst/>
            <a:gdLst>
              <a:gd name="T0" fmla="*/ 86 w 172"/>
              <a:gd name="T1" fmla="*/ 0 h 172"/>
              <a:gd name="T2" fmla="*/ 0 w 172"/>
              <a:gd name="T3" fmla="*/ 86 h 172"/>
              <a:gd name="T4" fmla="*/ 86 w 172"/>
              <a:gd name="T5" fmla="*/ 172 h 172"/>
              <a:gd name="T6" fmla="*/ 172 w 172"/>
              <a:gd name="T7" fmla="*/ 86 h 172"/>
              <a:gd name="T8" fmla="*/ 86 w 172"/>
              <a:gd name="T9" fmla="*/ 0 h 172"/>
              <a:gd name="T10" fmla="*/ 63 w 172"/>
              <a:gd name="T11" fmla="*/ 58 h 172"/>
              <a:gd name="T12" fmla="*/ 39 w 172"/>
              <a:gd name="T13" fmla="*/ 93 h 172"/>
              <a:gd name="T14" fmla="*/ 24 w 172"/>
              <a:gd name="T15" fmla="*/ 82 h 172"/>
              <a:gd name="T16" fmla="*/ 24 w 172"/>
              <a:gd name="T17" fmla="*/ 79 h 172"/>
              <a:gd name="T18" fmla="*/ 83 w 172"/>
              <a:gd name="T19" fmla="*/ 20 h 172"/>
              <a:gd name="T20" fmla="*/ 87 w 172"/>
              <a:gd name="T21" fmla="*/ 20 h 172"/>
              <a:gd name="T22" fmla="*/ 97 w 172"/>
              <a:gd name="T23" fmla="*/ 34 h 172"/>
              <a:gd name="T24" fmla="*/ 63 w 172"/>
              <a:gd name="T25" fmla="*/ 58 h 172"/>
              <a:gd name="T26" fmla="*/ 112 w 172"/>
              <a:gd name="T27" fmla="*/ 128 h 172"/>
              <a:gd name="T28" fmla="*/ 98 w 172"/>
              <a:gd name="T29" fmla="*/ 114 h 172"/>
              <a:gd name="T30" fmla="*/ 112 w 172"/>
              <a:gd name="T31" fmla="*/ 100 h 172"/>
              <a:gd name="T32" fmla="*/ 126 w 172"/>
              <a:gd name="T33" fmla="*/ 114 h 172"/>
              <a:gd name="T34" fmla="*/ 112 w 172"/>
              <a:gd name="T35" fmla="*/ 128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2" h="172">
                <a:moveTo>
                  <a:pt x="86" y="0"/>
                </a:moveTo>
                <a:cubicBezTo>
                  <a:pt x="38" y="0"/>
                  <a:pt x="0" y="38"/>
                  <a:pt x="0" y="86"/>
                </a:cubicBezTo>
                <a:cubicBezTo>
                  <a:pt x="0" y="133"/>
                  <a:pt x="38" y="172"/>
                  <a:pt x="86" y="172"/>
                </a:cubicBezTo>
                <a:cubicBezTo>
                  <a:pt x="133" y="172"/>
                  <a:pt x="172" y="133"/>
                  <a:pt x="172" y="86"/>
                </a:cubicBezTo>
                <a:cubicBezTo>
                  <a:pt x="172" y="38"/>
                  <a:pt x="133" y="0"/>
                  <a:pt x="86" y="0"/>
                </a:cubicBezTo>
                <a:close/>
                <a:moveTo>
                  <a:pt x="63" y="58"/>
                </a:moveTo>
                <a:cubicBezTo>
                  <a:pt x="53" y="67"/>
                  <a:pt x="43" y="85"/>
                  <a:pt x="39" y="93"/>
                </a:cubicBezTo>
                <a:cubicBezTo>
                  <a:pt x="24" y="82"/>
                  <a:pt x="24" y="82"/>
                  <a:pt x="24" y="82"/>
                </a:cubicBezTo>
                <a:cubicBezTo>
                  <a:pt x="24" y="81"/>
                  <a:pt x="24" y="80"/>
                  <a:pt x="24" y="79"/>
                </a:cubicBezTo>
                <a:cubicBezTo>
                  <a:pt x="24" y="51"/>
                  <a:pt x="55" y="20"/>
                  <a:pt x="83" y="20"/>
                </a:cubicBezTo>
                <a:cubicBezTo>
                  <a:pt x="84" y="20"/>
                  <a:pt x="86" y="20"/>
                  <a:pt x="87" y="20"/>
                </a:cubicBezTo>
                <a:cubicBezTo>
                  <a:pt x="97" y="34"/>
                  <a:pt x="97" y="34"/>
                  <a:pt x="97" y="34"/>
                </a:cubicBezTo>
                <a:cubicBezTo>
                  <a:pt x="88" y="39"/>
                  <a:pt x="74" y="46"/>
                  <a:pt x="63" y="58"/>
                </a:cubicBezTo>
                <a:close/>
                <a:moveTo>
                  <a:pt x="112" y="128"/>
                </a:moveTo>
                <a:cubicBezTo>
                  <a:pt x="104" y="128"/>
                  <a:pt x="98" y="122"/>
                  <a:pt x="98" y="114"/>
                </a:cubicBezTo>
                <a:cubicBezTo>
                  <a:pt x="98" y="106"/>
                  <a:pt x="104" y="100"/>
                  <a:pt x="112" y="100"/>
                </a:cubicBezTo>
                <a:cubicBezTo>
                  <a:pt x="119" y="100"/>
                  <a:pt x="126" y="106"/>
                  <a:pt x="126" y="114"/>
                </a:cubicBezTo>
                <a:cubicBezTo>
                  <a:pt x="126" y="122"/>
                  <a:pt x="119" y="128"/>
                  <a:pt x="112" y="1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3108810" y="1183135"/>
            <a:ext cx="214784" cy="187112"/>
          </a:xfrm>
          <a:custGeom>
            <a:avLst/>
            <a:gdLst>
              <a:gd name="T0" fmla="*/ 251 w 288"/>
              <a:gd name="T1" fmla="*/ 175 h 250"/>
              <a:gd name="T2" fmla="*/ 251 w 288"/>
              <a:gd name="T3" fmla="*/ 60 h 250"/>
              <a:gd name="T4" fmla="*/ 191 w 288"/>
              <a:gd name="T5" fmla="*/ 0 h 250"/>
              <a:gd name="T6" fmla="*/ 190 w 288"/>
              <a:gd name="T7" fmla="*/ 0 h 250"/>
              <a:gd name="T8" fmla="*/ 189 w 288"/>
              <a:gd name="T9" fmla="*/ 0 h 250"/>
              <a:gd name="T10" fmla="*/ 129 w 288"/>
              <a:gd name="T11" fmla="*/ 60 h 250"/>
              <a:gd name="T12" fmla="*/ 129 w 288"/>
              <a:gd name="T13" fmla="*/ 190 h 250"/>
              <a:gd name="T14" fmla="*/ 99 w 288"/>
              <a:gd name="T15" fmla="*/ 220 h 250"/>
              <a:gd name="T16" fmla="*/ 98 w 288"/>
              <a:gd name="T17" fmla="*/ 220 h 250"/>
              <a:gd name="T18" fmla="*/ 97 w 288"/>
              <a:gd name="T19" fmla="*/ 220 h 250"/>
              <a:gd name="T20" fmla="*/ 67 w 288"/>
              <a:gd name="T21" fmla="*/ 190 h 250"/>
              <a:gd name="T22" fmla="*/ 67 w 288"/>
              <a:gd name="T23" fmla="*/ 75 h 250"/>
              <a:gd name="T24" fmla="*/ 105 w 288"/>
              <a:gd name="T25" fmla="*/ 75 h 250"/>
              <a:gd name="T26" fmla="*/ 52 w 288"/>
              <a:gd name="T27" fmla="*/ 19 h 250"/>
              <a:gd name="T28" fmla="*/ 0 w 288"/>
              <a:gd name="T29" fmla="*/ 75 h 250"/>
              <a:gd name="T30" fmla="*/ 37 w 288"/>
              <a:gd name="T31" fmla="*/ 75 h 250"/>
              <a:gd name="T32" fmla="*/ 37 w 288"/>
              <a:gd name="T33" fmla="*/ 190 h 250"/>
              <a:gd name="T34" fmla="*/ 97 w 288"/>
              <a:gd name="T35" fmla="*/ 250 h 250"/>
              <a:gd name="T36" fmla="*/ 98 w 288"/>
              <a:gd name="T37" fmla="*/ 250 h 250"/>
              <a:gd name="T38" fmla="*/ 99 w 288"/>
              <a:gd name="T39" fmla="*/ 250 h 250"/>
              <a:gd name="T40" fmla="*/ 159 w 288"/>
              <a:gd name="T41" fmla="*/ 190 h 250"/>
              <a:gd name="T42" fmla="*/ 159 w 288"/>
              <a:gd name="T43" fmla="*/ 60 h 250"/>
              <a:gd name="T44" fmla="*/ 189 w 288"/>
              <a:gd name="T45" fmla="*/ 30 h 250"/>
              <a:gd name="T46" fmla="*/ 190 w 288"/>
              <a:gd name="T47" fmla="*/ 30 h 250"/>
              <a:gd name="T48" fmla="*/ 191 w 288"/>
              <a:gd name="T49" fmla="*/ 30 h 250"/>
              <a:gd name="T50" fmla="*/ 221 w 288"/>
              <a:gd name="T51" fmla="*/ 60 h 250"/>
              <a:gd name="T52" fmla="*/ 221 w 288"/>
              <a:gd name="T53" fmla="*/ 175 h 250"/>
              <a:gd name="T54" fmla="*/ 184 w 288"/>
              <a:gd name="T55" fmla="*/ 175 h 250"/>
              <a:gd name="T56" fmla="*/ 236 w 288"/>
              <a:gd name="T57" fmla="*/ 231 h 250"/>
              <a:gd name="T58" fmla="*/ 288 w 288"/>
              <a:gd name="T59" fmla="*/ 175 h 250"/>
              <a:gd name="T60" fmla="*/ 251 w 288"/>
              <a:gd name="T61" fmla="*/ 175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88" h="250">
                <a:moveTo>
                  <a:pt x="251" y="175"/>
                </a:moveTo>
                <a:cubicBezTo>
                  <a:pt x="251" y="60"/>
                  <a:pt x="251" y="60"/>
                  <a:pt x="251" y="60"/>
                </a:cubicBezTo>
                <a:cubicBezTo>
                  <a:pt x="251" y="27"/>
                  <a:pt x="224" y="0"/>
                  <a:pt x="191" y="0"/>
                </a:cubicBezTo>
                <a:cubicBezTo>
                  <a:pt x="191" y="0"/>
                  <a:pt x="190" y="0"/>
                  <a:pt x="190" y="0"/>
                </a:cubicBezTo>
                <a:cubicBezTo>
                  <a:pt x="190" y="0"/>
                  <a:pt x="189" y="0"/>
                  <a:pt x="189" y="0"/>
                </a:cubicBezTo>
                <a:cubicBezTo>
                  <a:pt x="156" y="0"/>
                  <a:pt x="129" y="27"/>
                  <a:pt x="129" y="60"/>
                </a:cubicBezTo>
                <a:cubicBezTo>
                  <a:pt x="129" y="190"/>
                  <a:pt x="129" y="190"/>
                  <a:pt x="129" y="190"/>
                </a:cubicBezTo>
                <a:cubicBezTo>
                  <a:pt x="129" y="206"/>
                  <a:pt x="116" y="220"/>
                  <a:pt x="99" y="220"/>
                </a:cubicBezTo>
                <a:cubicBezTo>
                  <a:pt x="99" y="220"/>
                  <a:pt x="98" y="220"/>
                  <a:pt x="98" y="220"/>
                </a:cubicBezTo>
                <a:cubicBezTo>
                  <a:pt x="98" y="220"/>
                  <a:pt x="97" y="220"/>
                  <a:pt x="97" y="220"/>
                </a:cubicBezTo>
                <a:cubicBezTo>
                  <a:pt x="81" y="220"/>
                  <a:pt x="67" y="206"/>
                  <a:pt x="67" y="190"/>
                </a:cubicBezTo>
                <a:cubicBezTo>
                  <a:pt x="67" y="75"/>
                  <a:pt x="67" y="75"/>
                  <a:pt x="67" y="75"/>
                </a:cubicBezTo>
                <a:cubicBezTo>
                  <a:pt x="105" y="75"/>
                  <a:pt x="105" y="75"/>
                  <a:pt x="105" y="75"/>
                </a:cubicBezTo>
                <a:cubicBezTo>
                  <a:pt x="52" y="19"/>
                  <a:pt x="52" y="19"/>
                  <a:pt x="52" y="19"/>
                </a:cubicBezTo>
                <a:cubicBezTo>
                  <a:pt x="0" y="75"/>
                  <a:pt x="0" y="75"/>
                  <a:pt x="0" y="75"/>
                </a:cubicBezTo>
                <a:cubicBezTo>
                  <a:pt x="37" y="75"/>
                  <a:pt x="37" y="75"/>
                  <a:pt x="37" y="75"/>
                </a:cubicBezTo>
                <a:cubicBezTo>
                  <a:pt x="37" y="190"/>
                  <a:pt x="37" y="190"/>
                  <a:pt x="37" y="190"/>
                </a:cubicBezTo>
                <a:cubicBezTo>
                  <a:pt x="37" y="223"/>
                  <a:pt x="64" y="250"/>
                  <a:pt x="97" y="250"/>
                </a:cubicBezTo>
                <a:cubicBezTo>
                  <a:pt x="98" y="250"/>
                  <a:pt x="98" y="250"/>
                  <a:pt x="98" y="250"/>
                </a:cubicBezTo>
                <a:cubicBezTo>
                  <a:pt x="99" y="250"/>
                  <a:pt x="99" y="250"/>
                  <a:pt x="99" y="250"/>
                </a:cubicBezTo>
                <a:cubicBezTo>
                  <a:pt x="132" y="250"/>
                  <a:pt x="159" y="223"/>
                  <a:pt x="159" y="190"/>
                </a:cubicBezTo>
                <a:cubicBezTo>
                  <a:pt x="159" y="60"/>
                  <a:pt x="159" y="60"/>
                  <a:pt x="159" y="60"/>
                </a:cubicBezTo>
                <a:cubicBezTo>
                  <a:pt x="159" y="44"/>
                  <a:pt x="172" y="30"/>
                  <a:pt x="189" y="30"/>
                </a:cubicBezTo>
                <a:cubicBezTo>
                  <a:pt x="189" y="30"/>
                  <a:pt x="190" y="30"/>
                  <a:pt x="190" y="30"/>
                </a:cubicBezTo>
                <a:cubicBezTo>
                  <a:pt x="190" y="30"/>
                  <a:pt x="191" y="30"/>
                  <a:pt x="191" y="30"/>
                </a:cubicBezTo>
                <a:cubicBezTo>
                  <a:pt x="208" y="30"/>
                  <a:pt x="221" y="44"/>
                  <a:pt x="221" y="60"/>
                </a:cubicBezTo>
                <a:cubicBezTo>
                  <a:pt x="221" y="175"/>
                  <a:pt x="221" y="175"/>
                  <a:pt x="221" y="175"/>
                </a:cubicBezTo>
                <a:cubicBezTo>
                  <a:pt x="184" y="175"/>
                  <a:pt x="184" y="175"/>
                  <a:pt x="184" y="175"/>
                </a:cubicBezTo>
                <a:cubicBezTo>
                  <a:pt x="236" y="231"/>
                  <a:pt x="236" y="231"/>
                  <a:pt x="236" y="231"/>
                </a:cubicBezTo>
                <a:cubicBezTo>
                  <a:pt x="288" y="175"/>
                  <a:pt x="288" y="175"/>
                  <a:pt x="288" y="175"/>
                </a:cubicBezTo>
                <a:lnTo>
                  <a:pt x="251" y="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2247043" y="3751306"/>
            <a:ext cx="217418" cy="217418"/>
          </a:xfrm>
          <a:custGeom>
            <a:avLst/>
            <a:gdLst>
              <a:gd name="T0" fmla="*/ 283 w 291"/>
              <a:gd name="T1" fmla="*/ 157 h 291"/>
              <a:gd name="T2" fmla="*/ 283 w 291"/>
              <a:gd name="T3" fmla="*/ 133 h 291"/>
              <a:gd name="T4" fmla="*/ 283 w 291"/>
              <a:gd name="T5" fmla="*/ 99 h 291"/>
              <a:gd name="T6" fmla="*/ 283 w 291"/>
              <a:gd name="T7" fmla="*/ 75 h 291"/>
              <a:gd name="T8" fmla="*/ 278 w 291"/>
              <a:gd name="T9" fmla="*/ 43 h 291"/>
              <a:gd name="T10" fmla="*/ 285 w 291"/>
              <a:gd name="T11" fmla="*/ 13 h 291"/>
              <a:gd name="T12" fmla="*/ 254 w 291"/>
              <a:gd name="T13" fmla="*/ 6 h 291"/>
              <a:gd name="T14" fmla="*/ 233 w 291"/>
              <a:gd name="T15" fmla="*/ 21 h 291"/>
              <a:gd name="T16" fmla="*/ 204 w 291"/>
              <a:gd name="T17" fmla="*/ 1 h 291"/>
              <a:gd name="T18" fmla="*/ 175 w 291"/>
              <a:gd name="T19" fmla="*/ 21 h 291"/>
              <a:gd name="T20" fmla="*/ 146 w 291"/>
              <a:gd name="T21" fmla="*/ 1 h 291"/>
              <a:gd name="T22" fmla="*/ 117 w 291"/>
              <a:gd name="T23" fmla="*/ 21 h 291"/>
              <a:gd name="T24" fmla="*/ 88 w 291"/>
              <a:gd name="T25" fmla="*/ 1 h 291"/>
              <a:gd name="T26" fmla="*/ 59 w 291"/>
              <a:gd name="T27" fmla="*/ 21 h 291"/>
              <a:gd name="T28" fmla="*/ 37 w 291"/>
              <a:gd name="T29" fmla="*/ 6 h 291"/>
              <a:gd name="T30" fmla="*/ 7 w 291"/>
              <a:gd name="T31" fmla="*/ 13 h 291"/>
              <a:gd name="T32" fmla="*/ 12 w 291"/>
              <a:gd name="T33" fmla="*/ 42 h 291"/>
              <a:gd name="T34" fmla="*/ 9 w 291"/>
              <a:gd name="T35" fmla="*/ 75 h 291"/>
              <a:gd name="T36" fmla="*/ 10 w 291"/>
              <a:gd name="T37" fmla="*/ 99 h 291"/>
              <a:gd name="T38" fmla="*/ 9 w 291"/>
              <a:gd name="T39" fmla="*/ 133 h 291"/>
              <a:gd name="T40" fmla="*/ 10 w 291"/>
              <a:gd name="T41" fmla="*/ 157 h 291"/>
              <a:gd name="T42" fmla="*/ 9 w 291"/>
              <a:gd name="T43" fmla="*/ 191 h 291"/>
              <a:gd name="T44" fmla="*/ 10 w 291"/>
              <a:gd name="T45" fmla="*/ 215 h 291"/>
              <a:gd name="T46" fmla="*/ 12 w 291"/>
              <a:gd name="T47" fmla="*/ 248 h 291"/>
              <a:gd name="T48" fmla="*/ 7 w 291"/>
              <a:gd name="T49" fmla="*/ 278 h 291"/>
              <a:gd name="T50" fmla="*/ 37 w 291"/>
              <a:gd name="T51" fmla="*/ 284 h 291"/>
              <a:gd name="T52" fmla="*/ 59 w 291"/>
              <a:gd name="T53" fmla="*/ 269 h 291"/>
              <a:gd name="T54" fmla="*/ 88 w 291"/>
              <a:gd name="T55" fmla="*/ 289 h 291"/>
              <a:gd name="T56" fmla="*/ 117 w 291"/>
              <a:gd name="T57" fmla="*/ 269 h 291"/>
              <a:gd name="T58" fmla="*/ 146 w 291"/>
              <a:gd name="T59" fmla="*/ 289 h 291"/>
              <a:gd name="T60" fmla="*/ 175 w 291"/>
              <a:gd name="T61" fmla="*/ 269 h 291"/>
              <a:gd name="T62" fmla="*/ 204 w 291"/>
              <a:gd name="T63" fmla="*/ 289 h 291"/>
              <a:gd name="T64" fmla="*/ 233 w 291"/>
              <a:gd name="T65" fmla="*/ 269 h 291"/>
              <a:gd name="T66" fmla="*/ 254 w 291"/>
              <a:gd name="T67" fmla="*/ 284 h 291"/>
              <a:gd name="T68" fmla="*/ 285 w 291"/>
              <a:gd name="T69" fmla="*/ 278 h 291"/>
              <a:gd name="T70" fmla="*/ 277 w 291"/>
              <a:gd name="T71" fmla="*/ 247 h 291"/>
              <a:gd name="T72" fmla="*/ 283 w 291"/>
              <a:gd name="T73" fmla="*/ 215 h 291"/>
              <a:gd name="T74" fmla="*/ 284 w 291"/>
              <a:gd name="T75" fmla="*/ 191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91" h="291">
                <a:moveTo>
                  <a:pt x="270" y="174"/>
                </a:moveTo>
                <a:cubicBezTo>
                  <a:pt x="270" y="167"/>
                  <a:pt x="275" y="160"/>
                  <a:pt x="283" y="157"/>
                </a:cubicBezTo>
                <a:cubicBezTo>
                  <a:pt x="287" y="154"/>
                  <a:pt x="290" y="150"/>
                  <a:pt x="290" y="145"/>
                </a:cubicBezTo>
                <a:cubicBezTo>
                  <a:pt x="290" y="141"/>
                  <a:pt x="287" y="137"/>
                  <a:pt x="283" y="133"/>
                </a:cubicBezTo>
                <a:cubicBezTo>
                  <a:pt x="275" y="131"/>
                  <a:pt x="270" y="124"/>
                  <a:pt x="270" y="116"/>
                </a:cubicBezTo>
                <a:cubicBezTo>
                  <a:pt x="270" y="109"/>
                  <a:pt x="275" y="102"/>
                  <a:pt x="283" y="99"/>
                </a:cubicBezTo>
                <a:cubicBezTo>
                  <a:pt x="287" y="96"/>
                  <a:pt x="290" y="92"/>
                  <a:pt x="290" y="87"/>
                </a:cubicBezTo>
                <a:cubicBezTo>
                  <a:pt x="290" y="83"/>
                  <a:pt x="287" y="79"/>
                  <a:pt x="283" y="75"/>
                </a:cubicBezTo>
                <a:cubicBezTo>
                  <a:pt x="275" y="73"/>
                  <a:pt x="270" y="66"/>
                  <a:pt x="270" y="58"/>
                </a:cubicBezTo>
                <a:cubicBezTo>
                  <a:pt x="270" y="52"/>
                  <a:pt x="272" y="47"/>
                  <a:pt x="278" y="43"/>
                </a:cubicBezTo>
                <a:cubicBezTo>
                  <a:pt x="285" y="37"/>
                  <a:pt x="285" y="37"/>
                  <a:pt x="285" y="37"/>
                </a:cubicBezTo>
                <a:cubicBezTo>
                  <a:pt x="291" y="30"/>
                  <a:pt x="291" y="19"/>
                  <a:pt x="285" y="13"/>
                </a:cubicBezTo>
                <a:cubicBezTo>
                  <a:pt x="278" y="6"/>
                  <a:pt x="278" y="6"/>
                  <a:pt x="278" y="6"/>
                </a:cubicBezTo>
                <a:cubicBezTo>
                  <a:pt x="271" y="0"/>
                  <a:pt x="261" y="0"/>
                  <a:pt x="254" y="6"/>
                </a:cubicBezTo>
                <a:cubicBezTo>
                  <a:pt x="249" y="11"/>
                  <a:pt x="249" y="11"/>
                  <a:pt x="249" y="11"/>
                </a:cubicBezTo>
                <a:cubicBezTo>
                  <a:pt x="246" y="19"/>
                  <a:pt x="240" y="21"/>
                  <a:pt x="233" y="21"/>
                </a:cubicBezTo>
                <a:cubicBezTo>
                  <a:pt x="226" y="21"/>
                  <a:pt x="219" y="17"/>
                  <a:pt x="216" y="8"/>
                </a:cubicBezTo>
                <a:cubicBezTo>
                  <a:pt x="213" y="4"/>
                  <a:pt x="209" y="1"/>
                  <a:pt x="204" y="1"/>
                </a:cubicBezTo>
                <a:cubicBezTo>
                  <a:pt x="200" y="1"/>
                  <a:pt x="196" y="4"/>
                  <a:pt x="193" y="8"/>
                </a:cubicBezTo>
                <a:cubicBezTo>
                  <a:pt x="190" y="17"/>
                  <a:pt x="183" y="21"/>
                  <a:pt x="175" y="21"/>
                </a:cubicBezTo>
                <a:cubicBezTo>
                  <a:pt x="168" y="21"/>
                  <a:pt x="161" y="17"/>
                  <a:pt x="158" y="8"/>
                </a:cubicBezTo>
                <a:cubicBezTo>
                  <a:pt x="155" y="4"/>
                  <a:pt x="151" y="1"/>
                  <a:pt x="146" y="1"/>
                </a:cubicBezTo>
                <a:cubicBezTo>
                  <a:pt x="142" y="1"/>
                  <a:pt x="138" y="4"/>
                  <a:pt x="135" y="8"/>
                </a:cubicBezTo>
                <a:cubicBezTo>
                  <a:pt x="132" y="17"/>
                  <a:pt x="125" y="21"/>
                  <a:pt x="117" y="21"/>
                </a:cubicBezTo>
                <a:cubicBezTo>
                  <a:pt x="110" y="21"/>
                  <a:pt x="103" y="17"/>
                  <a:pt x="100" y="8"/>
                </a:cubicBezTo>
                <a:cubicBezTo>
                  <a:pt x="97" y="4"/>
                  <a:pt x="93" y="1"/>
                  <a:pt x="88" y="1"/>
                </a:cubicBezTo>
                <a:cubicBezTo>
                  <a:pt x="84" y="1"/>
                  <a:pt x="80" y="4"/>
                  <a:pt x="77" y="8"/>
                </a:cubicBezTo>
                <a:cubicBezTo>
                  <a:pt x="74" y="17"/>
                  <a:pt x="67" y="21"/>
                  <a:pt x="59" y="21"/>
                </a:cubicBezTo>
                <a:cubicBezTo>
                  <a:pt x="53" y="21"/>
                  <a:pt x="48" y="20"/>
                  <a:pt x="45" y="14"/>
                </a:cubicBezTo>
                <a:cubicBezTo>
                  <a:pt x="37" y="6"/>
                  <a:pt x="37" y="6"/>
                  <a:pt x="37" y="6"/>
                </a:cubicBezTo>
                <a:cubicBezTo>
                  <a:pt x="30" y="0"/>
                  <a:pt x="20" y="0"/>
                  <a:pt x="13" y="6"/>
                </a:cubicBezTo>
                <a:cubicBezTo>
                  <a:pt x="7" y="13"/>
                  <a:pt x="7" y="13"/>
                  <a:pt x="7" y="13"/>
                </a:cubicBezTo>
                <a:cubicBezTo>
                  <a:pt x="0" y="19"/>
                  <a:pt x="0" y="30"/>
                  <a:pt x="7" y="37"/>
                </a:cubicBezTo>
                <a:cubicBezTo>
                  <a:pt x="12" y="42"/>
                  <a:pt x="12" y="42"/>
                  <a:pt x="12" y="42"/>
                </a:cubicBezTo>
                <a:cubicBezTo>
                  <a:pt x="19" y="45"/>
                  <a:pt x="23" y="51"/>
                  <a:pt x="23" y="58"/>
                </a:cubicBezTo>
                <a:cubicBezTo>
                  <a:pt x="23" y="66"/>
                  <a:pt x="18" y="73"/>
                  <a:pt x="9" y="75"/>
                </a:cubicBezTo>
                <a:cubicBezTo>
                  <a:pt x="5" y="79"/>
                  <a:pt x="2" y="83"/>
                  <a:pt x="2" y="87"/>
                </a:cubicBezTo>
                <a:cubicBezTo>
                  <a:pt x="2" y="92"/>
                  <a:pt x="5" y="96"/>
                  <a:pt x="10" y="99"/>
                </a:cubicBezTo>
                <a:cubicBezTo>
                  <a:pt x="18" y="102"/>
                  <a:pt x="23" y="109"/>
                  <a:pt x="23" y="116"/>
                </a:cubicBezTo>
                <a:cubicBezTo>
                  <a:pt x="23" y="124"/>
                  <a:pt x="18" y="131"/>
                  <a:pt x="9" y="133"/>
                </a:cubicBezTo>
                <a:cubicBezTo>
                  <a:pt x="5" y="137"/>
                  <a:pt x="2" y="141"/>
                  <a:pt x="2" y="145"/>
                </a:cubicBezTo>
                <a:cubicBezTo>
                  <a:pt x="2" y="150"/>
                  <a:pt x="5" y="154"/>
                  <a:pt x="10" y="157"/>
                </a:cubicBezTo>
                <a:cubicBezTo>
                  <a:pt x="18" y="160"/>
                  <a:pt x="23" y="167"/>
                  <a:pt x="23" y="174"/>
                </a:cubicBezTo>
                <a:cubicBezTo>
                  <a:pt x="23" y="182"/>
                  <a:pt x="18" y="189"/>
                  <a:pt x="9" y="191"/>
                </a:cubicBezTo>
                <a:cubicBezTo>
                  <a:pt x="5" y="195"/>
                  <a:pt x="2" y="199"/>
                  <a:pt x="2" y="203"/>
                </a:cubicBezTo>
                <a:cubicBezTo>
                  <a:pt x="2" y="208"/>
                  <a:pt x="5" y="212"/>
                  <a:pt x="10" y="215"/>
                </a:cubicBezTo>
                <a:cubicBezTo>
                  <a:pt x="18" y="218"/>
                  <a:pt x="23" y="225"/>
                  <a:pt x="23" y="232"/>
                </a:cubicBezTo>
                <a:cubicBezTo>
                  <a:pt x="23" y="239"/>
                  <a:pt x="20" y="245"/>
                  <a:pt x="12" y="248"/>
                </a:cubicBezTo>
                <a:cubicBezTo>
                  <a:pt x="7" y="254"/>
                  <a:pt x="7" y="254"/>
                  <a:pt x="7" y="254"/>
                </a:cubicBezTo>
                <a:cubicBezTo>
                  <a:pt x="0" y="261"/>
                  <a:pt x="0" y="271"/>
                  <a:pt x="7" y="278"/>
                </a:cubicBezTo>
                <a:cubicBezTo>
                  <a:pt x="13" y="284"/>
                  <a:pt x="13" y="284"/>
                  <a:pt x="13" y="284"/>
                </a:cubicBezTo>
                <a:cubicBezTo>
                  <a:pt x="20" y="291"/>
                  <a:pt x="30" y="291"/>
                  <a:pt x="37" y="284"/>
                </a:cubicBezTo>
                <a:cubicBezTo>
                  <a:pt x="44" y="277"/>
                  <a:pt x="44" y="277"/>
                  <a:pt x="44" y="277"/>
                </a:cubicBezTo>
                <a:cubicBezTo>
                  <a:pt x="48" y="270"/>
                  <a:pt x="53" y="269"/>
                  <a:pt x="59" y="269"/>
                </a:cubicBezTo>
                <a:cubicBezTo>
                  <a:pt x="67" y="269"/>
                  <a:pt x="73" y="273"/>
                  <a:pt x="76" y="282"/>
                </a:cubicBezTo>
                <a:cubicBezTo>
                  <a:pt x="80" y="286"/>
                  <a:pt x="84" y="289"/>
                  <a:pt x="88" y="289"/>
                </a:cubicBezTo>
                <a:cubicBezTo>
                  <a:pt x="93" y="289"/>
                  <a:pt x="97" y="286"/>
                  <a:pt x="100" y="282"/>
                </a:cubicBezTo>
                <a:cubicBezTo>
                  <a:pt x="103" y="273"/>
                  <a:pt x="110" y="269"/>
                  <a:pt x="117" y="269"/>
                </a:cubicBezTo>
                <a:cubicBezTo>
                  <a:pt x="125" y="269"/>
                  <a:pt x="131" y="273"/>
                  <a:pt x="134" y="282"/>
                </a:cubicBezTo>
                <a:cubicBezTo>
                  <a:pt x="138" y="286"/>
                  <a:pt x="142" y="289"/>
                  <a:pt x="146" y="289"/>
                </a:cubicBezTo>
                <a:cubicBezTo>
                  <a:pt x="151" y="289"/>
                  <a:pt x="155" y="286"/>
                  <a:pt x="158" y="282"/>
                </a:cubicBezTo>
                <a:cubicBezTo>
                  <a:pt x="161" y="273"/>
                  <a:pt x="168" y="269"/>
                  <a:pt x="175" y="269"/>
                </a:cubicBezTo>
                <a:cubicBezTo>
                  <a:pt x="183" y="269"/>
                  <a:pt x="189" y="273"/>
                  <a:pt x="192" y="282"/>
                </a:cubicBezTo>
                <a:cubicBezTo>
                  <a:pt x="196" y="286"/>
                  <a:pt x="200" y="289"/>
                  <a:pt x="204" y="289"/>
                </a:cubicBezTo>
                <a:cubicBezTo>
                  <a:pt x="209" y="289"/>
                  <a:pt x="213" y="286"/>
                  <a:pt x="216" y="282"/>
                </a:cubicBezTo>
                <a:cubicBezTo>
                  <a:pt x="219" y="273"/>
                  <a:pt x="226" y="269"/>
                  <a:pt x="233" y="269"/>
                </a:cubicBezTo>
                <a:cubicBezTo>
                  <a:pt x="240" y="269"/>
                  <a:pt x="246" y="272"/>
                  <a:pt x="250" y="280"/>
                </a:cubicBezTo>
                <a:cubicBezTo>
                  <a:pt x="254" y="284"/>
                  <a:pt x="254" y="284"/>
                  <a:pt x="254" y="284"/>
                </a:cubicBezTo>
                <a:cubicBezTo>
                  <a:pt x="261" y="291"/>
                  <a:pt x="271" y="291"/>
                  <a:pt x="278" y="284"/>
                </a:cubicBezTo>
                <a:cubicBezTo>
                  <a:pt x="285" y="278"/>
                  <a:pt x="285" y="278"/>
                  <a:pt x="285" y="278"/>
                </a:cubicBezTo>
                <a:cubicBezTo>
                  <a:pt x="291" y="271"/>
                  <a:pt x="291" y="261"/>
                  <a:pt x="285" y="254"/>
                </a:cubicBezTo>
                <a:cubicBezTo>
                  <a:pt x="277" y="247"/>
                  <a:pt x="277" y="247"/>
                  <a:pt x="277" y="247"/>
                </a:cubicBezTo>
                <a:cubicBezTo>
                  <a:pt x="271" y="243"/>
                  <a:pt x="270" y="238"/>
                  <a:pt x="270" y="232"/>
                </a:cubicBezTo>
                <a:cubicBezTo>
                  <a:pt x="270" y="225"/>
                  <a:pt x="275" y="218"/>
                  <a:pt x="283" y="215"/>
                </a:cubicBezTo>
                <a:cubicBezTo>
                  <a:pt x="287" y="212"/>
                  <a:pt x="290" y="208"/>
                  <a:pt x="290" y="203"/>
                </a:cubicBezTo>
                <a:cubicBezTo>
                  <a:pt x="290" y="199"/>
                  <a:pt x="287" y="195"/>
                  <a:pt x="284" y="191"/>
                </a:cubicBezTo>
                <a:cubicBezTo>
                  <a:pt x="275" y="189"/>
                  <a:pt x="270" y="182"/>
                  <a:pt x="270" y="1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76609" y="3751306"/>
            <a:ext cx="217418" cy="217418"/>
          </a:xfrm>
          <a:custGeom>
            <a:avLst/>
            <a:gdLst>
              <a:gd name="T0" fmla="*/ 290 w 291"/>
              <a:gd name="T1" fmla="*/ 145 h 291"/>
              <a:gd name="T2" fmla="*/ 270 w 291"/>
              <a:gd name="T3" fmla="*/ 116 h 291"/>
              <a:gd name="T4" fmla="*/ 290 w 291"/>
              <a:gd name="T5" fmla="*/ 87 h 291"/>
              <a:gd name="T6" fmla="*/ 270 w 291"/>
              <a:gd name="T7" fmla="*/ 58 h 291"/>
              <a:gd name="T8" fmla="*/ 285 w 291"/>
              <a:gd name="T9" fmla="*/ 37 h 291"/>
              <a:gd name="T10" fmla="*/ 278 w 291"/>
              <a:gd name="T11" fmla="*/ 6 h 291"/>
              <a:gd name="T12" fmla="*/ 249 w 291"/>
              <a:gd name="T13" fmla="*/ 11 h 291"/>
              <a:gd name="T14" fmla="*/ 216 w 291"/>
              <a:gd name="T15" fmla="*/ 8 h 291"/>
              <a:gd name="T16" fmla="*/ 193 w 291"/>
              <a:gd name="T17" fmla="*/ 8 h 291"/>
              <a:gd name="T18" fmla="*/ 158 w 291"/>
              <a:gd name="T19" fmla="*/ 8 h 291"/>
              <a:gd name="T20" fmla="*/ 135 w 291"/>
              <a:gd name="T21" fmla="*/ 8 h 291"/>
              <a:gd name="T22" fmla="*/ 100 w 291"/>
              <a:gd name="T23" fmla="*/ 8 h 291"/>
              <a:gd name="T24" fmla="*/ 77 w 291"/>
              <a:gd name="T25" fmla="*/ 8 h 291"/>
              <a:gd name="T26" fmla="*/ 45 w 291"/>
              <a:gd name="T27" fmla="*/ 14 h 291"/>
              <a:gd name="T28" fmla="*/ 13 w 291"/>
              <a:gd name="T29" fmla="*/ 6 h 291"/>
              <a:gd name="T30" fmla="*/ 7 w 291"/>
              <a:gd name="T31" fmla="*/ 37 h 291"/>
              <a:gd name="T32" fmla="*/ 23 w 291"/>
              <a:gd name="T33" fmla="*/ 58 h 291"/>
              <a:gd name="T34" fmla="*/ 2 w 291"/>
              <a:gd name="T35" fmla="*/ 87 h 291"/>
              <a:gd name="T36" fmla="*/ 23 w 291"/>
              <a:gd name="T37" fmla="*/ 116 h 291"/>
              <a:gd name="T38" fmla="*/ 2 w 291"/>
              <a:gd name="T39" fmla="*/ 145 h 291"/>
              <a:gd name="T40" fmla="*/ 23 w 291"/>
              <a:gd name="T41" fmla="*/ 174 h 291"/>
              <a:gd name="T42" fmla="*/ 2 w 291"/>
              <a:gd name="T43" fmla="*/ 203 h 291"/>
              <a:gd name="T44" fmla="*/ 23 w 291"/>
              <a:gd name="T45" fmla="*/ 232 h 291"/>
              <a:gd name="T46" fmla="*/ 7 w 291"/>
              <a:gd name="T47" fmla="*/ 254 h 291"/>
              <a:gd name="T48" fmla="*/ 13 w 291"/>
              <a:gd name="T49" fmla="*/ 284 h 291"/>
              <a:gd name="T50" fmla="*/ 44 w 291"/>
              <a:gd name="T51" fmla="*/ 277 h 291"/>
              <a:gd name="T52" fmla="*/ 76 w 291"/>
              <a:gd name="T53" fmla="*/ 282 h 291"/>
              <a:gd name="T54" fmla="*/ 100 w 291"/>
              <a:gd name="T55" fmla="*/ 282 h 291"/>
              <a:gd name="T56" fmla="*/ 134 w 291"/>
              <a:gd name="T57" fmla="*/ 282 h 291"/>
              <a:gd name="T58" fmla="*/ 158 w 291"/>
              <a:gd name="T59" fmla="*/ 282 h 291"/>
              <a:gd name="T60" fmla="*/ 192 w 291"/>
              <a:gd name="T61" fmla="*/ 282 h 291"/>
              <a:gd name="T62" fmla="*/ 216 w 291"/>
              <a:gd name="T63" fmla="*/ 282 h 291"/>
              <a:gd name="T64" fmla="*/ 250 w 291"/>
              <a:gd name="T65" fmla="*/ 280 h 291"/>
              <a:gd name="T66" fmla="*/ 278 w 291"/>
              <a:gd name="T67" fmla="*/ 284 h 291"/>
              <a:gd name="T68" fmla="*/ 285 w 291"/>
              <a:gd name="T69" fmla="*/ 254 h 291"/>
              <a:gd name="T70" fmla="*/ 270 w 291"/>
              <a:gd name="T71" fmla="*/ 232 h 291"/>
              <a:gd name="T72" fmla="*/ 290 w 291"/>
              <a:gd name="T73" fmla="*/ 203 h 291"/>
              <a:gd name="T74" fmla="*/ 270 w 291"/>
              <a:gd name="T75" fmla="*/ 174 h 291"/>
              <a:gd name="T76" fmla="*/ 154 w 291"/>
              <a:gd name="T77" fmla="*/ 200 h 291"/>
              <a:gd name="T78" fmla="*/ 81 w 291"/>
              <a:gd name="T79" fmla="*/ 217 h 291"/>
              <a:gd name="T80" fmla="*/ 65 w 291"/>
              <a:gd name="T81" fmla="*/ 144 h 291"/>
              <a:gd name="T82" fmla="*/ 228 w 291"/>
              <a:gd name="T83" fmla="*/ 126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1" h="291">
                <a:moveTo>
                  <a:pt x="283" y="157"/>
                </a:moveTo>
                <a:cubicBezTo>
                  <a:pt x="287" y="154"/>
                  <a:pt x="290" y="150"/>
                  <a:pt x="290" y="145"/>
                </a:cubicBezTo>
                <a:cubicBezTo>
                  <a:pt x="290" y="141"/>
                  <a:pt x="287" y="137"/>
                  <a:pt x="283" y="133"/>
                </a:cubicBezTo>
                <a:cubicBezTo>
                  <a:pt x="275" y="131"/>
                  <a:pt x="270" y="124"/>
                  <a:pt x="270" y="116"/>
                </a:cubicBezTo>
                <a:cubicBezTo>
                  <a:pt x="270" y="109"/>
                  <a:pt x="275" y="102"/>
                  <a:pt x="283" y="99"/>
                </a:cubicBezTo>
                <a:cubicBezTo>
                  <a:pt x="287" y="96"/>
                  <a:pt x="290" y="92"/>
                  <a:pt x="290" y="87"/>
                </a:cubicBezTo>
                <a:cubicBezTo>
                  <a:pt x="290" y="83"/>
                  <a:pt x="287" y="79"/>
                  <a:pt x="283" y="75"/>
                </a:cubicBezTo>
                <a:cubicBezTo>
                  <a:pt x="275" y="73"/>
                  <a:pt x="270" y="66"/>
                  <a:pt x="270" y="58"/>
                </a:cubicBezTo>
                <a:cubicBezTo>
                  <a:pt x="270" y="52"/>
                  <a:pt x="272" y="47"/>
                  <a:pt x="278" y="43"/>
                </a:cubicBezTo>
                <a:cubicBezTo>
                  <a:pt x="285" y="37"/>
                  <a:pt x="285" y="37"/>
                  <a:pt x="285" y="37"/>
                </a:cubicBezTo>
                <a:cubicBezTo>
                  <a:pt x="291" y="30"/>
                  <a:pt x="291" y="19"/>
                  <a:pt x="285" y="13"/>
                </a:cubicBezTo>
                <a:cubicBezTo>
                  <a:pt x="278" y="6"/>
                  <a:pt x="278" y="6"/>
                  <a:pt x="278" y="6"/>
                </a:cubicBezTo>
                <a:cubicBezTo>
                  <a:pt x="271" y="0"/>
                  <a:pt x="261" y="0"/>
                  <a:pt x="254" y="6"/>
                </a:cubicBezTo>
                <a:cubicBezTo>
                  <a:pt x="249" y="11"/>
                  <a:pt x="249" y="11"/>
                  <a:pt x="249" y="11"/>
                </a:cubicBezTo>
                <a:cubicBezTo>
                  <a:pt x="246" y="19"/>
                  <a:pt x="240" y="21"/>
                  <a:pt x="233" y="21"/>
                </a:cubicBezTo>
                <a:cubicBezTo>
                  <a:pt x="226" y="21"/>
                  <a:pt x="219" y="17"/>
                  <a:pt x="216" y="8"/>
                </a:cubicBezTo>
                <a:cubicBezTo>
                  <a:pt x="213" y="4"/>
                  <a:pt x="209" y="1"/>
                  <a:pt x="204" y="1"/>
                </a:cubicBezTo>
                <a:cubicBezTo>
                  <a:pt x="200" y="1"/>
                  <a:pt x="196" y="4"/>
                  <a:pt x="193" y="8"/>
                </a:cubicBezTo>
                <a:cubicBezTo>
                  <a:pt x="190" y="17"/>
                  <a:pt x="183" y="21"/>
                  <a:pt x="175" y="21"/>
                </a:cubicBezTo>
                <a:cubicBezTo>
                  <a:pt x="168" y="21"/>
                  <a:pt x="161" y="17"/>
                  <a:pt x="158" y="8"/>
                </a:cubicBezTo>
                <a:cubicBezTo>
                  <a:pt x="155" y="4"/>
                  <a:pt x="151" y="1"/>
                  <a:pt x="146" y="1"/>
                </a:cubicBezTo>
                <a:cubicBezTo>
                  <a:pt x="142" y="1"/>
                  <a:pt x="138" y="4"/>
                  <a:pt x="135" y="8"/>
                </a:cubicBezTo>
                <a:cubicBezTo>
                  <a:pt x="132" y="17"/>
                  <a:pt x="125" y="21"/>
                  <a:pt x="117" y="21"/>
                </a:cubicBezTo>
                <a:cubicBezTo>
                  <a:pt x="110" y="21"/>
                  <a:pt x="103" y="17"/>
                  <a:pt x="100" y="8"/>
                </a:cubicBezTo>
                <a:cubicBezTo>
                  <a:pt x="97" y="4"/>
                  <a:pt x="93" y="1"/>
                  <a:pt x="88" y="1"/>
                </a:cubicBezTo>
                <a:cubicBezTo>
                  <a:pt x="84" y="1"/>
                  <a:pt x="80" y="4"/>
                  <a:pt x="77" y="8"/>
                </a:cubicBezTo>
                <a:cubicBezTo>
                  <a:pt x="74" y="17"/>
                  <a:pt x="67" y="21"/>
                  <a:pt x="59" y="21"/>
                </a:cubicBezTo>
                <a:cubicBezTo>
                  <a:pt x="53" y="21"/>
                  <a:pt x="48" y="20"/>
                  <a:pt x="45" y="14"/>
                </a:cubicBezTo>
                <a:cubicBezTo>
                  <a:pt x="37" y="6"/>
                  <a:pt x="37" y="6"/>
                  <a:pt x="37" y="6"/>
                </a:cubicBezTo>
                <a:cubicBezTo>
                  <a:pt x="30" y="0"/>
                  <a:pt x="20" y="0"/>
                  <a:pt x="13" y="6"/>
                </a:cubicBezTo>
                <a:cubicBezTo>
                  <a:pt x="7" y="13"/>
                  <a:pt x="7" y="13"/>
                  <a:pt x="7" y="13"/>
                </a:cubicBezTo>
                <a:cubicBezTo>
                  <a:pt x="0" y="19"/>
                  <a:pt x="0" y="30"/>
                  <a:pt x="7" y="37"/>
                </a:cubicBezTo>
                <a:cubicBezTo>
                  <a:pt x="12" y="42"/>
                  <a:pt x="12" y="42"/>
                  <a:pt x="12" y="42"/>
                </a:cubicBezTo>
                <a:cubicBezTo>
                  <a:pt x="19" y="45"/>
                  <a:pt x="23" y="51"/>
                  <a:pt x="23" y="58"/>
                </a:cubicBezTo>
                <a:cubicBezTo>
                  <a:pt x="23" y="66"/>
                  <a:pt x="18" y="73"/>
                  <a:pt x="9" y="75"/>
                </a:cubicBezTo>
                <a:cubicBezTo>
                  <a:pt x="5" y="79"/>
                  <a:pt x="2" y="83"/>
                  <a:pt x="2" y="87"/>
                </a:cubicBezTo>
                <a:cubicBezTo>
                  <a:pt x="2" y="92"/>
                  <a:pt x="5" y="96"/>
                  <a:pt x="10" y="99"/>
                </a:cubicBezTo>
                <a:cubicBezTo>
                  <a:pt x="18" y="102"/>
                  <a:pt x="23" y="109"/>
                  <a:pt x="23" y="116"/>
                </a:cubicBezTo>
                <a:cubicBezTo>
                  <a:pt x="23" y="124"/>
                  <a:pt x="18" y="131"/>
                  <a:pt x="9" y="133"/>
                </a:cubicBezTo>
                <a:cubicBezTo>
                  <a:pt x="5" y="137"/>
                  <a:pt x="2" y="141"/>
                  <a:pt x="2" y="145"/>
                </a:cubicBezTo>
                <a:cubicBezTo>
                  <a:pt x="2" y="150"/>
                  <a:pt x="5" y="154"/>
                  <a:pt x="10" y="157"/>
                </a:cubicBezTo>
                <a:cubicBezTo>
                  <a:pt x="18" y="160"/>
                  <a:pt x="23" y="167"/>
                  <a:pt x="23" y="174"/>
                </a:cubicBezTo>
                <a:cubicBezTo>
                  <a:pt x="23" y="182"/>
                  <a:pt x="18" y="189"/>
                  <a:pt x="9" y="191"/>
                </a:cubicBezTo>
                <a:cubicBezTo>
                  <a:pt x="5" y="195"/>
                  <a:pt x="2" y="199"/>
                  <a:pt x="2" y="203"/>
                </a:cubicBezTo>
                <a:cubicBezTo>
                  <a:pt x="2" y="208"/>
                  <a:pt x="5" y="212"/>
                  <a:pt x="10" y="215"/>
                </a:cubicBezTo>
                <a:cubicBezTo>
                  <a:pt x="18" y="218"/>
                  <a:pt x="23" y="225"/>
                  <a:pt x="23" y="232"/>
                </a:cubicBezTo>
                <a:cubicBezTo>
                  <a:pt x="23" y="239"/>
                  <a:pt x="20" y="245"/>
                  <a:pt x="12" y="248"/>
                </a:cubicBezTo>
                <a:cubicBezTo>
                  <a:pt x="7" y="254"/>
                  <a:pt x="7" y="254"/>
                  <a:pt x="7" y="254"/>
                </a:cubicBezTo>
                <a:cubicBezTo>
                  <a:pt x="0" y="261"/>
                  <a:pt x="0" y="271"/>
                  <a:pt x="7" y="278"/>
                </a:cubicBezTo>
                <a:cubicBezTo>
                  <a:pt x="13" y="284"/>
                  <a:pt x="13" y="284"/>
                  <a:pt x="13" y="284"/>
                </a:cubicBezTo>
                <a:cubicBezTo>
                  <a:pt x="20" y="291"/>
                  <a:pt x="30" y="291"/>
                  <a:pt x="37" y="284"/>
                </a:cubicBezTo>
                <a:cubicBezTo>
                  <a:pt x="44" y="277"/>
                  <a:pt x="44" y="277"/>
                  <a:pt x="44" y="277"/>
                </a:cubicBezTo>
                <a:cubicBezTo>
                  <a:pt x="48" y="270"/>
                  <a:pt x="53" y="269"/>
                  <a:pt x="59" y="269"/>
                </a:cubicBezTo>
                <a:cubicBezTo>
                  <a:pt x="67" y="269"/>
                  <a:pt x="73" y="273"/>
                  <a:pt x="76" y="282"/>
                </a:cubicBezTo>
                <a:cubicBezTo>
                  <a:pt x="80" y="286"/>
                  <a:pt x="84" y="289"/>
                  <a:pt x="88" y="289"/>
                </a:cubicBezTo>
                <a:cubicBezTo>
                  <a:pt x="93" y="289"/>
                  <a:pt x="97" y="286"/>
                  <a:pt x="100" y="282"/>
                </a:cubicBezTo>
                <a:cubicBezTo>
                  <a:pt x="103" y="273"/>
                  <a:pt x="110" y="269"/>
                  <a:pt x="117" y="269"/>
                </a:cubicBezTo>
                <a:cubicBezTo>
                  <a:pt x="125" y="269"/>
                  <a:pt x="131" y="273"/>
                  <a:pt x="134" y="282"/>
                </a:cubicBezTo>
                <a:cubicBezTo>
                  <a:pt x="138" y="286"/>
                  <a:pt x="142" y="289"/>
                  <a:pt x="146" y="289"/>
                </a:cubicBezTo>
                <a:cubicBezTo>
                  <a:pt x="151" y="289"/>
                  <a:pt x="155" y="286"/>
                  <a:pt x="158" y="282"/>
                </a:cubicBezTo>
                <a:cubicBezTo>
                  <a:pt x="161" y="273"/>
                  <a:pt x="168" y="269"/>
                  <a:pt x="175" y="269"/>
                </a:cubicBezTo>
                <a:cubicBezTo>
                  <a:pt x="183" y="269"/>
                  <a:pt x="189" y="273"/>
                  <a:pt x="192" y="282"/>
                </a:cubicBezTo>
                <a:cubicBezTo>
                  <a:pt x="196" y="286"/>
                  <a:pt x="200" y="289"/>
                  <a:pt x="204" y="289"/>
                </a:cubicBezTo>
                <a:cubicBezTo>
                  <a:pt x="209" y="289"/>
                  <a:pt x="213" y="286"/>
                  <a:pt x="216" y="282"/>
                </a:cubicBezTo>
                <a:cubicBezTo>
                  <a:pt x="219" y="273"/>
                  <a:pt x="226" y="269"/>
                  <a:pt x="233" y="269"/>
                </a:cubicBezTo>
                <a:cubicBezTo>
                  <a:pt x="240" y="269"/>
                  <a:pt x="246" y="272"/>
                  <a:pt x="250" y="280"/>
                </a:cubicBezTo>
                <a:cubicBezTo>
                  <a:pt x="254" y="284"/>
                  <a:pt x="254" y="284"/>
                  <a:pt x="254" y="284"/>
                </a:cubicBezTo>
                <a:cubicBezTo>
                  <a:pt x="261" y="291"/>
                  <a:pt x="271" y="291"/>
                  <a:pt x="278" y="284"/>
                </a:cubicBezTo>
                <a:cubicBezTo>
                  <a:pt x="285" y="278"/>
                  <a:pt x="285" y="278"/>
                  <a:pt x="285" y="278"/>
                </a:cubicBezTo>
                <a:cubicBezTo>
                  <a:pt x="291" y="271"/>
                  <a:pt x="291" y="261"/>
                  <a:pt x="285" y="254"/>
                </a:cubicBezTo>
                <a:cubicBezTo>
                  <a:pt x="277" y="247"/>
                  <a:pt x="277" y="247"/>
                  <a:pt x="277" y="247"/>
                </a:cubicBezTo>
                <a:cubicBezTo>
                  <a:pt x="271" y="243"/>
                  <a:pt x="270" y="238"/>
                  <a:pt x="270" y="232"/>
                </a:cubicBezTo>
                <a:cubicBezTo>
                  <a:pt x="270" y="225"/>
                  <a:pt x="275" y="218"/>
                  <a:pt x="283" y="215"/>
                </a:cubicBezTo>
                <a:cubicBezTo>
                  <a:pt x="287" y="212"/>
                  <a:pt x="290" y="208"/>
                  <a:pt x="290" y="203"/>
                </a:cubicBezTo>
                <a:cubicBezTo>
                  <a:pt x="290" y="199"/>
                  <a:pt x="287" y="195"/>
                  <a:pt x="284" y="191"/>
                </a:cubicBezTo>
                <a:cubicBezTo>
                  <a:pt x="275" y="189"/>
                  <a:pt x="270" y="182"/>
                  <a:pt x="270" y="174"/>
                </a:cubicBezTo>
                <a:cubicBezTo>
                  <a:pt x="270" y="167"/>
                  <a:pt x="275" y="160"/>
                  <a:pt x="283" y="157"/>
                </a:cubicBezTo>
                <a:close/>
                <a:moveTo>
                  <a:pt x="154" y="200"/>
                </a:moveTo>
                <a:cubicBezTo>
                  <a:pt x="146" y="201"/>
                  <a:pt x="138" y="201"/>
                  <a:pt x="130" y="200"/>
                </a:cubicBezTo>
                <a:cubicBezTo>
                  <a:pt x="104" y="227"/>
                  <a:pt x="75" y="222"/>
                  <a:pt x="81" y="217"/>
                </a:cubicBezTo>
                <a:cubicBezTo>
                  <a:pt x="95" y="207"/>
                  <a:pt x="98" y="197"/>
                  <a:pt x="97" y="189"/>
                </a:cubicBezTo>
                <a:cubicBezTo>
                  <a:pt x="79" y="179"/>
                  <a:pt x="67" y="163"/>
                  <a:pt x="65" y="144"/>
                </a:cubicBezTo>
                <a:cubicBezTo>
                  <a:pt x="60" y="108"/>
                  <a:pt x="94" y="75"/>
                  <a:pt x="139" y="70"/>
                </a:cubicBezTo>
                <a:cubicBezTo>
                  <a:pt x="184" y="65"/>
                  <a:pt x="223" y="90"/>
                  <a:pt x="228" y="126"/>
                </a:cubicBezTo>
                <a:cubicBezTo>
                  <a:pt x="232" y="162"/>
                  <a:pt x="199" y="195"/>
                  <a:pt x="154" y="2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107494" y="3751306"/>
            <a:ext cx="217418" cy="217418"/>
          </a:xfrm>
          <a:custGeom>
            <a:avLst/>
            <a:gdLst>
              <a:gd name="T0" fmla="*/ 290 w 291"/>
              <a:gd name="T1" fmla="*/ 145 h 291"/>
              <a:gd name="T2" fmla="*/ 270 w 291"/>
              <a:gd name="T3" fmla="*/ 116 h 291"/>
              <a:gd name="T4" fmla="*/ 290 w 291"/>
              <a:gd name="T5" fmla="*/ 87 h 291"/>
              <a:gd name="T6" fmla="*/ 270 w 291"/>
              <a:gd name="T7" fmla="*/ 58 h 291"/>
              <a:gd name="T8" fmla="*/ 285 w 291"/>
              <a:gd name="T9" fmla="*/ 37 h 291"/>
              <a:gd name="T10" fmla="*/ 278 w 291"/>
              <a:gd name="T11" fmla="*/ 6 h 291"/>
              <a:gd name="T12" fmla="*/ 249 w 291"/>
              <a:gd name="T13" fmla="*/ 11 h 291"/>
              <a:gd name="T14" fmla="*/ 216 w 291"/>
              <a:gd name="T15" fmla="*/ 8 h 291"/>
              <a:gd name="T16" fmla="*/ 193 w 291"/>
              <a:gd name="T17" fmla="*/ 8 h 291"/>
              <a:gd name="T18" fmla="*/ 158 w 291"/>
              <a:gd name="T19" fmla="*/ 8 h 291"/>
              <a:gd name="T20" fmla="*/ 135 w 291"/>
              <a:gd name="T21" fmla="*/ 8 h 291"/>
              <a:gd name="T22" fmla="*/ 100 w 291"/>
              <a:gd name="T23" fmla="*/ 8 h 291"/>
              <a:gd name="T24" fmla="*/ 77 w 291"/>
              <a:gd name="T25" fmla="*/ 8 h 291"/>
              <a:gd name="T26" fmla="*/ 45 w 291"/>
              <a:gd name="T27" fmla="*/ 14 h 291"/>
              <a:gd name="T28" fmla="*/ 13 w 291"/>
              <a:gd name="T29" fmla="*/ 6 h 291"/>
              <a:gd name="T30" fmla="*/ 7 w 291"/>
              <a:gd name="T31" fmla="*/ 37 h 291"/>
              <a:gd name="T32" fmla="*/ 23 w 291"/>
              <a:gd name="T33" fmla="*/ 58 h 291"/>
              <a:gd name="T34" fmla="*/ 2 w 291"/>
              <a:gd name="T35" fmla="*/ 87 h 291"/>
              <a:gd name="T36" fmla="*/ 23 w 291"/>
              <a:gd name="T37" fmla="*/ 116 h 291"/>
              <a:gd name="T38" fmla="*/ 2 w 291"/>
              <a:gd name="T39" fmla="*/ 145 h 291"/>
              <a:gd name="T40" fmla="*/ 23 w 291"/>
              <a:gd name="T41" fmla="*/ 174 h 291"/>
              <a:gd name="T42" fmla="*/ 2 w 291"/>
              <a:gd name="T43" fmla="*/ 203 h 291"/>
              <a:gd name="T44" fmla="*/ 23 w 291"/>
              <a:gd name="T45" fmla="*/ 232 h 291"/>
              <a:gd name="T46" fmla="*/ 7 w 291"/>
              <a:gd name="T47" fmla="*/ 254 h 291"/>
              <a:gd name="T48" fmla="*/ 13 w 291"/>
              <a:gd name="T49" fmla="*/ 284 h 291"/>
              <a:gd name="T50" fmla="*/ 44 w 291"/>
              <a:gd name="T51" fmla="*/ 277 h 291"/>
              <a:gd name="T52" fmla="*/ 76 w 291"/>
              <a:gd name="T53" fmla="*/ 282 h 291"/>
              <a:gd name="T54" fmla="*/ 100 w 291"/>
              <a:gd name="T55" fmla="*/ 282 h 291"/>
              <a:gd name="T56" fmla="*/ 134 w 291"/>
              <a:gd name="T57" fmla="*/ 282 h 291"/>
              <a:gd name="T58" fmla="*/ 158 w 291"/>
              <a:gd name="T59" fmla="*/ 282 h 291"/>
              <a:gd name="T60" fmla="*/ 192 w 291"/>
              <a:gd name="T61" fmla="*/ 282 h 291"/>
              <a:gd name="T62" fmla="*/ 216 w 291"/>
              <a:gd name="T63" fmla="*/ 282 h 291"/>
              <a:gd name="T64" fmla="*/ 250 w 291"/>
              <a:gd name="T65" fmla="*/ 280 h 291"/>
              <a:gd name="T66" fmla="*/ 278 w 291"/>
              <a:gd name="T67" fmla="*/ 284 h 291"/>
              <a:gd name="T68" fmla="*/ 285 w 291"/>
              <a:gd name="T69" fmla="*/ 254 h 291"/>
              <a:gd name="T70" fmla="*/ 270 w 291"/>
              <a:gd name="T71" fmla="*/ 232 h 291"/>
              <a:gd name="T72" fmla="*/ 290 w 291"/>
              <a:gd name="T73" fmla="*/ 203 h 291"/>
              <a:gd name="T74" fmla="*/ 270 w 291"/>
              <a:gd name="T75" fmla="*/ 174 h 291"/>
              <a:gd name="T76" fmla="*/ 68 w 291"/>
              <a:gd name="T77" fmla="*/ 86 h 291"/>
              <a:gd name="T78" fmla="*/ 226 w 291"/>
              <a:gd name="T79" fmla="*/ 86 h 291"/>
              <a:gd name="T80" fmla="*/ 161 w 291"/>
              <a:gd name="T81" fmla="*/ 142 h 291"/>
              <a:gd name="T82" fmla="*/ 131 w 291"/>
              <a:gd name="T83" fmla="*/ 142 h 291"/>
              <a:gd name="T84" fmla="*/ 65 w 291"/>
              <a:gd name="T85" fmla="*/ 86 h 291"/>
              <a:gd name="T86" fmla="*/ 58 w 291"/>
              <a:gd name="T87" fmla="*/ 197 h 291"/>
              <a:gd name="T88" fmla="*/ 58 w 291"/>
              <a:gd name="T89" fmla="*/ 96 h 291"/>
              <a:gd name="T90" fmla="*/ 116 w 291"/>
              <a:gd name="T91" fmla="*/ 142 h 291"/>
              <a:gd name="T92" fmla="*/ 223 w 291"/>
              <a:gd name="T93" fmla="*/ 205 h 291"/>
              <a:gd name="T94" fmla="*/ 65 w 291"/>
              <a:gd name="T95" fmla="*/ 204 h 291"/>
              <a:gd name="T96" fmla="*/ 146 w 291"/>
              <a:gd name="T97" fmla="*/ 167 h 291"/>
              <a:gd name="T98" fmla="*/ 226 w 291"/>
              <a:gd name="T99" fmla="*/ 204 h 291"/>
              <a:gd name="T100" fmla="*/ 234 w 291"/>
              <a:gd name="T101" fmla="*/ 194 h 291"/>
              <a:gd name="T102" fmla="*/ 176 w 291"/>
              <a:gd name="T103" fmla="*/ 142 h 291"/>
              <a:gd name="T104" fmla="*/ 234 w 291"/>
              <a:gd name="T105" fmla="*/ 96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1" h="291">
                <a:moveTo>
                  <a:pt x="283" y="157"/>
                </a:moveTo>
                <a:cubicBezTo>
                  <a:pt x="287" y="154"/>
                  <a:pt x="290" y="150"/>
                  <a:pt x="290" y="145"/>
                </a:cubicBezTo>
                <a:cubicBezTo>
                  <a:pt x="290" y="141"/>
                  <a:pt x="287" y="137"/>
                  <a:pt x="283" y="133"/>
                </a:cubicBezTo>
                <a:cubicBezTo>
                  <a:pt x="275" y="131"/>
                  <a:pt x="270" y="124"/>
                  <a:pt x="270" y="116"/>
                </a:cubicBezTo>
                <a:cubicBezTo>
                  <a:pt x="270" y="109"/>
                  <a:pt x="275" y="102"/>
                  <a:pt x="283" y="99"/>
                </a:cubicBezTo>
                <a:cubicBezTo>
                  <a:pt x="287" y="96"/>
                  <a:pt x="290" y="92"/>
                  <a:pt x="290" y="87"/>
                </a:cubicBezTo>
                <a:cubicBezTo>
                  <a:pt x="290" y="83"/>
                  <a:pt x="287" y="79"/>
                  <a:pt x="283" y="75"/>
                </a:cubicBezTo>
                <a:cubicBezTo>
                  <a:pt x="275" y="73"/>
                  <a:pt x="270" y="66"/>
                  <a:pt x="270" y="58"/>
                </a:cubicBezTo>
                <a:cubicBezTo>
                  <a:pt x="270" y="52"/>
                  <a:pt x="272" y="47"/>
                  <a:pt x="278" y="43"/>
                </a:cubicBezTo>
                <a:cubicBezTo>
                  <a:pt x="285" y="37"/>
                  <a:pt x="285" y="37"/>
                  <a:pt x="285" y="37"/>
                </a:cubicBezTo>
                <a:cubicBezTo>
                  <a:pt x="291" y="30"/>
                  <a:pt x="291" y="19"/>
                  <a:pt x="285" y="13"/>
                </a:cubicBezTo>
                <a:cubicBezTo>
                  <a:pt x="278" y="6"/>
                  <a:pt x="278" y="6"/>
                  <a:pt x="278" y="6"/>
                </a:cubicBezTo>
                <a:cubicBezTo>
                  <a:pt x="271" y="0"/>
                  <a:pt x="261" y="0"/>
                  <a:pt x="254" y="6"/>
                </a:cubicBezTo>
                <a:cubicBezTo>
                  <a:pt x="249" y="11"/>
                  <a:pt x="249" y="11"/>
                  <a:pt x="249" y="11"/>
                </a:cubicBezTo>
                <a:cubicBezTo>
                  <a:pt x="246" y="19"/>
                  <a:pt x="240" y="21"/>
                  <a:pt x="233" y="21"/>
                </a:cubicBezTo>
                <a:cubicBezTo>
                  <a:pt x="226" y="21"/>
                  <a:pt x="219" y="17"/>
                  <a:pt x="216" y="8"/>
                </a:cubicBezTo>
                <a:cubicBezTo>
                  <a:pt x="213" y="4"/>
                  <a:pt x="209" y="1"/>
                  <a:pt x="204" y="1"/>
                </a:cubicBezTo>
                <a:cubicBezTo>
                  <a:pt x="200" y="1"/>
                  <a:pt x="196" y="4"/>
                  <a:pt x="193" y="8"/>
                </a:cubicBezTo>
                <a:cubicBezTo>
                  <a:pt x="190" y="17"/>
                  <a:pt x="183" y="21"/>
                  <a:pt x="175" y="21"/>
                </a:cubicBezTo>
                <a:cubicBezTo>
                  <a:pt x="168" y="21"/>
                  <a:pt x="161" y="17"/>
                  <a:pt x="158" y="8"/>
                </a:cubicBezTo>
                <a:cubicBezTo>
                  <a:pt x="155" y="4"/>
                  <a:pt x="151" y="1"/>
                  <a:pt x="146" y="1"/>
                </a:cubicBezTo>
                <a:cubicBezTo>
                  <a:pt x="142" y="1"/>
                  <a:pt x="138" y="4"/>
                  <a:pt x="135" y="8"/>
                </a:cubicBezTo>
                <a:cubicBezTo>
                  <a:pt x="132" y="17"/>
                  <a:pt x="125" y="21"/>
                  <a:pt x="117" y="21"/>
                </a:cubicBezTo>
                <a:cubicBezTo>
                  <a:pt x="110" y="21"/>
                  <a:pt x="103" y="17"/>
                  <a:pt x="100" y="8"/>
                </a:cubicBezTo>
                <a:cubicBezTo>
                  <a:pt x="97" y="4"/>
                  <a:pt x="93" y="1"/>
                  <a:pt x="88" y="1"/>
                </a:cubicBezTo>
                <a:cubicBezTo>
                  <a:pt x="84" y="1"/>
                  <a:pt x="80" y="4"/>
                  <a:pt x="77" y="8"/>
                </a:cubicBezTo>
                <a:cubicBezTo>
                  <a:pt x="74" y="17"/>
                  <a:pt x="67" y="21"/>
                  <a:pt x="59" y="21"/>
                </a:cubicBezTo>
                <a:cubicBezTo>
                  <a:pt x="53" y="21"/>
                  <a:pt x="48" y="20"/>
                  <a:pt x="45" y="14"/>
                </a:cubicBezTo>
                <a:cubicBezTo>
                  <a:pt x="37" y="6"/>
                  <a:pt x="37" y="6"/>
                  <a:pt x="37" y="6"/>
                </a:cubicBezTo>
                <a:cubicBezTo>
                  <a:pt x="30" y="0"/>
                  <a:pt x="20" y="0"/>
                  <a:pt x="13" y="6"/>
                </a:cubicBezTo>
                <a:cubicBezTo>
                  <a:pt x="7" y="13"/>
                  <a:pt x="7" y="13"/>
                  <a:pt x="7" y="13"/>
                </a:cubicBezTo>
                <a:cubicBezTo>
                  <a:pt x="0" y="19"/>
                  <a:pt x="0" y="30"/>
                  <a:pt x="7" y="37"/>
                </a:cubicBezTo>
                <a:cubicBezTo>
                  <a:pt x="12" y="42"/>
                  <a:pt x="12" y="42"/>
                  <a:pt x="12" y="42"/>
                </a:cubicBezTo>
                <a:cubicBezTo>
                  <a:pt x="19" y="45"/>
                  <a:pt x="23" y="51"/>
                  <a:pt x="23" y="58"/>
                </a:cubicBezTo>
                <a:cubicBezTo>
                  <a:pt x="23" y="66"/>
                  <a:pt x="18" y="73"/>
                  <a:pt x="9" y="75"/>
                </a:cubicBezTo>
                <a:cubicBezTo>
                  <a:pt x="5" y="79"/>
                  <a:pt x="2" y="83"/>
                  <a:pt x="2" y="87"/>
                </a:cubicBezTo>
                <a:cubicBezTo>
                  <a:pt x="2" y="92"/>
                  <a:pt x="5" y="96"/>
                  <a:pt x="10" y="99"/>
                </a:cubicBezTo>
                <a:cubicBezTo>
                  <a:pt x="18" y="102"/>
                  <a:pt x="23" y="109"/>
                  <a:pt x="23" y="116"/>
                </a:cubicBezTo>
                <a:cubicBezTo>
                  <a:pt x="23" y="124"/>
                  <a:pt x="18" y="131"/>
                  <a:pt x="9" y="133"/>
                </a:cubicBezTo>
                <a:cubicBezTo>
                  <a:pt x="5" y="137"/>
                  <a:pt x="2" y="141"/>
                  <a:pt x="2" y="145"/>
                </a:cubicBezTo>
                <a:cubicBezTo>
                  <a:pt x="2" y="150"/>
                  <a:pt x="5" y="154"/>
                  <a:pt x="10" y="157"/>
                </a:cubicBezTo>
                <a:cubicBezTo>
                  <a:pt x="18" y="160"/>
                  <a:pt x="23" y="167"/>
                  <a:pt x="23" y="174"/>
                </a:cubicBezTo>
                <a:cubicBezTo>
                  <a:pt x="23" y="182"/>
                  <a:pt x="18" y="189"/>
                  <a:pt x="9" y="191"/>
                </a:cubicBezTo>
                <a:cubicBezTo>
                  <a:pt x="5" y="195"/>
                  <a:pt x="2" y="199"/>
                  <a:pt x="2" y="203"/>
                </a:cubicBezTo>
                <a:cubicBezTo>
                  <a:pt x="2" y="208"/>
                  <a:pt x="5" y="212"/>
                  <a:pt x="10" y="215"/>
                </a:cubicBezTo>
                <a:cubicBezTo>
                  <a:pt x="18" y="218"/>
                  <a:pt x="23" y="225"/>
                  <a:pt x="23" y="232"/>
                </a:cubicBezTo>
                <a:cubicBezTo>
                  <a:pt x="23" y="239"/>
                  <a:pt x="20" y="245"/>
                  <a:pt x="12" y="248"/>
                </a:cubicBezTo>
                <a:cubicBezTo>
                  <a:pt x="7" y="254"/>
                  <a:pt x="7" y="254"/>
                  <a:pt x="7" y="254"/>
                </a:cubicBezTo>
                <a:cubicBezTo>
                  <a:pt x="0" y="261"/>
                  <a:pt x="0" y="271"/>
                  <a:pt x="7" y="278"/>
                </a:cubicBezTo>
                <a:cubicBezTo>
                  <a:pt x="13" y="284"/>
                  <a:pt x="13" y="284"/>
                  <a:pt x="13" y="284"/>
                </a:cubicBezTo>
                <a:cubicBezTo>
                  <a:pt x="20" y="291"/>
                  <a:pt x="30" y="291"/>
                  <a:pt x="37" y="284"/>
                </a:cubicBezTo>
                <a:cubicBezTo>
                  <a:pt x="44" y="277"/>
                  <a:pt x="44" y="277"/>
                  <a:pt x="44" y="277"/>
                </a:cubicBezTo>
                <a:cubicBezTo>
                  <a:pt x="48" y="270"/>
                  <a:pt x="53" y="269"/>
                  <a:pt x="59" y="269"/>
                </a:cubicBezTo>
                <a:cubicBezTo>
                  <a:pt x="67" y="269"/>
                  <a:pt x="73" y="273"/>
                  <a:pt x="76" y="282"/>
                </a:cubicBezTo>
                <a:cubicBezTo>
                  <a:pt x="80" y="286"/>
                  <a:pt x="84" y="289"/>
                  <a:pt x="88" y="289"/>
                </a:cubicBezTo>
                <a:cubicBezTo>
                  <a:pt x="93" y="289"/>
                  <a:pt x="97" y="286"/>
                  <a:pt x="100" y="282"/>
                </a:cubicBezTo>
                <a:cubicBezTo>
                  <a:pt x="103" y="273"/>
                  <a:pt x="110" y="269"/>
                  <a:pt x="117" y="269"/>
                </a:cubicBezTo>
                <a:cubicBezTo>
                  <a:pt x="125" y="269"/>
                  <a:pt x="131" y="273"/>
                  <a:pt x="134" y="282"/>
                </a:cubicBezTo>
                <a:cubicBezTo>
                  <a:pt x="138" y="286"/>
                  <a:pt x="142" y="289"/>
                  <a:pt x="146" y="289"/>
                </a:cubicBezTo>
                <a:cubicBezTo>
                  <a:pt x="151" y="289"/>
                  <a:pt x="155" y="286"/>
                  <a:pt x="158" y="282"/>
                </a:cubicBezTo>
                <a:cubicBezTo>
                  <a:pt x="161" y="273"/>
                  <a:pt x="168" y="269"/>
                  <a:pt x="175" y="269"/>
                </a:cubicBezTo>
                <a:cubicBezTo>
                  <a:pt x="183" y="269"/>
                  <a:pt x="189" y="273"/>
                  <a:pt x="192" y="282"/>
                </a:cubicBezTo>
                <a:cubicBezTo>
                  <a:pt x="196" y="286"/>
                  <a:pt x="200" y="289"/>
                  <a:pt x="204" y="289"/>
                </a:cubicBezTo>
                <a:cubicBezTo>
                  <a:pt x="209" y="289"/>
                  <a:pt x="213" y="286"/>
                  <a:pt x="216" y="282"/>
                </a:cubicBezTo>
                <a:cubicBezTo>
                  <a:pt x="219" y="273"/>
                  <a:pt x="226" y="269"/>
                  <a:pt x="233" y="269"/>
                </a:cubicBezTo>
                <a:cubicBezTo>
                  <a:pt x="240" y="269"/>
                  <a:pt x="246" y="272"/>
                  <a:pt x="250" y="280"/>
                </a:cubicBezTo>
                <a:cubicBezTo>
                  <a:pt x="254" y="284"/>
                  <a:pt x="254" y="284"/>
                  <a:pt x="254" y="284"/>
                </a:cubicBezTo>
                <a:cubicBezTo>
                  <a:pt x="261" y="291"/>
                  <a:pt x="271" y="291"/>
                  <a:pt x="278" y="284"/>
                </a:cubicBezTo>
                <a:cubicBezTo>
                  <a:pt x="285" y="278"/>
                  <a:pt x="285" y="278"/>
                  <a:pt x="285" y="278"/>
                </a:cubicBezTo>
                <a:cubicBezTo>
                  <a:pt x="291" y="271"/>
                  <a:pt x="291" y="261"/>
                  <a:pt x="285" y="254"/>
                </a:cubicBezTo>
                <a:cubicBezTo>
                  <a:pt x="277" y="247"/>
                  <a:pt x="277" y="247"/>
                  <a:pt x="277" y="247"/>
                </a:cubicBezTo>
                <a:cubicBezTo>
                  <a:pt x="271" y="243"/>
                  <a:pt x="270" y="238"/>
                  <a:pt x="270" y="232"/>
                </a:cubicBezTo>
                <a:cubicBezTo>
                  <a:pt x="270" y="225"/>
                  <a:pt x="275" y="218"/>
                  <a:pt x="283" y="215"/>
                </a:cubicBezTo>
                <a:cubicBezTo>
                  <a:pt x="287" y="212"/>
                  <a:pt x="290" y="208"/>
                  <a:pt x="290" y="203"/>
                </a:cubicBezTo>
                <a:cubicBezTo>
                  <a:pt x="290" y="199"/>
                  <a:pt x="287" y="195"/>
                  <a:pt x="284" y="191"/>
                </a:cubicBezTo>
                <a:cubicBezTo>
                  <a:pt x="275" y="189"/>
                  <a:pt x="270" y="182"/>
                  <a:pt x="270" y="174"/>
                </a:cubicBezTo>
                <a:cubicBezTo>
                  <a:pt x="270" y="167"/>
                  <a:pt x="275" y="160"/>
                  <a:pt x="283" y="157"/>
                </a:cubicBezTo>
                <a:close/>
                <a:moveTo>
                  <a:pt x="68" y="86"/>
                </a:moveTo>
                <a:cubicBezTo>
                  <a:pt x="223" y="86"/>
                  <a:pt x="223" y="86"/>
                  <a:pt x="223" y="86"/>
                </a:cubicBezTo>
                <a:cubicBezTo>
                  <a:pt x="224" y="86"/>
                  <a:pt x="225" y="86"/>
                  <a:pt x="226" y="86"/>
                </a:cubicBezTo>
                <a:cubicBezTo>
                  <a:pt x="168" y="136"/>
                  <a:pt x="168" y="136"/>
                  <a:pt x="168" y="136"/>
                </a:cubicBezTo>
                <a:cubicBezTo>
                  <a:pt x="161" y="142"/>
                  <a:pt x="161" y="142"/>
                  <a:pt x="161" y="142"/>
                </a:cubicBezTo>
                <a:cubicBezTo>
                  <a:pt x="146" y="154"/>
                  <a:pt x="146" y="154"/>
                  <a:pt x="146" y="154"/>
                </a:cubicBezTo>
                <a:cubicBezTo>
                  <a:pt x="131" y="142"/>
                  <a:pt x="131" y="142"/>
                  <a:pt x="131" y="142"/>
                </a:cubicBezTo>
                <a:cubicBezTo>
                  <a:pt x="123" y="136"/>
                  <a:pt x="123" y="136"/>
                  <a:pt x="123" y="136"/>
                </a:cubicBezTo>
                <a:cubicBezTo>
                  <a:pt x="65" y="86"/>
                  <a:pt x="65" y="86"/>
                  <a:pt x="65" y="86"/>
                </a:cubicBezTo>
                <a:cubicBezTo>
                  <a:pt x="66" y="86"/>
                  <a:pt x="67" y="86"/>
                  <a:pt x="68" y="86"/>
                </a:cubicBezTo>
                <a:close/>
                <a:moveTo>
                  <a:pt x="58" y="197"/>
                </a:moveTo>
                <a:cubicBezTo>
                  <a:pt x="58" y="196"/>
                  <a:pt x="58" y="195"/>
                  <a:pt x="58" y="194"/>
                </a:cubicBezTo>
                <a:cubicBezTo>
                  <a:pt x="58" y="96"/>
                  <a:pt x="58" y="96"/>
                  <a:pt x="58" y="96"/>
                </a:cubicBezTo>
                <a:cubicBezTo>
                  <a:pt x="58" y="95"/>
                  <a:pt x="58" y="94"/>
                  <a:pt x="58" y="93"/>
                </a:cubicBezTo>
                <a:cubicBezTo>
                  <a:pt x="116" y="142"/>
                  <a:pt x="116" y="142"/>
                  <a:pt x="116" y="142"/>
                </a:cubicBezTo>
                <a:lnTo>
                  <a:pt x="58" y="197"/>
                </a:lnTo>
                <a:close/>
                <a:moveTo>
                  <a:pt x="223" y="205"/>
                </a:moveTo>
                <a:cubicBezTo>
                  <a:pt x="68" y="205"/>
                  <a:pt x="68" y="205"/>
                  <a:pt x="68" y="205"/>
                </a:cubicBezTo>
                <a:cubicBezTo>
                  <a:pt x="67" y="205"/>
                  <a:pt x="66" y="204"/>
                  <a:pt x="65" y="204"/>
                </a:cubicBezTo>
                <a:cubicBezTo>
                  <a:pt x="123" y="149"/>
                  <a:pt x="123" y="149"/>
                  <a:pt x="123" y="149"/>
                </a:cubicBezTo>
                <a:cubicBezTo>
                  <a:pt x="146" y="167"/>
                  <a:pt x="146" y="167"/>
                  <a:pt x="146" y="167"/>
                </a:cubicBezTo>
                <a:cubicBezTo>
                  <a:pt x="168" y="149"/>
                  <a:pt x="168" y="149"/>
                  <a:pt x="168" y="149"/>
                </a:cubicBezTo>
                <a:cubicBezTo>
                  <a:pt x="226" y="204"/>
                  <a:pt x="226" y="204"/>
                  <a:pt x="226" y="204"/>
                </a:cubicBezTo>
                <a:cubicBezTo>
                  <a:pt x="225" y="204"/>
                  <a:pt x="224" y="205"/>
                  <a:pt x="223" y="205"/>
                </a:cubicBezTo>
                <a:close/>
                <a:moveTo>
                  <a:pt x="234" y="194"/>
                </a:moveTo>
                <a:cubicBezTo>
                  <a:pt x="234" y="195"/>
                  <a:pt x="233" y="196"/>
                  <a:pt x="233" y="197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233" y="93"/>
                  <a:pt x="233" y="93"/>
                  <a:pt x="233" y="93"/>
                </a:cubicBezTo>
                <a:cubicBezTo>
                  <a:pt x="233" y="94"/>
                  <a:pt x="234" y="95"/>
                  <a:pt x="234" y="96"/>
                </a:cubicBezTo>
                <a:lnTo>
                  <a:pt x="234" y="19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38376" y="3752624"/>
            <a:ext cx="217418" cy="214784"/>
          </a:xfrm>
          <a:custGeom>
            <a:avLst/>
            <a:gdLst>
              <a:gd name="T0" fmla="*/ 290 w 291"/>
              <a:gd name="T1" fmla="*/ 144 h 288"/>
              <a:gd name="T2" fmla="*/ 270 w 291"/>
              <a:gd name="T3" fmla="*/ 115 h 288"/>
              <a:gd name="T4" fmla="*/ 290 w 291"/>
              <a:gd name="T5" fmla="*/ 86 h 288"/>
              <a:gd name="T6" fmla="*/ 270 w 291"/>
              <a:gd name="T7" fmla="*/ 57 h 288"/>
              <a:gd name="T8" fmla="*/ 284 w 291"/>
              <a:gd name="T9" fmla="*/ 36 h 288"/>
              <a:gd name="T10" fmla="*/ 278 w 291"/>
              <a:gd name="T11" fmla="*/ 5 h 288"/>
              <a:gd name="T12" fmla="*/ 254 w 291"/>
              <a:gd name="T13" fmla="*/ 5 h 288"/>
              <a:gd name="T14" fmla="*/ 233 w 291"/>
              <a:gd name="T15" fmla="*/ 20 h 288"/>
              <a:gd name="T16" fmla="*/ 204 w 291"/>
              <a:gd name="T17" fmla="*/ 0 h 288"/>
              <a:gd name="T18" fmla="*/ 175 w 291"/>
              <a:gd name="T19" fmla="*/ 20 h 288"/>
              <a:gd name="T20" fmla="*/ 146 w 291"/>
              <a:gd name="T21" fmla="*/ 0 h 288"/>
              <a:gd name="T22" fmla="*/ 117 w 291"/>
              <a:gd name="T23" fmla="*/ 20 h 288"/>
              <a:gd name="T24" fmla="*/ 88 w 291"/>
              <a:gd name="T25" fmla="*/ 0 h 288"/>
              <a:gd name="T26" fmla="*/ 59 w 291"/>
              <a:gd name="T27" fmla="*/ 20 h 288"/>
              <a:gd name="T28" fmla="*/ 37 w 291"/>
              <a:gd name="T29" fmla="*/ 5 h 288"/>
              <a:gd name="T30" fmla="*/ 13 w 291"/>
              <a:gd name="T31" fmla="*/ 5 h 288"/>
              <a:gd name="T32" fmla="*/ 7 w 291"/>
              <a:gd name="T33" fmla="*/ 36 h 288"/>
              <a:gd name="T34" fmla="*/ 23 w 291"/>
              <a:gd name="T35" fmla="*/ 57 h 288"/>
              <a:gd name="T36" fmla="*/ 2 w 291"/>
              <a:gd name="T37" fmla="*/ 86 h 288"/>
              <a:gd name="T38" fmla="*/ 23 w 291"/>
              <a:gd name="T39" fmla="*/ 115 h 288"/>
              <a:gd name="T40" fmla="*/ 2 w 291"/>
              <a:gd name="T41" fmla="*/ 144 h 288"/>
              <a:gd name="T42" fmla="*/ 23 w 291"/>
              <a:gd name="T43" fmla="*/ 173 h 288"/>
              <a:gd name="T44" fmla="*/ 2 w 291"/>
              <a:gd name="T45" fmla="*/ 202 h 288"/>
              <a:gd name="T46" fmla="*/ 23 w 291"/>
              <a:gd name="T47" fmla="*/ 231 h 288"/>
              <a:gd name="T48" fmla="*/ 7 w 291"/>
              <a:gd name="T49" fmla="*/ 253 h 288"/>
              <a:gd name="T50" fmla="*/ 13 w 291"/>
              <a:gd name="T51" fmla="*/ 283 h 288"/>
              <a:gd name="T52" fmla="*/ 37 w 291"/>
              <a:gd name="T53" fmla="*/ 283 h 288"/>
              <a:gd name="T54" fmla="*/ 59 w 291"/>
              <a:gd name="T55" fmla="*/ 268 h 288"/>
              <a:gd name="T56" fmla="*/ 88 w 291"/>
              <a:gd name="T57" fmla="*/ 288 h 288"/>
              <a:gd name="T58" fmla="*/ 117 w 291"/>
              <a:gd name="T59" fmla="*/ 268 h 288"/>
              <a:gd name="T60" fmla="*/ 146 w 291"/>
              <a:gd name="T61" fmla="*/ 288 h 288"/>
              <a:gd name="T62" fmla="*/ 175 w 291"/>
              <a:gd name="T63" fmla="*/ 268 h 288"/>
              <a:gd name="T64" fmla="*/ 204 w 291"/>
              <a:gd name="T65" fmla="*/ 288 h 288"/>
              <a:gd name="T66" fmla="*/ 233 w 291"/>
              <a:gd name="T67" fmla="*/ 268 h 288"/>
              <a:gd name="T68" fmla="*/ 254 w 291"/>
              <a:gd name="T69" fmla="*/ 283 h 288"/>
              <a:gd name="T70" fmla="*/ 278 w 291"/>
              <a:gd name="T71" fmla="*/ 283 h 288"/>
              <a:gd name="T72" fmla="*/ 284 w 291"/>
              <a:gd name="T73" fmla="*/ 253 h 288"/>
              <a:gd name="T74" fmla="*/ 270 w 291"/>
              <a:gd name="T75" fmla="*/ 231 h 288"/>
              <a:gd name="T76" fmla="*/ 290 w 291"/>
              <a:gd name="T77" fmla="*/ 202 h 288"/>
              <a:gd name="T78" fmla="*/ 270 w 291"/>
              <a:gd name="T79" fmla="*/ 173 h 288"/>
              <a:gd name="T80" fmla="*/ 245 w 291"/>
              <a:gd name="T81" fmla="*/ 243 h 288"/>
              <a:gd name="T82" fmla="*/ 47 w 291"/>
              <a:gd name="T83" fmla="*/ 45 h 288"/>
              <a:gd name="T84" fmla="*/ 245 w 291"/>
              <a:gd name="T85" fmla="*/ 243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91" h="288">
                <a:moveTo>
                  <a:pt x="282" y="156"/>
                </a:moveTo>
                <a:cubicBezTo>
                  <a:pt x="287" y="153"/>
                  <a:pt x="290" y="148"/>
                  <a:pt x="290" y="144"/>
                </a:cubicBezTo>
                <a:cubicBezTo>
                  <a:pt x="290" y="140"/>
                  <a:pt x="287" y="136"/>
                  <a:pt x="283" y="132"/>
                </a:cubicBezTo>
                <a:cubicBezTo>
                  <a:pt x="274" y="129"/>
                  <a:pt x="270" y="123"/>
                  <a:pt x="270" y="115"/>
                </a:cubicBezTo>
                <a:cubicBezTo>
                  <a:pt x="270" y="107"/>
                  <a:pt x="274" y="101"/>
                  <a:pt x="282" y="98"/>
                </a:cubicBezTo>
                <a:cubicBezTo>
                  <a:pt x="287" y="95"/>
                  <a:pt x="290" y="91"/>
                  <a:pt x="290" y="86"/>
                </a:cubicBezTo>
                <a:cubicBezTo>
                  <a:pt x="290" y="82"/>
                  <a:pt x="287" y="78"/>
                  <a:pt x="283" y="74"/>
                </a:cubicBezTo>
                <a:cubicBezTo>
                  <a:pt x="274" y="72"/>
                  <a:pt x="270" y="65"/>
                  <a:pt x="270" y="57"/>
                </a:cubicBezTo>
                <a:cubicBezTo>
                  <a:pt x="270" y="51"/>
                  <a:pt x="271" y="46"/>
                  <a:pt x="278" y="42"/>
                </a:cubicBezTo>
                <a:cubicBezTo>
                  <a:pt x="284" y="36"/>
                  <a:pt x="284" y="36"/>
                  <a:pt x="284" y="36"/>
                </a:cubicBezTo>
                <a:cubicBezTo>
                  <a:pt x="291" y="29"/>
                  <a:pt x="291" y="19"/>
                  <a:pt x="284" y="12"/>
                </a:cubicBezTo>
                <a:cubicBezTo>
                  <a:pt x="278" y="5"/>
                  <a:pt x="278" y="5"/>
                  <a:pt x="278" y="5"/>
                </a:cubicBezTo>
                <a:cubicBezTo>
                  <a:pt x="274" y="2"/>
                  <a:pt x="270" y="1"/>
                  <a:pt x="266" y="1"/>
                </a:cubicBezTo>
                <a:cubicBezTo>
                  <a:pt x="261" y="1"/>
                  <a:pt x="257" y="2"/>
                  <a:pt x="254" y="5"/>
                </a:cubicBezTo>
                <a:cubicBezTo>
                  <a:pt x="249" y="10"/>
                  <a:pt x="249" y="10"/>
                  <a:pt x="249" y="10"/>
                </a:cubicBezTo>
                <a:cubicBezTo>
                  <a:pt x="246" y="18"/>
                  <a:pt x="240" y="20"/>
                  <a:pt x="233" y="20"/>
                </a:cubicBezTo>
                <a:cubicBezTo>
                  <a:pt x="225" y="20"/>
                  <a:pt x="219" y="16"/>
                  <a:pt x="216" y="7"/>
                </a:cubicBezTo>
                <a:cubicBezTo>
                  <a:pt x="212" y="3"/>
                  <a:pt x="208" y="0"/>
                  <a:pt x="204" y="0"/>
                </a:cubicBezTo>
                <a:cubicBezTo>
                  <a:pt x="200" y="0"/>
                  <a:pt x="196" y="3"/>
                  <a:pt x="192" y="7"/>
                </a:cubicBezTo>
                <a:cubicBezTo>
                  <a:pt x="189" y="16"/>
                  <a:pt x="183" y="20"/>
                  <a:pt x="175" y="20"/>
                </a:cubicBezTo>
                <a:cubicBezTo>
                  <a:pt x="167" y="20"/>
                  <a:pt x="161" y="16"/>
                  <a:pt x="158" y="7"/>
                </a:cubicBezTo>
                <a:cubicBezTo>
                  <a:pt x="155" y="3"/>
                  <a:pt x="151" y="0"/>
                  <a:pt x="146" y="0"/>
                </a:cubicBezTo>
                <a:cubicBezTo>
                  <a:pt x="142" y="0"/>
                  <a:pt x="138" y="3"/>
                  <a:pt x="134" y="7"/>
                </a:cubicBezTo>
                <a:cubicBezTo>
                  <a:pt x="132" y="16"/>
                  <a:pt x="125" y="20"/>
                  <a:pt x="117" y="20"/>
                </a:cubicBezTo>
                <a:cubicBezTo>
                  <a:pt x="109" y="20"/>
                  <a:pt x="103" y="16"/>
                  <a:pt x="100" y="7"/>
                </a:cubicBezTo>
                <a:cubicBezTo>
                  <a:pt x="97" y="3"/>
                  <a:pt x="93" y="0"/>
                  <a:pt x="88" y="0"/>
                </a:cubicBezTo>
                <a:cubicBezTo>
                  <a:pt x="84" y="0"/>
                  <a:pt x="80" y="3"/>
                  <a:pt x="77" y="7"/>
                </a:cubicBezTo>
                <a:cubicBezTo>
                  <a:pt x="74" y="16"/>
                  <a:pt x="67" y="20"/>
                  <a:pt x="59" y="20"/>
                </a:cubicBezTo>
                <a:cubicBezTo>
                  <a:pt x="53" y="20"/>
                  <a:pt x="48" y="19"/>
                  <a:pt x="45" y="13"/>
                </a:cubicBezTo>
                <a:cubicBezTo>
                  <a:pt x="37" y="5"/>
                  <a:pt x="37" y="5"/>
                  <a:pt x="37" y="5"/>
                </a:cubicBezTo>
                <a:cubicBezTo>
                  <a:pt x="34" y="2"/>
                  <a:pt x="29" y="1"/>
                  <a:pt x="25" y="1"/>
                </a:cubicBezTo>
                <a:cubicBezTo>
                  <a:pt x="21" y="1"/>
                  <a:pt x="16" y="2"/>
                  <a:pt x="13" y="5"/>
                </a:cubicBezTo>
                <a:cubicBezTo>
                  <a:pt x="7" y="12"/>
                  <a:pt x="7" y="12"/>
                  <a:pt x="7" y="12"/>
                </a:cubicBezTo>
                <a:cubicBezTo>
                  <a:pt x="0" y="19"/>
                  <a:pt x="0" y="29"/>
                  <a:pt x="7" y="36"/>
                </a:cubicBezTo>
                <a:cubicBezTo>
                  <a:pt x="12" y="41"/>
                  <a:pt x="12" y="41"/>
                  <a:pt x="12" y="41"/>
                </a:cubicBezTo>
                <a:cubicBezTo>
                  <a:pt x="19" y="44"/>
                  <a:pt x="23" y="50"/>
                  <a:pt x="23" y="57"/>
                </a:cubicBezTo>
                <a:cubicBezTo>
                  <a:pt x="23" y="65"/>
                  <a:pt x="18" y="72"/>
                  <a:pt x="9" y="74"/>
                </a:cubicBezTo>
                <a:cubicBezTo>
                  <a:pt x="5" y="78"/>
                  <a:pt x="2" y="82"/>
                  <a:pt x="2" y="86"/>
                </a:cubicBezTo>
                <a:cubicBezTo>
                  <a:pt x="2" y="91"/>
                  <a:pt x="5" y="95"/>
                  <a:pt x="10" y="98"/>
                </a:cubicBezTo>
                <a:cubicBezTo>
                  <a:pt x="18" y="101"/>
                  <a:pt x="23" y="107"/>
                  <a:pt x="23" y="115"/>
                </a:cubicBezTo>
                <a:cubicBezTo>
                  <a:pt x="23" y="123"/>
                  <a:pt x="18" y="130"/>
                  <a:pt x="9" y="132"/>
                </a:cubicBezTo>
                <a:cubicBezTo>
                  <a:pt x="5" y="136"/>
                  <a:pt x="2" y="140"/>
                  <a:pt x="2" y="144"/>
                </a:cubicBezTo>
                <a:cubicBezTo>
                  <a:pt x="2" y="148"/>
                  <a:pt x="5" y="153"/>
                  <a:pt x="10" y="156"/>
                </a:cubicBezTo>
                <a:cubicBezTo>
                  <a:pt x="18" y="159"/>
                  <a:pt x="23" y="165"/>
                  <a:pt x="23" y="173"/>
                </a:cubicBezTo>
                <a:cubicBezTo>
                  <a:pt x="23" y="181"/>
                  <a:pt x="18" y="187"/>
                  <a:pt x="9" y="190"/>
                </a:cubicBezTo>
                <a:cubicBezTo>
                  <a:pt x="5" y="193"/>
                  <a:pt x="2" y="197"/>
                  <a:pt x="2" y="202"/>
                </a:cubicBezTo>
                <a:cubicBezTo>
                  <a:pt x="2" y="206"/>
                  <a:pt x="5" y="211"/>
                  <a:pt x="10" y="214"/>
                </a:cubicBezTo>
                <a:cubicBezTo>
                  <a:pt x="18" y="217"/>
                  <a:pt x="23" y="223"/>
                  <a:pt x="23" y="231"/>
                </a:cubicBezTo>
                <a:cubicBezTo>
                  <a:pt x="23" y="238"/>
                  <a:pt x="20" y="244"/>
                  <a:pt x="12" y="247"/>
                </a:cubicBezTo>
                <a:cubicBezTo>
                  <a:pt x="7" y="253"/>
                  <a:pt x="7" y="253"/>
                  <a:pt x="7" y="253"/>
                </a:cubicBezTo>
                <a:cubicBezTo>
                  <a:pt x="0" y="259"/>
                  <a:pt x="0" y="270"/>
                  <a:pt x="7" y="277"/>
                </a:cubicBezTo>
                <a:cubicBezTo>
                  <a:pt x="13" y="283"/>
                  <a:pt x="13" y="283"/>
                  <a:pt x="13" y="283"/>
                </a:cubicBezTo>
                <a:cubicBezTo>
                  <a:pt x="16" y="286"/>
                  <a:pt x="21" y="288"/>
                  <a:pt x="25" y="288"/>
                </a:cubicBezTo>
                <a:cubicBezTo>
                  <a:pt x="29" y="288"/>
                  <a:pt x="34" y="286"/>
                  <a:pt x="37" y="283"/>
                </a:cubicBezTo>
                <a:cubicBezTo>
                  <a:pt x="44" y="276"/>
                  <a:pt x="44" y="276"/>
                  <a:pt x="44" y="276"/>
                </a:cubicBezTo>
                <a:cubicBezTo>
                  <a:pt x="48" y="269"/>
                  <a:pt x="53" y="268"/>
                  <a:pt x="59" y="268"/>
                </a:cubicBezTo>
                <a:cubicBezTo>
                  <a:pt x="67" y="268"/>
                  <a:pt x="73" y="272"/>
                  <a:pt x="76" y="281"/>
                </a:cubicBezTo>
                <a:cubicBezTo>
                  <a:pt x="80" y="285"/>
                  <a:pt x="84" y="288"/>
                  <a:pt x="88" y="288"/>
                </a:cubicBezTo>
                <a:cubicBezTo>
                  <a:pt x="93" y="288"/>
                  <a:pt x="97" y="285"/>
                  <a:pt x="100" y="281"/>
                </a:cubicBezTo>
                <a:cubicBezTo>
                  <a:pt x="103" y="272"/>
                  <a:pt x="110" y="268"/>
                  <a:pt x="117" y="268"/>
                </a:cubicBezTo>
                <a:cubicBezTo>
                  <a:pt x="125" y="268"/>
                  <a:pt x="131" y="272"/>
                  <a:pt x="134" y="281"/>
                </a:cubicBezTo>
                <a:cubicBezTo>
                  <a:pt x="137" y="285"/>
                  <a:pt x="142" y="288"/>
                  <a:pt x="146" y="288"/>
                </a:cubicBezTo>
                <a:cubicBezTo>
                  <a:pt x="151" y="288"/>
                  <a:pt x="155" y="285"/>
                  <a:pt x="158" y="281"/>
                </a:cubicBezTo>
                <a:cubicBezTo>
                  <a:pt x="161" y="272"/>
                  <a:pt x="167" y="268"/>
                  <a:pt x="175" y="268"/>
                </a:cubicBezTo>
                <a:cubicBezTo>
                  <a:pt x="183" y="268"/>
                  <a:pt x="189" y="272"/>
                  <a:pt x="192" y="281"/>
                </a:cubicBezTo>
                <a:cubicBezTo>
                  <a:pt x="195" y="285"/>
                  <a:pt x="200" y="288"/>
                  <a:pt x="204" y="288"/>
                </a:cubicBezTo>
                <a:cubicBezTo>
                  <a:pt x="208" y="288"/>
                  <a:pt x="213" y="285"/>
                  <a:pt x="216" y="281"/>
                </a:cubicBezTo>
                <a:cubicBezTo>
                  <a:pt x="219" y="272"/>
                  <a:pt x="225" y="268"/>
                  <a:pt x="233" y="268"/>
                </a:cubicBezTo>
                <a:cubicBezTo>
                  <a:pt x="240" y="268"/>
                  <a:pt x="246" y="271"/>
                  <a:pt x="249" y="279"/>
                </a:cubicBezTo>
                <a:cubicBezTo>
                  <a:pt x="254" y="283"/>
                  <a:pt x="254" y="283"/>
                  <a:pt x="254" y="283"/>
                </a:cubicBezTo>
                <a:cubicBezTo>
                  <a:pt x="257" y="286"/>
                  <a:pt x="261" y="288"/>
                  <a:pt x="266" y="288"/>
                </a:cubicBezTo>
                <a:cubicBezTo>
                  <a:pt x="270" y="288"/>
                  <a:pt x="274" y="286"/>
                  <a:pt x="278" y="283"/>
                </a:cubicBezTo>
                <a:cubicBezTo>
                  <a:pt x="284" y="277"/>
                  <a:pt x="284" y="277"/>
                  <a:pt x="284" y="277"/>
                </a:cubicBezTo>
                <a:cubicBezTo>
                  <a:pt x="291" y="270"/>
                  <a:pt x="291" y="259"/>
                  <a:pt x="284" y="253"/>
                </a:cubicBezTo>
                <a:cubicBezTo>
                  <a:pt x="277" y="245"/>
                  <a:pt x="277" y="245"/>
                  <a:pt x="277" y="245"/>
                </a:cubicBezTo>
                <a:cubicBezTo>
                  <a:pt x="271" y="242"/>
                  <a:pt x="270" y="237"/>
                  <a:pt x="270" y="231"/>
                </a:cubicBezTo>
                <a:cubicBezTo>
                  <a:pt x="270" y="223"/>
                  <a:pt x="274" y="217"/>
                  <a:pt x="283" y="214"/>
                </a:cubicBezTo>
                <a:cubicBezTo>
                  <a:pt x="287" y="211"/>
                  <a:pt x="290" y="206"/>
                  <a:pt x="290" y="202"/>
                </a:cubicBezTo>
                <a:cubicBezTo>
                  <a:pt x="290" y="197"/>
                  <a:pt x="287" y="193"/>
                  <a:pt x="283" y="190"/>
                </a:cubicBezTo>
                <a:cubicBezTo>
                  <a:pt x="275" y="187"/>
                  <a:pt x="270" y="181"/>
                  <a:pt x="270" y="173"/>
                </a:cubicBezTo>
                <a:cubicBezTo>
                  <a:pt x="270" y="165"/>
                  <a:pt x="274" y="159"/>
                  <a:pt x="282" y="156"/>
                </a:cubicBezTo>
                <a:close/>
                <a:moveTo>
                  <a:pt x="245" y="243"/>
                </a:moveTo>
                <a:cubicBezTo>
                  <a:pt x="47" y="243"/>
                  <a:pt x="47" y="243"/>
                  <a:pt x="47" y="243"/>
                </a:cubicBezTo>
                <a:cubicBezTo>
                  <a:pt x="47" y="45"/>
                  <a:pt x="47" y="45"/>
                  <a:pt x="47" y="45"/>
                </a:cubicBezTo>
                <a:cubicBezTo>
                  <a:pt x="245" y="45"/>
                  <a:pt x="245" y="45"/>
                  <a:pt x="245" y="45"/>
                </a:cubicBezTo>
                <a:lnTo>
                  <a:pt x="245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45501" y="2461292"/>
            <a:ext cx="105415" cy="216101"/>
          </a:xfrm>
          <a:custGeom>
            <a:avLst/>
            <a:gdLst>
              <a:gd name="T0" fmla="*/ 47 w 80"/>
              <a:gd name="T1" fmla="*/ 82 h 164"/>
              <a:gd name="T2" fmla="*/ 46 w 80"/>
              <a:gd name="T3" fmla="*/ 81 h 164"/>
              <a:gd name="T4" fmla="*/ 80 w 80"/>
              <a:gd name="T5" fmla="*/ 48 h 164"/>
              <a:gd name="T6" fmla="*/ 33 w 80"/>
              <a:gd name="T7" fmla="*/ 0 h 164"/>
              <a:gd name="T8" fmla="*/ 33 w 80"/>
              <a:gd name="T9" fmla="*/ 68 h 164"/>
              <a:gd name="T10" fmla="*/ 8 w 80"/>
              <a:gd name="T11" fmla="*/ 43 h 164"/>
              <a:gd name="T12" fmla="*/ 0 w 80"/>
              <a:gd name="T13" fmla="*/ 51 h 164"/>
              <a:gd name="T14" fmla="*/ 30 w 80"/>
              <a:gd name="T15" fmla="*/ 82 h 164"/>
              <a:gd name="T16" fmla="*/ 0 w 80"/>
              <a:gd name="T17" fmla="*/ 113 h 164"/>
              <a:gd name="T18" fmla="*/ 8 w 80"/>
              <a:gd name="T19" fmla="*/ 121 h 164"/>
              <a:gd name="T20" fmla="*/ 33 w 80"/>
              <a:gd name="T21" fmla="*/ 96 h 164"/>
              <a:gd name="T22" fmla="*/ 33 w 80"/>
              <a:gd name="T23" fmla="*/ 164 h 164"/>
              <a:gd name="T24" fmla="*/ 80 w 80"/>
              <a:gd name="T25" fmla="*/ 116 h 164"/>
              <a:gd name="T26" fmla="*/ 46 w 80"/>
              <a:gd name="T27" fmla="*/ 82 h 164"/>
              <a:gd name="T28" fmla="*/ 47 w 80"/>
              <a:gd name="T29" fmla="*/ 82 h 164"/>
              <a:gd name="T30" fmla="*/ 44 w 80"/>
              <a:gd name="T31" fmla="*/ 28 h 164"/>
              <a:gd name="T32" fmla="*/ 64 w 80"/>
              <a:gd name="T33" fmla="*/ 48 h 164"/>
              <a:gd name="T34" fmla="*/ 44 w 80"/>
              <a:gd name="T35" fmla="*/ 68 h 164"/>
              <a:gd name="T36" fmla="*/ 44 w 80"/>
              <a:gd name="T37" fmla="*/ 28 h 164"/>
              <a:gd name="T38" fmla="*/ 44 w 80"/>
              <a:gd name="T39" fmla="*/ 136 h 164"/>
              <a:gd name="T40" fmla="*/ 44 w 80"/>
              <a:gd name="T41" fmla="*/ 96 h 164"/>
              <a:gd name="T42" fmla="*/ 64 w 80"/>
              <a:gd name="T43" fmla="*/ 116 h 164"/>
              <a:gd name="T44" fmla="*/ 44 w 80"/>
              <a:gd name="T45" fmla="*/ 136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0" h="164">
                <a:moveTo>
                  <a:pt x="47" y="82"/>
                </a:moveTo>
                <a:lnTo>
                  <a:pt x="46" y="81"/>
                </a:lnTo>
                <a:lnTo>
                  <a:pt x="80" y="48"/>
                </a:lnTo>
                <a:lnTo>
                  <a:pt x="33" y="0"/>
                </a:lnTo>
                <a:lnTo>
                  <a:pt x="33" y="68"/>
                </a:lnTo>
                <a:lnTo>
                  <a:pt x="8" y="43"/>
                </a:lnTo>
                <a:lnTo>
                  <a:pt x="0" y="51"/>
                </a:lnTo>
                <a:lnTo>
                  <a:pt x="30" y="82"/>
                </a:lnTo>
                <a:lnTo>
                  <a:pt x="0" y="113"/>
                </a:lnTo>
                <a:lnTo>
                  <a:pt x="8" y="121"/>
                </a:lnTo>
                <a:lnTo>
                  <a:pt x="33" y="96"/>
                </a:lnTo>
                <a:lnTo>
                  <a:pt x="33" y="164"/>
                </a:lnTo>
                <a:lnTo>
                  <a:pt x="80" y="116"/>
                </a:lnTo>
                <a:lnTo>
                  <a:pt x="46" y="82"/>
                </a:lnTo>
                <a:lnTo>
                  <a:pt x="47" y="82"/>
                </a:lnTo>
                <a:close/>
                <a:moveTo>
                  <a:pt x="44" y="28"/>
                </a:moveTo>
                <a:lnTo>
                  <a:pt x="64" y="48"/>
                </a:lnTo>
                <a:lnTo>
                  <a:pt x="44" y="68"/>
                </a:lnTo>
                <a:lnTo>
                  <a:pt x="44" y="28"/>
                </a:lnTo>
                <a:close/>
                <a:moveTo>
                  <a:pt x="44" y="136"/>
                </a:moveTo>
                <a:lnTo>
                  <a:pt x="44" y="96"/>
                </a:lnTo>
                <a:lnTo>
                  <a:pt x="64" y="116"/>
                </a:lnTo>
                <a:lnTo>
                  <a:pt x="44" y="1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1860962" y="4182190"/>
            <a:ext cx="76426" cy="214784"/>
          </a:xfrm>
          <a:custGeom>
            <a:avLst/>
            <a:gdLst>
              <a:gd name="T0" fmla="*/ 71 w 102"/>
              <a:gd name="T1" fmla="*/ 97 h 288"/>
              <a:gd name="T2" fmla="*/ 71 w 102"/>
              <a:gd name="T3" fmla="*/ 13 h 288"/>
              <a:gd name="T4" fmla="*/ 60 w 102"/>
              <a:gd name="T5" fmla="*/ 0 h 288"/>
              <a:gd name="T6" fmla="*/ 42 w 102"/>
              <a:gd name="T7" fmla="*/ 0 h 288"/>
              <a:gd name="T8" fmla="*/ 31 w 102"/>
              <a:gd name="T9" fmla="*/ 13 h 288"/>
              <a:gd name="T10" fmla="*/ 31 w 102"/>
              <a:gd name="T11" fmla="*/ 97 h 288"/>
              <a:gd name="T12" fmla="*/ 0 w 102"/>
              <a:gd name="T13" fmla="*/ 142 h 288"/>
              <a:gd name="T14" fmla="*/ 0 w 102"/>
              <a:gd name="T15" fmla="*/ 269 h 288"/>
              <a:gd name="T16" fmla="*/ 19 w 102"/>
              <a:gd name="T17" fmla="*/ 288 h 288"/>
              <a:gd name="T18" fmla="*/ 83 w 102"/>
              <a:gd name="T19" fmla="*/ 288 h 288"/>
              <a:gd name="T20" fmla="*/ 102 w 102"/>
              <a:gd name="T21" fmla="*/ 269 h 288"/>
              <a:gd name="T22" fmla="*/ 102 w 102"/>
              <a:gd name="T23" fmla="*/ 142 h 288"/>
              <a:gd name="T24" fmla="*/ 71 w 102"/>
              <a:gd name="T25" fmla="*/ 97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2" h="288">
                <a:moveTo>
                  <a:pt x="71" y="97"/>
                </a:moveTo>
                <a:cubicBezTo>
                  <a:pt x="71" y="13"/>
                  <a:pt x="71" y="13"/>
                  <a:pt x="71" y="13"/>
                </a:cubicBezTo>
                <a:cubicBezTo>
                  <a:pt x="71" y="6"/>
                  <a:pt x="68" y="0"/>
                  <a:pt x="60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34" y="0"/>
                  <a:pt x="31" y="6"/>
                  <a:pt x="31" y="13"/>
                </a:cubicBezTo>
                <a:cubicBezTo>
                  <a:pt x="31" y="97"/>
                  <a:pt x="31" y="97"/>
                  <a:pt x="31" y="97"/>
                </a:cubicBezTo>
                <a:cubicBezTo>
                  <a:pt x="21" y="98"/>
                  <a:pt x="0" y="116"/>
                  <a:pt x="0" y="142"/>
                </a:cubicBezTo>
                <a:cubicBezTo>
                  <a:pt x="0" y="269"/>
                  <a:pt x="0" y="269"/>
                  <a:pt x="0" y="269"/>
                </a:cubicBezTo>
                <a:cubicBezTo>
                  <a:pt x="0" y="279"/>
                  <a:pt x="9" y="288"/>
                  <a:pt x="19" y="288"/>
                </a:cubicBezTo>
                <a:cubicBezTo>
                  <a:pt x="83" y="288"/>
                  <a:pt x="83" y="288"/>
                  <a:pt x="83" y="288"/>
                </a:cubicBezTo>
                <a:cubicBezTo>
                  <a:pt x="94" y="288"/>
                  <a:pt x="102" y="279"/>
                  <a:pt x="102" y="269"/>
                </a:cubicBezTo>
                <a:cubicBezTo>
                  <a:pt x="102" y="142"/>
                  <a:pt x="102" y="142"/>
                  <a:pt x="102" y="142"/>
                </a:cubicBezTo>
                <a:cubicBezTo>
                  <a:pt x="102" y="115"/>
                  <a:pt x="81" y="97"/>
                  <a:pt x="71" y="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18198" y="4182190"/>
            <a:ext cx="76426" cy="214784"/>
          </a:xfrm>
          <a:custGeom>
            <a:avLst/>
            <a:gdLst>
              <a:gd name="T0" fmla="*/ 70 w 102"/>
              <a:gd name="T1" fmla="*/ 97 h 288"/>
              <a:gd name="T2" fmla="*/ 70 w 102"/>
              <a:gd name="T3" fmla="*/ 13 h 288"/>
              <a:gd name="T4" fmla="*/ 60 w 102"/>
              <a:gd name="T5" fmla="*/ 0 h 288"/>
              <a:gd name="T6" fmla="*/ 41 w 102"/>
              <a:gd name="T7" fmla="*/ 0 h 288"/>
              <a:gd name="T8" fmla="*/ 31 w 102"/>
              <a:gd name="T9" fmla="*/ 13 h 288"/>
              <a:gd name="T10" fmla="*/ 31 w 102"/>
              <a:gd name="T11" fmla="*/ 97 h 288"/>
              <a:gd name="T12" fmla="*/ 0 w 102"/>
              <a:gd name="T13" fmla="*/ 142 h 288"/>
              <a:gd name="T14" fmla="*/ 0 w 102"/>
              <a:gd name="T15" fmla="*/ 269 h 288"/>
              <a:gd name="T16" fmla="*/ 19 w 102"/>
              <a:gd name="T17" fmla="*/ 288 h 288"/>
              <a:gd name="T18" fmla="*/ 83 w 102"/>
              <a:gd name="T19" fmla="*/ 288 h 288"/>
              <a:gd name="T20" fmla="*/ 102 w 102"/>
              <a:gd name="T21" fmla="*/ 269 h 288"/>
              <a:gd name="T22" fmla="*/ 102 w 102"/>
              <a:gd name="T23" fmla="*/ 142 h 288"/>
              <a:gd name="T24" fmla="*/ 70 w 102"/>
              <a:gd name="T25" fmla="*/ 97 h 288"/>
              <a:gd name="T26" fmla="*/ 90 w 102"/>
              <a:gd name="T27" fmla="*/ 228 h 288"/>
              <a:gd name="T28" fmla="*/ 11 w 102"/>
              <a:gd name="T29" fmla="*/ 228 h 288"/>
              <a:gd name="T30" fmla="*/ 11 w 102"/>
              <a:gd name="T31" fmla="*/ 171 h 288"/>
              <a:gd name="T32" fmla="*/ 90 w 102"/>
              <a:gd name="T33" fmla="*/ 171 h 288"/>
              <a:gd name="T34" fmla="*/ 90 w 102"/>
              <a:gd name="T35" fmla="*/ 228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2" h="288">
                <a:moveTo>
                  <a:pt x="70" y="97"/>
                </a:moveTo>
                <a:cubicBezTo>
                  <a:pt x="70" y="13"/>
                  <a:pt x="70" y="13"/>
                  <a:pt x="70" y="13"/>
                </a:cubicBezTo>
                <a:cubicBezTo>
                  <a:pt x="70" y="6"/>
                  <a:pt x="67" y="0"/>
                  <a:pt x="60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34" y="0"/>
                  <a:pt x="31" y="6"/>
                  <a:pt x="31" y="13"/>
                </a:cubicBezTo>
                <a:cubicBezTo>
                  <a:pt x="31" y="97"/>
                  <a:pt x="31" y="97"/>
                  <a:pt x="31" y="97"/>
                </a:cubicBezTo>
                <a:cubicBezTo>
                  <a:pt x="20" y="98"/>
                  <a:pt x="0" y="116"/>
                  <a:pt x="0" y="142"/>
                </a:cubicBezTo>
                <a:cubicBezTo>
                  <a:pt x="0" y="269"/>
                  <a:pt x="0" y="269"/>
                  <a:pt x="0" y="269"/>
                </a:cubicBezTo>
                <a:cubicBezTo>
                  <a:pt x="0" y="279"/>
                  <a:pt x="8" y="288"/>
                  <a:pt x="19" y="288"/>
                </a:cubicBezTo>
                <a:cubicBezTo>
                  <a:pt x="83" y="288"/>
                  <a:pt x="83" y="288"/>
                  <a:pt x="83" y="288"/>
                </a:cubicBezTo>
                <a:cubicBezTo>
                  <a:pt x="93" y="288"/>
                  <a:pt x="102" y="279"/>
                  <a:pt x="102" y="269"/>
                </a:cubicBezTo>
                <a:cubicBezTo>
                  <a:pt x="102" y="142"/>
                  <a:pt x="102" y="142"/>
                  <a:pt x="102" y="142"/>
                </a:cubicBezTo>
                <a:cubicBezTo>
                  <a:pt x="102" y="115"/>
                  <a:pt x="81" y="97"/>
                  <a:pt x="70" y="97"/>
                </a:cubicBezTo>
                <a:close/>
                <a:moveTo>
                  <a:pt x="90" y="228"/>
                </a:moveTo>
                <a:cubicBezTo>
                  <a:pt x="11" y="228"/>
                  <a:pt x="11" y="228"/>
                  <a:pt x="11" y="228"/>
                </a:cubicBezTo>
                <a:cubicBezTo>
                  <a:pt x="11" y="171"/>
                  <a:pt x="11" y="171"/>
                  <a:pt x="11" y="171"/>
                </a:cubicBezTo>
                <a:cubicBezTo>
                  <a:pt x="90" y="171"/>
                  <a:pt x="90" y="171"/>
                  <a:pt x="90" y="171"/>
                </a:cubicBezTo>
                <a:lnTo>
                  <a:pt x="90" y="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2699010" y="4182190"/>
            <a:ext cx="172618" cy="214784"/>
          </a:xfrm>
          <a:custGeom>
            <a:avLst/>
            <a:gdLst>
              <a:gd name="T0" fmla="*/ 231 w 231"/>
              <a:gd name="T1" fmla="*/ 0 h 288"/>
              <a:gd name="T2" fmla="*/ 0 w 231"/>
              <a:gd name="T3" fmla="*/ 0 h 288"/>
              <a:gd name="T4" fmla="*/ 99 w 231"/>
              <a:gd name="T5" fmla="*/ 114 h 288"/>
              <a:gd name="T6" fmla="*/ 99 w 231"/>
              <a:gd name="T7" fmla="*/ 243 h 288"/>
              <a:gd name="T8" fmla="*/ 46 w 231"/>
              <a:gd name="T9" fmla="*/ 288 h 288"/>
              <a:gd name="T10" fmla="*/ 185 w 231"/>
              <a:gd name="T11" fmla="*/ 288 h 288"/>
              <a:gd name="T12" fmla="*/ 132 w 231"/>
              <a:gd name="T13" fmla="*/ 243 h 288"/>
              <a:gd name="T14" fmla="*/ 132 w 231"/>
              <a:gd name="T15" fmla="*/ 114 h 288"/>
              <a:gd name="T16" fmla="*/ 231 w 231"/>
              <a:gd name="T17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1" h="288">
                <a:moveTo>
                  <a:pt x="23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58"/>
                  <a:pt x="43" y="106"/>
                  <a:pt x="99" y="114"/>
                </a:cubicBezTo>
                <a:cubicBezTo>
                  <a:pt x="99" y="243"/>
                  <a:pt x="99" y="243"/>
                  <a:pt x="99" y="243"/>
                </a:cubicBezTo>
                <a:cubicBezTo>
                  <a:pt x="68" y="248"/>
                  <a:pt x="46" y="266"/>
                  <a:pt x="46" y="288"/>
                </a:cubicBezTo>
                <a:cubicBezTo>
                  <a:pt x="185" y="288"/>
                  <a:pt x="185" y="288"/>
                  <a:pt x="185" y="288"/>
                </a:cubicBezTo>
                <a:cubicBezTo>
                  <a:pt x="185" y="266"/>
                  <a:pt x="162" y="248"/>
                  <a:pt x="132" y="243"/>
                </a:cubicBezTo>
                <a:cubicBezTo>
                  <a:pt x="132" y="114"/>
                  <a:pt x="132" y="114"/>
                  <a:pt x="132" y="114"/>
                </a:cubicBezTo>
                <a:cubicBezTo>
                  <a:pt x="188" y="106"/>
                  <a:pt x="231" y="58"/>
                  <a:pt x="2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2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5729688" y="1169960"/>
            <a:ext cx="0" cy="0"/>
          </a:xfrm>
          <a:prstGeom prst="line">
            <a:avLst/>
          </a:prstGeom>
          <a:solidFill>
            <a:srgbClr val="4472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3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5729688" y="1169960"/>
            <a:ext cx="0" cy="0"/>
          </a:xfrm>
          <a:prstGeom prst="line">
            <a:avLst/>
          </a:prstGeom>
          <a:solidFill>
            <a:srgbClr val="4472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5729688" y="1169959"/>
            <a:ext cx="134405" cy="214784"/>
          </a:xfrm>
          <a:custGeom>
            <a:avLst/>
            <a:gdLst>
              <a:gd name="T0" fmla="*/ 102 w 102"/>
              <a:gd name="T1" fmla="*/ 92 h 163"/>
              <a:gd name="T2" fmla="*/ 0 w 102"/>
              <a:gd name="T3" fmla="*/ 0 h 163"/>
              <a:gd name="T4" fmla="*/ 0 w 102"/>
              <a:gd name="T5" fmla="*/ 0 h 163"/>
              <a:gd name="T6" fmla="*/ 0 w 102"/>
              <a:gd name="T7" fmla="*/ 0 h 163"/>
              <a:gd name="T8" fmla="*/ 0 w 102"/>
              <a:gd name="T9" fmla="*/ 0 h 163"/>
              <a:gd name="T10" fmla="*/ 0 w 102"/>
              <a:gd name="T11" fmla="*/ 138 h 163"/>
              <a:gd name="T12" fmla="*/ 36 w 102"/>
              <a:gd name="T13" fmla="*/ 114 h 163"/>
              <a:gd name="T14" fmla="*/ 58 w 102"/>
              <a:gd name="T15" fmla="*/ 163 h 163"/>
              <a:gd name="T16" fmla="*/ 83 w 102"/>
              <a:gd name="T17" fmla="*/ 152 h 163"/>
              <a:gd name="T18" fmla="*/ 61 w 102"/>
              <a:gd name="T19" fmla="*/ 103 h 163"/>
              <a:gd name="T20" fmla="*/ 102 w 102"/>
              <a:gd name="T21" fmla="*/ 92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2" h="163">
                <a:moveTo>
                  <a:pt x="102" y="92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138"/>
                </a:lnTo>
                <a:lnTo>
                  <a:pt x="36" y="114"/>
                </a:lnTo>
                <a:lnTo>
                  <a:pt x="58" y="163"/>
                </a:lnTo>
                <a:lnTo>
                  <a:pt x="83" y="152"/>
                </a:lnTo>
                <a:lnTo>
                  <a:pt x="61" y="103"/>
                </a:lnTo>
                <a:lnTo>
                  <a:pt x="102" y="9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18795" y="3767119"/>
            <a:ext cx="126498" cy="25037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18795" y="3818509"/>
            <a:ext cx="126498" cy="2371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>
            <a:off x="1818795" y="3869898"/>
            <a:ext cx="126498" cy="23718"/>
          </a:xfrm>
          <a:custGeom>
            <a:avLst/>
            <a:gdLst>
              <a:gd name="T0" fmla="*/ 169 w 169"/>
              <a:gd name="T1" fmla="*/ 0 h 32"/>
              <a:gd name="T2" fmla="*/ 0 w 169"/>
              <a:gd name="T3" fmla="*/ 0 h 32"/>
              <a:gd name="T4" fmla="*/ 0 w 169"/>
              <a:gd name="T5" fmla="*/ 32 h 32"/>
              <a:gd name="T6" fmla="*/ 130 w 169"/>
              <a:gd name="T7" fmla="*/ 32 h 32"/>
              <a:gd name="T8" fmla="*/ 169 w 169"/>
              <a:gd name="T9" fmla="*/ 18 h 32"/>
              <a:gd name="T10" fmla="*/ 169 w 169"/>
              <a:gd name="T11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" h="32">
                <a:moveTo>
                  <a:pt x="169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2"/>
                  <a:pt x="0" y="32"/>
                  <a:pt x="0" y="32"/>
                </a:cubicBezTo>
                <a:cubicBezTo>
                  <a:pt x="130" y="32"/>
                  <a:pt x="130" y="32"/>
                  <a:pt x="130" y="32"/>
                </a:cubicBezTo>
                <a:cubicBezTo>
                  <a:pt x="141" y="25"/>
                  <a:pt x="155" y="20"/>
                  <a:pt x="169" y="18"/>
                </a:cubicBezTo>
                <a:lnTo>
                  <a:pt x="16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8" name="出自【趣你的PPT】(微信:qunideppt)：最优质的PPT资源库"/>
          <p:cNvSpPr>
            <a:spLocks/>
          </p:cNvSpPr>
          <p:nvPr/>
        </p:nvSpPr>
        <p:spPr bwMode="auto">
          <a:xfrm>
            <a:off x="1818795" y="3919970"/>
            <a:ext cx="76426" cy="23718"/>
          </a:xfrm>
          <a:custGeom>
            <a:avLst/>
            <a:gdLst>
              <a:gd name="T0" fmla="*/ 103 w 103"/>
              <a:gd name="T1" fmla="*/ 0 h 32"/>
              <a:gd name="T2" fmla="*/ 0 w 103"/>
              <a:gd name="T3" fmla="*/ 0 h 32"/>
              <a:gd name="T4" fmla="*/ 0 w 103"/>
              <a:gd name="T5" fmla="*/ 32 h 32"/>
              <a:gd name="T6" fmla="*/ 102 w 103"/>
              <a:gd name="T7" fmla="*/ 32 h 32"/>
              <a:gd name="T8" fmla="*/ 100 w 103"/>
              <a:gd name="T9" fmla="*/ 18 h 32"/>
              <a:gd name="T10" fmla="*/ 103 w 103"/>
              <a:gd name="T11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3" h="32">
                <a:moveTo>
                  <a:pt x="10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2"/>
                  <a:pt x="0" y="32"/>
                  <a:pt x="0" y="32"/>
                </a:cubicBezTo>
                <a:cubicBezTo>
                  <a:pt x="102" y="32"/>
                  <a:pt x="102" y="32"/>
                  <a:pt x="102" y="32"/>
                </a:cubicBezTo>
                <a:cubicBezTo>
                  <a:pt x="101" y="28"/>
                  <a:pt x="100" y="23"/>
                  <a:pt x="100" y="18"/>
                </a:cubicBezTo>
                <a:cubicBezTo>
                  <a:pt x="100" y="12"/>
                  <a:pt x="101" y="6"/>
                  <a:pt x="1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9" name="出自【趣你的PPT】(微信:qunideppt)：最优质的PPT资源库"/>
          <p:cNvSpPr>
            <a:spLocks/>
          </p:cNvSpPr>
          <p:nvPr/>
        </p:nvSpPr>
        <p:spPr bwMode="auto">
          <a:xfrm>
            <a:off x="1911033" y="3752624"/>
            <a:ext cx="123863" cy="214784"/>
          </a:xfrm>
          <a:custGeom>
            <a:avLst/>
            <a:gdLst>
              <a:gd name="T0" fmla="*/ 81 w 165"/>
              <a:gd name="T1" fmla="*/ 19 h 287"/>
              <a:gd name="T2" fmla="*/ 81 w 165"/>
              <a:gd name="T3" fmla="*/ 202 h 287"/>
              <a:gd name="T4" fmla="*/ 56 w 165"/>
              <a:gd name="T5" fmla="*/ 197 h 287"/>
              <a:gd name="T6" fmla="*/ 0 w 165"/>
              <a:gd name="T7" fmla="*/ 242 h 287"/>
              <a:gd name="T8" fmla="*/ 56 w 165"/>
              <a:gd name="T9" fmla="*/ 287 h 287"/>
              <a:gd name="T10" fmla="*/ 112 w 165"/>
              <a:gd name="T11" fmla="*/ 243 h 287"/>
              <a:gd name="T12" fmla="*/ 112 w 165"/>
              <a:gd name="T13" fmla="*/ 243 h 287"/>
              <a:gd name="T14" fmla="*/ 112 w 165"/>
              <a:gd name="T15" fmla="*/ 72 h 287"/>
              <a:gd name="T16" fmla="*/ 165 w 165"/>
              <a:gd name="T17" fmla="*/ 59 h 287"/>
              <a:gd name="T18" fmla="*/ 165 w 165"/>
              <a:gd name="T19" fmla="*/ 0 h 287"/>
              <a:gd name="T20" fmla="*/ 82 w 165"/>
              <a:gd name="T21" fmla="*/ 19 h 287"/>
              <a:gd name="T22" fmla="*/ 81 w 165"/>
              <a:gd name="T23" fmla="*/ 19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5" h="287">
                <a:moveTo>
                  <a:pt x="81" y="19"/>
                </a:moveTo>
                <a:cubicBezTo>
                  <a:pt x="81" y="202"/>
                  <a:pt x="81" y="202"/>
                  <a:pt x="81" y="202"/>
                </a:cubicBezTo>
                <a:cubicBezTo>
                  <a:pt x="73" y="199"/>
                  <a:pt x="65" y="197"/>
                  <a:pt x="56" y="197"/>
                </a:cubicBezTo>
                <a:cubicBezTo>
                  <a:pt x="25" y="197"/>
                  <a:pt x="0" y="217"/>
                  <a:pt x="0" y="242"/>
                </a:cubicBezTo>
                <a:cubicBezTo>
                  <a:pt x="0" y="267"/>
                  <a:pt x="25" y="287"/>
                  <a:pt x="56" y="287"/>
                </a:cubicBezTo>
                <a:cubicBezTo>
                  <a:pt x="87" y="287"/>
                  <a:pt x="112" y="267"/>
                  <a:pt x="112" y="243"/>
                </a:cubicBezTo>
                <a:cubicBezTo>
                  <a:pt x="112" y="243"/>
                  <a:pt x="112" y="243"/>
                  <a:pt x="112" y="243"/>
                </a:cubicBezTo>
                <a:cubicBezTo>
                  <a:pt x="112" y="72"/>
                  <a:pt x="112" y="72"/>
                  <a:pt x="112" y="72"/>
                </a:cubicBezTo>
                <a:cubicBezTo>
                  <a:pt x="165" y="59"/>
                  <a:pt x="165" y="59"/>
                  <a:pt x="165" y="59"/>
                </a:cubicBezTo>
                <a:cubicBezTo>
                  <a:pt x="165" y="0"/>
                  <a:pt x="165" y="0"/>
                  <a:pt x="165" y="0"/>
                </a:cubicBezTo>
                <a:cubicBezTo>
                  <a:pt x="82" y="19"/>
                  <a:pt x="82" y="19"/>
                  <a:pt x="82" y="19"/>
                </a:cubicBezTo>
                <a:lnTo>
                  <a:pt x="81" y="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0" name="出自【趣你的PPT】(微信:qunideppt)：最优质的PPT资源库"/>
          <p:cNvSpPr>
            <a:spLocks/>
          </p:cNvSpPr>
          <p:nvPr/>
        </p:nvSpPr>
        <p:spPr bwMode="auto">
          <a:xfrm>
            <a:off x="1386594" y="2101563"/>
            <a:ext cx="75109" cy="75109"/>
          </a:xfrm>
          <a:custGeom>
            <a:avLst/>
            <a:gdLst>
              <a:gd name="T0" fmla="*/ 57 w 57"/>
              <a:gd name="T1" fmla="*/ 24 h 57"/>
              <a:gd name="T2" fmla="*/ 57 w 57"/>
              <a:gd name="T3" fmla="*/ 0 h 57"/>
              <a:gd name="T4" fmla="*/ 0 w 57"/>
              <a:gd name="T5" fmla="*/ 0 h 57"/>
              <a:gd name="T6" fmla="*/ 0 w 57"/>
              <a:gd name="T7" fmla="*/ 57 h 57"/>
              <a:gd name="T8" fmla="*/ 37 w 57"/>
              <a:gd name="T9" fmla="*/ 57 h 57"/>
              <a:gd name="T10" fmla="*/ 40 w 57"/>
              <a:gd name="T11" fmla="*/ 52 h 57"/>
              <a:gd name="T12" fmla="*/ 57 w 57"/>
              <a:gd name="T13" fmla="*/ 24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" h="57">
                <a:moveTo>
                  <a:pt x="57" y="24"/>
                </a:moveTo>
                <a:lnTo>
                  <a:pt x="57" y="0"/>
                </a:lnTo>
                <a:lnTo>
                  <a:pt x="0" y="0"/>
                </a:lnTo>
                <a:lnTo>
                  <a:pt x="0" y="57"/>
                </a:lnTo>
                <a:lnTo>
                  <a:pt x="37" y="57"/>
                </a:lnTo>
                <a:lnTo>
                  <a:pt x="40" y="52"/>
                </a:lnTo>
                <a:lnTo>
                  <a:pt x="57" y="2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1528904" y="2101563"/>
            <a:ext cx="75109" cy="75109"/>
          </a:xfrm>
          <a:custGeom>
            <a:avLst/>
            <a:gdLst>
              <a:gd name="T0" fmla="*/ 49 w 100"/>
              <a:gd name="T1" fmla="*/ 0 h 101"/>
              <a:gd name="T2" fmla="*/ 0 w 100"/>
              <a:gd name="T3" fmla="*/ 39 h 101"/>
              <a:gd name="T4" fmla="*/ 32 w 100"/>
              <a:gd name="T5" fmla="*/ 92 h 101"/>
              <a:gd name="T6" fmla="*/ 36 w 100"/>
              <a:gd name="T7" fmla="*/ 100 h 101"/>
              <a:gd name="T8" fmla="*/ 49 w 100"/>
              <a:gd name="T9" fmla="*/ 101 h 101"/>
              <a:gd name="T10" fmla="*/ 100 w 100"/>
              <a:gd name="T11" fmla="*/ 51 h 101"/>
              <a:gd name="T12" fmla="*/ 49 w 100"/>
              <a:gd name="T13" fmla="*/ 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0" h="101">
                <a:moveTo>
                  <a:pt x="49" y="0"/>
                </a:moveTo>
                <a:cubicBezTo>
                  <a:pt x="25" y="0"/>
                  <a:pt x="5" y="17"/>
                  <a:pt x="0" y="39"/>
                </a:cubicBezTo>
                <a:cubicBezTo>
                  <a:pt x="32" y="92"/>
                  <a:pt x="32" y="92"/>
                  <a:pt x="32" y="92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40" y="101"/>
                  <a:pt x="45" y="101"/>
                  <a:pt x="49" y="101"/>
                </a:cubicBezTo>
                <a:cubicBezTo>
                  <a:pt x="77" y="101"/>
                  <a:pt x="100" y="79"/>
                  <a:pt x="100" y="51"/>
                </a:cubicBezTo>
                <a:cubicBezTo>
                  <a:pt x="100" y="23"/>
                  <a:pt x="77" y="0"/>
                  <a:pt x="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2" name="出自【趣你的PPT】(微信:qunideppt)：最优质的PPT资源库"/>
          <p:cNvSpPr>
            <a:spLocks/>
          </p:cNvSpPr>
          <p:nvPr/>
        </p:nvSpPr>
        <p:spPr bwMode="auto">
          <a:xfrm>
            <a:off x="1449843" y="2101563"/>
            <a:ext cx="90921" cy="75109"/>
          </a:xfrm>
          <a:custGeom>
            <a:avLst/>
            <a:gdLst>
              <a:gd name="T0" fmla="*/ 35 w 69"/>
              <a:gd name="T1" fmla="*/ 0 h 57"/>
              <a:gd name="T2" fmla="*/ 0 w 69"/>
              <a:gd name="T3" fmla="*/ 57 h 57"/>
              <a:gd name="T4" fmla="*/ 69 w 69"/>
              <a:gd name="T5" fmla="*/ 57 h 57"/>
              <a:gd name="T6" fmla="*/ 35 w 69"/>
              <a:gd name="T7" fmla="*/ 0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57">
                <a:moveTo>
                  <a:pt x="35" y="0"/>
                </a:moveTo>
                <a:lnTo>
                  <a:pt x="0" y="57"/>
                </a:lnTo>
                <a:lnTo>
                  <a:pt x="69" y="57"/>
                </a:lnTo>
                <a:lnTo>
                  <a:pt x="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3" name="出自【趣你的PPT】(微信:qunideppt)：最优质的PPT资源库"/>
          <p:cNvSpPr>
            <a:spLocks/>
          </p:cNvSpPr>
          <p:nvPr/>
        </p:nvSpPr>
        <p:spPr bwMode="auto">
          <a:xfrm>
            <a:off x="8487605" y="1384741"/>
            <a:ext cx="1319" cy="0"/>
          </a:xfrm>
          <a:custGeom>
            <a:avLst/>
            <a:gdLst>
              <a:gd name="T0" fmla="*/ 1 w 1"/>
              <a:gd name="T1" fmla="*/ 1 w 1"/>
              <a:gd name="T2" fmla="*/ 0 w 1"/>
              <a:gd name="T3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</a:cxnLst>
            <a:rect l="0" t="0" r="r" b="b"/>
            <a:pathLst>
              <a:path w="1">
                <a:moveTo>
                  <a:pt x="1" y="0"/>
                </a:moveTo>
                <a:lnTo>
                  <a:pt x="1" y="0"/>
                </a:lnTo>
                <a:lnTo>
                  <a:pt x="0" y="0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4" name="出自【趣你的PPT】(微信:qunideppt)：最优质的PPT资源库"/>
          <p:cNvSpPr>
            <a:spLocks/>
          </p:cNvSpPr>
          <p:nvPr/>
        </p:nvSpPr>
        <p:spPr bwMode="auto">
          <a:xfrm>
            <a:off x="8448075" y="1343895"/>
            <a:ext cx="40849" cy="40849"/>
          </a:xfrm>
          <a:custGeom>
            <a:avLst/>
            <a:gdLst>
              <a:gd name="T0" fmla="*/ 30 w 31"/>
              <a:gd name="T1" fmla="*/ 31 h 31"/>
              <a:gd name="T2" fmla="*/ 31 w 31"/>
              <a:gd name="T3" fmla="*/ 31 h 31"/>
              <a:gd name="T4" fmla="*/ 31 w 31"/>
              <a:gd name="T5" fmla="*/ 0 h 31"/>
              <a:gd name="T6" fmla="*/ 0 w 31"/>
              <a:gd name="T7" fmla="*/ 31 h 31"/>
              <a:gd name="T8" fmla="*/ 30 w 31"/>
              <a:gd name="T9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" h="31">
                <a:moveTo>
                  <a:pt x="30" y="31"/>
                </a:moveTo>
                <a:lnTo>
                  <a:pt x="31" y="31"/>
                </a:lnTo>
                <a:lnTo>
                  <a:pt x="31" y="0"/>
                </a:lnTo>
                <a:lnTo>
                  <a:pt x="0" y="31"/>
                </a:lnTo>
                <a:lnTo>
                  <a:pt x="30" y="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5" name="出自【趣你的PPT】(微信:qunideppt)：最优质的PPT资源库"/>
          <p:cNvSpPr>
            <a:spLocks/>
          </p:cNvSpPr>
          <p:nvPr/>
        </p:nvSpPr>
        <p:spPr bwMode="auto">
          <a:xfrm>
            <a:off x="8361107" y="1256927"/>
            <a:ext cx="127816" cy="127816"/>
          </a:xfrm>
          <a:custGeom>
            <a:avLst/>
            <a:gdLst>
              <a:gd name="T0" fmla="*/ 31 w 97"/>
              <a:gd name="T1" fmla="*/ 97 h 97"/>
              <a:gd name="T2" fmla="*/ 97 w 97"/>
              <a:gd name="T3" fmla="*/ 30 h 97"/>
              <a:gd name="T4" fmla="*/ 97 w 97"/>
              <a:gd name="T5" fmla="*/ 0 h 97"/>
              <a:gd name="T6" fmla="*/ 0 w 97"/>
              <a:gd name="T7" fmla="*/ 97 h 97"/>
              <a:gd name="T8" fmla="*/ 31 w 97"/>
              <a:gd name="T9" fmla="*/ 97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7" h="97">
                <a:moveTo>
                  <a:pt x="31" y="97"/>
                </a:moveTo>
                <a:lnTo>
                  <a:pt x="97" y="30"/>
                </a:lnTo>
                <a:lnTo>
                  <a:pt x="97" y="0"/>
                </a:lnTo>
                <a:lnTo>
                  <a:pt x="0" y="97"/>
                </a:lnTo>
                <a:lnTo>
                  <a:pt x="31" y="9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6" name="出自【趣你的PPT】(微信:qunideppt)：最优质的PPT资源库"/>
          <p:cNvSpPr>
            <a:spLocks/>
          </p:cNvSpPr>
          <p:nvPr/>
        </p:nvSpPr>
        <p:spPr bwMode="auto">
          <a:xfrm>
            <a:off x="8274139" y="1169959"/>
            <a:ext cx="214784" cy="214784"/>
          </a:xfrm>
          <a:custGeom>
            <a:avLst/>
            <a:gdLst>
              <a:gd name="T0" fmla="*/ 0 w 163"/>
              <a:gd name="T1" fmla="*/ 163 h 163"/>
              <a:gd name="T2" fmla="*/ 30 w 163"/>
              <a:gd name="T3" fmla="*/ 163 h 163"/>
              <a:gd name="T4" fmla="*/ 163 w 163"/>
              <a:gd name="T5" fmla="*/ 31 h 163"/>
              <a:gd name="T6" fmla="*/ 163 w 163"/>
              <a:gd name="T7" fmla="*/ 0 h 163"/>
              <a:gd name="T8" fmla="*/ 0 w 163"/>
              <a:gd name="T9" fmla="*/ 16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3" h="163">
                <a:moveTo>
                  <a:pt x="0" y="163"/>
                </a:moveTo>
                <a:lnTo>
                  <a:pt x="30" y="163"/>
                </a:lnTo>
                <a:lnTo>
                  <a:pt x="163" y="31"/>
                </a:lnTo>
                <a:lnTo>
                  <a:pt x="163" y="0"/>
                </a:lnTo>
                <a:lnTo>
                  <a:pt x="0" y="1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248361" y="1608748"/>
            <a:ext cx="214784" cy="198971"/>
          </a:xfrm>
          <a:custGeom>
            <a:avLst/>
            <a:gdLst>
              <a:gd name="T0" fmla="*/ 229 w 288"/>
              <a:gd name="T1" fmla="*/ 0 h 266"/>
              <a:gd name="T2" fmla="*/ 58 w 288"/>
              <a:gd name="T3" fmla="*/ 0 h 266"/>
              <a:gd name="T4" fmla="*/ 0 w 288"/>
              <a:gd name="T5" fmla="*/ 59 h 266"/>
              <a:gd name="T6" fmla="*/ 0 w 288"/>
              <a:gd name="T7" fmla="*/ 208 h 266"/>
              <a:gd name="T8" fmla="*/ 58 w 288"/>
              <a:gd name="T9" fmla="*/ 266 h 266"/>
              <a:gd name="T10" fmla="*/ 229 w 288"/>
              <a:gd name="T11" fmla="*/ 266 h 266"/>
              <a:gd name="T12" fmla="*/ 288 w 288"/>
              <a:gd name="T13" fmla="*/ 208 h 266"/>
              <a:gd name="T14" fmla="*/ 288 w 288"/>
              <a:gd name="T15" fmla="*/ 59 h 266"/>
              <a:gd name="T16" fmla="*/ 229 w 288"/>
              <a:gd name="T17" fmla="*/ 0 h 266"/>
              <a:gd name="T18" fmla="*/ 255 w 288"/>
              <a:gd name="T19" fmla="*/ 208 h 266"/>
              <a:gd name="T20" fmla="*/ 229 w 288"/>
              <a:gd name="T21" fmla="*/ 233 h 266"/>
              <a:gd name="T22" fmla="*/ 58 w 288"/>
              <a:gd name="T23" fmla="*/ 233 h 266"/>
              <a:gd name="T24" fmla="*/ 33 w 288"/>
              <a:gd name="T25" fmla="*/ 208 h 266"/>
              <a:gd name="T26" fmla="*/ 33 w 288"/>
              <a:gd name="T27" fmla="*/ 59 h 266"/>
              <a:gd name="T28" fmla="*/ 58 w 288"/>
              <a:gd name="T29" fmla="*/ 33 h 266"/>
              <a:gd name="T30" fmla="*/ 229 w 288"/>
              <a:gd name="T31" fmla="*/ 33 h 266"/>
              <a:gd name="T32" fmla="*/ 255 w 288"/>
              <a:gd name="T33" fmla="*/ 59 h 266"/>
              <a:gd name="T34" fmla="*/ 255 w 288"/>
              <a:gd name="T35" fmla="*/ 208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88" h="266">
                <a:moveTo>
                  <a:pt x="229" y="0"/>
                </a:moveTo>
                <a:cubicBezTo>
                  <a:pt x="58" y="0"/>
                  <a:pt x="58" y="0"/>
                  <a:pt x="58" y="0"/>
                </a:cubicBezTo>
                <a:cubicBezTo>
                  <a:pt x="26" y="0"/>
                  <a:pt x="0" y="27"/>
                  <a:pt x="0" y="59"/>
                </a:cubicBezTo>
                <a:cubicBezTo>
                  <a:pt x="0" y="208"/>
                  <a:pt x="0" y="208"/>
                  <a:pt x="0" y="208"/>
                </a:cubicBezTo>
                <a:cubicBezTo>
                  <a:pt x="0" y="240"/>
                  <a:pt x="26" y="266"/>
                  <a:pt x="58" y="266"/>
                </a:cubicBezTo>
                <a:cubicBezTo>
                  <a:pt x="229" y="266"/>
                  <a:pt x="229" y="266"/>
                  <a:pt x="229" y="266"/>
                </a:cubicBezTo>
                <a:cubicBezTo>
                  <a:pt x="262" y="266"/>
                  <a:pt x="288" y="240"/>
                  <a:pt x="288" y="208"/>
                </a:cubicBezTo>
                <a:cubicBezTo>
                  <a:pt x="288" y="59"/>
                  <a:pt x="288" y="59"/>
                  <a:pt x="288" y="59"/>
                </a:cubicBezTo>
                <a:cubicBezTo>
                  <a:pt x="288" y="27"/>
                  <a:pt x="262" y="0"/>
                  <a:pt x="229" y="0"/>
                </a:cubicBezTo>
                <a:close/>
                <a:moveTo>
                  <a:pt x="255" y="208"/>
                </a:moveTo>
                <a:cubicBezTo>
                  <a:pt x="255" y="222"/>
                  <a:pt x="243" y="233"/>
                  <a:pt x="229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44" y="233"/>
                  <a:pt x="33" y="222"/>
                  <a:pt x="33" y="208"/>
                </a:cubicBezTo>
                <a:cubicBezTo>
                  <a:pt x="33" y="59"/>
                  <a:pt x="33" y="59"/>
                  <a:pt x="33" y="59"/>
                </a:cubicBezTo>
                <a:cubicBezTo>
                  <a:pt x="33" y="45"/>
                  <a:pt x="44" y="33"/>
                  <a:pt x="58" y="33"/>
                </a:cubicBezTo>
                <a:cubicBezTo>
                  <a:pt x="229" y="33"/>
                  <a:pt x="229" y="33"/>
                  <a:pt x="229" y="33"/>
                </a:cubicBezTo>
                <a:cubicBezTo>
                  <a:pt x="243" y="33"/>
                  <a:pt x="255" y="45"/>
                  <a:pt x="255" y="59"/>
                </a:cubicBezTo>
                <a:lnTo>
                  <a:pt x="255" y="2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8" name="出自【趣你的PPT】(微信:qunideppt)：最优质的PPT资源库"/>
          <p:cNvSpPr>
            <a:spLocks/>
          </p:cNvSpPr>
          <p:nvPr/>
        </p:nvSpPr>
        <p:spPr bwMode="auto">
          <a:xfrm>
            <a:off x="2306338" y="1682539"/>
            <a:ext cx="100145" cy="60614"/>
          </a:xfrm>
          <a:custGeom>
            <a:avLst/>
            <a:gdLst>
              <a:gd name="T0" fmla="*/ 38 w 76"/>
              <a:gd name="T1" fmla="*/ 46 h 46"/>
              <a:gd name="T2" fmla="*/ 76 w 76"/>
              <a:gd name="T3" fmla="*/ 0 h 46"/>
              <a:gd name="T4" fmla="*/ 0 w 76"/>
              <a:gd name="T5" fmla="*/ 0 h 46"/>
              <a:gd name="T6" fmla="*/ 38 w 76"/>
              <a:gd name="T7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" h="46">
                <a:moveTo>
                  <a:pt x="38" y="46"/>
                </a:moveTo>
                <a:lnTo>
                  <a:pt x="76" y="0"/>
                </a:lnTo>
                <a:lnTo>
                  <a:pt x="0" y="0"/>
                </a:lnTo>
                <a:lnTo>
                  <a:pt x="38" y="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55710" y="1603477"/>
            <a:ext cx="216101" cy="25037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55710" y="1665410"/>
            <a:ext cx="216101" cy="2371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55710" y="1726023"/>
            <a:ext cx="216101" cy="2371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55710" y="1786637"/>
            <a:ext cx="216101" cy="2371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459068" y="1674633"/>
            <a:ext cx="71155" cy="7115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5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549988" y="1674633"/>
            <a:ext cx="15812" cy="7115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5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585565" y="1653550"/>
            <a:ext cx="15812" cy="11200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5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422171" y="1674633"/>
            <a:ext cx="15812" cy="7115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5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86595" y="1653550"/>
            <a:ext cx="15812" cy="11200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17476" y="1628515"/>
            <a:ext cx="214784" cy="160757"/>
          </a:xfrm>
          <a:custGeom>
            <a:avLst/>
            <a:gdLst>
              <a:gd name="T0" fmla="*/ 0 w 163"/>
              <a:gd name="T1" fmla="*/ 0 h 122"/>
              <a:gd name="T2" fmla="*/ 0 w 163"/>
              <a:gd name="T3" fmla="*/ 122 h 122"/>
              <a:gd name="T4" fmla="*/ 163 w 163"/>
              <a:gd name="T5" fmla="*/ 122 h 122"/>
              <a:gd name="T6" fmla="*/ 163 w 163"/>
              <a:gd name="T7" fmla="*/ 0 h 122"/>
              <a:gd name="T8" fmla="*/ 0 w 163"/>
              <a:gd name="T9" fmla="*/ 0 h 122"/>
              <a:gd name="T10" fmla="*/ 100 w 163"/>
              <a:gd name="T11" fmla="*/ 13 h 122"/>
              <a:gd name="T12" fmla="*/ 100 w 163"/>
              <a:gd name="T13" fmla="*/ 108 h 122"/>
              <a:gd name="T14" fmla="*/ 63 w 163"/>
              <a:gd name="T15" fmla="*/ 108 h 122"/>
              <a:gd name="T16" fmla="*/ 63 w 163"/>
              <a:gd name="T17" fmla="*/ 13 h 122"/>
              <a:gd name="T18" fmla="*/ 100 w 163"/>
              <a:gd name="T19" fmla="*/ 13 h 122"/>
              <a:gd name="T20" fmla="*/ 13 w 163"/>
              <a:gd name="T21" fmla="*/ 13 h 122"/>
              <a:gd name="T22" fmla="*/ 49 w 163"/>
              <a:gd name="T23" fmla="*/ 13 h 122"/>
              <a:gd name="T24" fmla="*/ 49 w 163"/>
              <a:gd name="T25" fmla="*/ 108 h 122"/>
              <a:gd name="T26" fmla="*/ 13 w 163"/>
              <a:gd name="T27" fmla="*/ 108 h 122"/>
              <a:gd name="T28" fmla="*/ 13 w 163"/>
              <a:gd name="T29" fmla="*/ 13 h 122"/>
              <a:gd name="T30" fmla="*/ 149 w 163"/>
              <a:gd name="T31" fmla="*/ 108 h 122"/>
              <a:gd name="T32" fmla="*/ 114 w 163"/>
              <a:gd name="T33" fmla="*/ 108 h 122"/>
              <a:gd name="T34" fmla="*/ 114 w 163"/>
              <a:gd name="T35" fmla="*/ 13 h 122"/>
              <a:gd name="T36" fmla="*/ 149 w 163"/>
              <a:gd name="T37" fmla="*/ 13 h 122"/>
              <a:gd name="T38" fmla="*/ 149 w 163"/>
              <a:gd name="T39" fmla="*/ 108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3" h="122">
                <a:moveTo>
                  <a:pt x="0" y="0"/>
                </a:moveTo>
                <a:lnTo>
                  <a:pt x="0" y="122"/>
                </a:lnTo>
                <a:lnTo>
                  <a:pt x="163" y="122"/>
                </a:lnTo>
                <a:lnTo>
                  <a:pt x="163" y="0"/>
                </a:lnTo>
                <a:lnTo>
                  <a:pt x="0" y="0"/>
                </a:lnTo>
                <a:close/>
                <a:moveTo>
                  <a:pt x="100" y="13"/>
                </a:moveTo>
                <a:lnTo>
                  <a:pt x="100" y="108"/>
                </a:lnTo>
                <a:lnTo>
                  <a:pt x="63" y="108"/>
                </a:lnTo>
                <a:lnTo>
                  <a:pt x="63" y="13"/>
                </a:lnTo>
                <a:lnTo>
                  <a:pt x="100" y="13"/>
                </a:lnTo>
                <a:close/>
                <a:moveTo>
                  <a:pt x="13" y="13"/>
                </a:moveTo>
                <a:lnTo>
                  <a:pt x="49" y="13"/>
                </a:lnTo>
                <a:lnTo>
                  <a:pt x="49" y="108"/>
                </a:lnTo>
                <a:lnTo>
                  <a:pt x="13" y="108"/>
                </a:lnTo>
                <a:lnTo>
                  <a:pt x="13" y="13"/>
                </a:lnTo>
                <a:close/>
                <a:moveTo>
                  <a:pt x="149" y="108"/>
                </a:moveTo>
                <a:lnTo>
                  <a:pt x="114" y="108"/>
                </a:lnTo>
                <a:lnTo>
                  <a:pt x="114" y="13"/>
                </a:lnTo>
                <a:lnTo>
                  <a:pt x="149" y="13"/>
                </a:lnTo>
                <a:lnTo>
                  <a:pt x="149" y="1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59" name="出自【趣你的PPT】(微信:qunideppt)：最优质的PPT资源库"/>
          <p:cNvSpPr>
            <a:spLocks/>
          </p:cNvSpPr>
          <p:nvPr/>
        </p:nvSpPr>
        <p:spPr bwMode="auto">
          <a:xfrm>
            <a:off x="6608584" y="1278010"/>
            <a:ext cx="55343" cy="55343"/>
          </a:xfrm>
          <a:custGeom>
            <a:avLst/>
            <a:gdLst>
              <a:gd name="T0" fmla="*/ 0 w 42"/>
              <a:gd name="T1" fmla="*/ 42 h 42"/>
              <a:gd name="T2" fmla="*/ 42 w 42"/>
              <a:gd name="T3" fmla="*/ 0 h 42"/>
              <a:gd name="T4" fmla="*/ 0 w 42"/>
              <a:gd name="T5" fmla="*/ 4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42">
                <a:moveTo>
                  <a:pt x="0" y="42"/>
                </a:moveTo>
                <a:lnTo>
                  <a:pt x="42" y="0"/>
                </a:lnTo>
                <a:lnTo>
                  <a:pt x="0" y="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60" name="出自【趣你的PPT】(微信:qunideppt)：最优质的PPT资源库"/>
          <p:cNvSpPr>
            <a:spLocks noChangeShapeType="1"/>
          </p:cNvSpPr>
          <p:nvPr/>
        </p:nvSpPr>
        <p:spPr bwMode="auto">
          <a:xfrm flipV="1">
            <a:off x="6608584" y="1278010"/>
            <a:ext cx="55343" cy="55343"/>
          </a:xfrm>
          <a:prstGeom prst="line">
            <a:avLst/>
          </a:prstGeom>
          <a:solidFill>
            <a:srgbClr val="4472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61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6608584" y="1222667"/>
            <a:ext cx="0" cy="0"/>
          </a:xfrm>
          <a:prstGeom prst="line">
            <a:avLst/>
          </a:prstGeom>
          <a:solidFill>
            <a:srgbClr val="4472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62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6608584" y="1222667"/>
            <a:ext cx="0" cy="0"/>
          </a:xfrm>
          <a:prstGeom prst="line">
            <a:avLst/>
          </a:prstGeom>
          <a:solidFill>
            <a:srgbClr val="4472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63" name="出自【趣你的PPT】(微信:qunideppt)：最优质的PPT资源库"/>
          <p:cNvSpPr>
            <a:spLocks/>
          </p:cNvSpPr>
          <p:nvPr/>
        </p:nvSpPr>
        <p:spPr bwMode="auto">
          <a:xfrm>
            <a:off x="6608585" y="1171276"/>
            <a:ext cx="108050" cy="214784"/>
          </a:xfrm>
          <a:custGeom>
            <a:avLst/>
            <a:gdLst>
              <a:gd name="T0" fmla="*/ 42 w 82"/>
              <a:gd name="T1" fmla="*/ 81 h 163"/>
              <a:gd name="T2" fmla="*/ 0 w 82"/>
              <a:gd name="T3" fmla="*/ 123 h 163"/>
              <a:gd name="T4" fmla="*/ 0 w 82"/>
              <a:gd name="T5" fmla="*/ 163 h 163"/>
              <a:gd name="T6" fmla="*/ 0 w 82"/>
              <a:gd name="T7" fmla="*/ 163 h 163"/>
              <a:gd name="T8" fmla="*/ 82 w 82"/>
              <a:gd name="T9" fmla="*/ 81 h 163"/>
              <a:gd name="T10" fmla="*/ 0 w 82"/>
              <a:gd name="T11" fmla="*/ 0 h 163"/>
              <a:gd name="T12" fmla="*/ 0 w 82"/>
              <a:gd name="T13" fmla="*/ 0 h 163"/>
              <a:gd name="T14" fmla="*/ 0 w 82"/>
              <a:gd name="T15" fmla="*/ 39 h 163"/>
              <a:gd name="T16" fmla="*/ 42 w 82"/>
              <a:gd name="T17" fmla="*/ 81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2" h="163">
                <a:moveTo>
                  <a:pt x="42" y="81"/>
                </a:moveTo>
                <a:lnTo>
                  <a:pt x="0" y="123"/>
                </a:lnTo>
                <a:lnTo>
                  <a:pt x="0" y="163"/>
                </a:lnTo>
                <a:lnTo>
                  <a:pt x="0" y="163"/>
                </a:lnTo>
                <a:lnTo>
                  <a:pt x="82" y="81"/>
                </a:lnTo>
                <a:lnTo>
                  <a:pt x="0" y="0"/>
                </a:lnTo>
                <a:lnTo>
                  <a:pt x="0" y="0"/>
                </a:lnTo>
                <a:lnTo>
                  <a:pt x="0" y="39"/>
                </a:lnTo>
                <a:lnTo>
                  <a:pt x="42" y="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64" name="出自【趣你的PPT】(微信:qunideppt)：最优质的PPT资源库"/>
          <p:cNvSpPr>
            <a:spLocks/>
          </p:cNvSpPr>
          <p:nvPr/>
        </p:nvSpPr>
        <p:spPr bwMode="auto">
          <a:xfrm>
            <a:off x="7038150" y="1171277"/>
            <a:ext cx="114639" cy="213465"/>
          </a:xfrm>
          <a:custGeom>
            <a:avLst/>
            <a:gdLst>
              <a:gd name="T0" fmla="*/ 149 w 153"/>
              <a:gd name="T1" fmla="*/ 137 h 286"/>
              <a:gd name="T2" fmla="*/ 16 w 153"/>
              <a:gd name="T3" fmla="*/ 3 h 286"/>
              <a:gd name="T4" fmla="*/ 9 w 153"/>
              <a:gd name="T5" fmla="*/ 0 h 286"/>
              <a:gd name="T6" fmla="*/ 3 w 153"/>
              <a:gd name="T7" fmla="*/ 3 h 286"/>
              <a:gd name="T8" fmla="*/ 2 w 153"/>
              <a:gd name="T9" fmla="*/ 3 h 286"/>
              <a:gd name="T10" fmla="*/ 0 w 153"/>
              <a:gd name="T11" fmla="*/ 10 h 286"/>
              <a:gd name="T12" fmla="*/ 0 w 153"/>
              <a:gd name="T13" fmla="*/ 75 h 286"/>
              <a:gd name="T14" fmla="*/ 2 w 153"/>
              <a:gd name="T15" fmla="*/ 81 h 286"/>
              <a:gd name="T16" fmla="*/ 64 w 153"/>
              <a:gd name="T17" fmla="*/ 143 h 286"/>
              <a:gd name="T18" fmla="*/ 2 w 153"/>
              <a:gd name="T19" fmla="*/ 205 h 286"/>
              <a:gd name="T20" fmla="*/ 0 w 153"/>
              <a:gd name="T21" fmla="*/ 212 h 286"/>
              <a:gd name="T22" fmla="*/ 0 w 153"/>
              <a:gd name="T23" fmla="*/ 277 h 286"/>
              <a:gd name="T24" fmla="*/ 2 w 153"/>
              <a:gd name="T25" fmla="*/ 283 h 286"/>
              <a:gd name="T26" fmla="*/ 3 w 153"/>
              <a:gd name="T27" fmla="*/ 283 h 286"/>
              <a:gd name="T28" fmla="*/ 9 w 153"/>
              <a:gd name="T29" fmla="*/ 286 h 286"/>
              <a:gd name="T30" fmla="*/ 16 w 153"/>
              <a:gd name="T31" fmla="*/ 283 h 286"/>
              <a:gd name="T32" fmla="*/ 149 w 153"/>
              <a:gd name="T33" fmla="*/ 150 h 286"/>
              <a:gd name="T34" fmla="*/ 149 w 153"/>
              <a:gd name="T35" fmla="*/ 137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53" h="286">
                <a:moveTo>
                  <a:pt x="149" y="137"/>
                </a:moveTo>
                <a:cubicBezTo>
                  <a:pt x="16" y="3"/>
                  <a:pt x="16" y="3"/>
                  <a:pt x="16" y="3"/>
                </a:cubicBezTo>
                <a:cubicBezTo>
                  <a:pt x="14" y="1"/>
                  <a:pt x="11" y="0"/>
                  <a:pt x="9" y="0"/>
                </a:cubicBezTo>
                <a:cubicBezTo>
                  <a:pt x="7" y="0"/>
                  <a:pt x="4" y="1"/>
                  <a:pt x="3" y="3"/>
                </a:cubicBezTo>
                <a:cubicBezTo>
                  <a:pt x="2" y="3"/>
                  <a:pt x="2" y="3"/>
                  <a:pt x="2" y="3"/>
                </a:cubicBezTo>
                <a:cubicBezTo>
                  <a:pt x="1" y="5"/>
                  <a:pt x="0" y="7"/>
                  <a:pt x="0" y="10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77"/>
                  <a:pt x="1" y="79"/>
                  <a:pt x="2" y="81"/>
                </a:cubicBezTo>
                <a:cubicBezTo>
                  <a:pt x="64" y="143"/>
                  <a:pt x="64" y="143"/>
                  <a:pt x="64" y="143"/>
                </a:cubicBezTo>
                <a:cubicBezTo>
                  <a:pt x="2" y="205"/>
                  <a:pt x="2" y="205"/>
                  <a:pt x="2" y="205"/>
                </a:cubicBezTo>
                <a:cubicBezTo>
                  <a:pt x="1" y="207"/>
                  <a:pt x="0" y="209"/>
                  <a:pt x="0" y="212"/>
                </a:cubicBezTo>
                <a:cubicBezTo>
                  <a:pt x="0" y="277"/>
                  <a:pt x="0" y="277"/>
                  <a:pt x="0" y="277"/>
                </a:cubicBezTo>
                <a:cubicBezTo>
                  <a:pt x="0" y="279"/>
                  <a:pt x="1" y="281"/>
                  <a:pt x="2" y="283"/>
                </a:cubicBezTo>
                <a:cubicBezTo>
                  <a:pt x="3" y="283"/>
                  <a:pt x="3" y="283"/>
                  <a:pt x="3" y="283"/>
                </a:cubicBezTo>
                <a:cubicBezTo>
                  <a:pt x="4" y="285"/>
                  <a:pt x="7" y="286"/>
                  <a:pt x="9" y="286"/>
                </a:cubicBezTo>
                <a:cubicBezTo>
                  <a:pt x="12" y="286"/>
                  <a:pt x="14" y="285"/>
                  <a:pt x="16" y="283"/>
                </a:cubicBezTo>
                <a:cubicBezTo>
                  <a:pt x="149" y="150"/>
                  <a:pt x="149" y="150"/>
                  <a:pt x="149" y="150"/>
                </a:cubicBezTo>
                <a:cubicBezTo>
                  <a:pt x="153" y="146"/>
                  <a:pt x="153" y="140"/>
                  <a:pt x="149" y="1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12374" y="1168642"/>
            <a:ext cx="216101" cy="216101"/>
          </a:xfrm>
          <a:custGeom>
            <a:avLst/>
            <a:gdLst>
              <a:gd name="T0" fmla="*/ 144 w 288"/>
              <a:gd name="T1" fmla="*/ 0 h 289"/>
              <a:gd name="T2" fmla="*/ 0 w 288"/>
              <a:gd name="T3" fmla="*/ 145 h 289"/>
              <a:gd name="T4" fmla="*/ 144 w 288"/>
              <a:gd name="T5" fmla="*/ 289 h 289"/>
              <a:gd name="T6" fmla="*/ 288 w 288"/>
              <a:gd name="T7" fmla="*/ 145 h 289"/>
              <a:gd name="T8" fmla="*/ 144 w 288"/>
              <a:gd name="T9" fmla="*/ 0 h 289"/>
              <a:gd name="T10" fmla="*/ 208 w 288"/>
              <a:gd name="T11" fmla="*/ 148 h 289"/>
              <a:gd name="T12" fmla="*/ 117 w 288"/>
              <a:gd name="T13" fmla="*/ 239 h 289"/>
              <a:gd name="T14" fmla="*/ 114 w 288"/>
              <a:gd name="T15" fmla="*/ 240 h 289"/>
              <a:gd name="T16" fmla="*/ 111 w 288"/>
              <a:gd name="T17" fmla="*/ 239 h 289"/>
              <a:gd name="T18" fmla="*/ 111 w 288"/>
              <a:gd name="T19" fmla="*/ 239 h 289"/>
              <a:gd name="T20" fmla="*/ 110 w 288"/>
              <a:gd name="T21" fmla="*/ 236 h 289"/>
              <a:gd name="T22" fmla="*/ 110 w 288"/>
              <a:gd name="T23" fmla="*/ 192 h 289"/>
              <a:gd name="T24" fmla="*/ 111 w 288"/>
              <a:gd name="T25" fmla="*/ 189 h 289"/>
              <a:gd name="T26" fmla="*/ 155 w 288"/>
              <a:gd name="T27" fmla="*/ 145 h 289"/>
              <a:gd name="T28" fmla="*/ 111 w 288"/>
              <a:gd name="T29" fmla="*/ 101 h 289"/>
              <a:gd name="T30" fmla="*/ 110 w 288"/>
              <a:gd name="T31" fmla="*/ 98 h 289"/>
              <a:gd name="T32" fmla="*/ 110 w 288"/>
              <a:gd name="T33" fmla="*/ 54 h 289"/>
              <a:gd name="T34" fmla="*/ 111 w 288"/>
              <a:gd name="T35" fmla="*/ 51 h 289"/>
              <a:gd name="T36" fmla="*/ 111 w 288"/>
              <a:gd name="T37" fmla="*/ 51 h 289"/>
              <a:gd name="T38" fmla="*/ 117 w 288"/>
              <a:gd name="T39" fmla="*/ 51 h 289"/>
              <a:gd name="T40" fmla="*/ 208 w 288"/>
              <a:gd name="T41" fmla="*/ 142 h 289"/>
              <a:gd name="T42" fmla="*/ 209 w 288"/>
              <a:gd name="T43" fmla="*/ 145 h 289"/>
              <a:gd name="T44" fmla="*/ 208 w 288"/>
              <a:gd name="T45" fmla="*/ 148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8" h="289">
                <a:moveTo>
                  <a:pt x="144" y="0"/>
                </a:moveTo>
                <a:cubicBezTo>
                  <a:pt x="64" y="0"/>
                  <a:pt x="0" y="65"/>
                  <a:pt x="0" y="145"/>
                </a:cubicBezTo>
                <a:cubicBezTo>
                  <a:pt x="0" y="224"/>
                  <a:pt x="64" y="289"/>
                  <a:pt x="144" y="289"/>
                </a:cubicBezTo>
                <a:cubicBezTo>
                  <a:pt x="224" y="289"/>
                  <a:pt x="288" y="224"/>
                  <a:pt x="288" y="145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208" y="148"/>
                </a:moveTo>
                <a:cubicBezTo>
                  <a:pt x="117" y="239"/>
                  <a:pt x="117" y="239"/>
                  <a:pt x="117" y="239"/>
                </a:cubicBezTo>
                <a:cubicBezTo>
                  <a:pt x="116" y="240"/>
                  <a:pt x="115" y="240"/>
                  <a:pt x="114" y="240"/>
                </a:cubicBezTo>
                <a:cubicBezTo>
                  <a:pt x="113" y="240"/>
                  <a:pt x="112" y="240"/>
                  <a:pt x="111" y="239"/>
                </a:cubicBezTo>
                <a:cubicBezTo>
                  <a:pt x="111" y="239"/>
                  <a:pt x="111" y="239"/>
                  <a:pt x="111" y="239"/>
                </a:cubicBezTo>
                <a:cubicBezTo>
                  <a:pt x="110" y="238"/>
                  <a:pt x="110" y="237"/>
                  <a:pt x="110" y="236"/>
                </a:cubicBezTo>
                <a:cubicBezTo>
                  <a:pt x="110" y="192"/>
                  <a:pt x="110" y="192"/>
                  <a:pt x="110" y="192"/>
                </a:cubicBezTo>
                <a:cubicBezTo>
                  <a:pt x="110" y="191"/>
                  <a:pt x="110" y="190"/>
                  <a:pt x="111" y="189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11" y="101"/>
                  <a:pt x="111" y="101"/>
                  <a:pt x="111" y="101"/>
                </a:cubicBezTo>
                <a:cubicBezTo>
                  <a:pt x="110" y="100"/>
                  <a:pt x="110" y="99"/>
                  <a:pt x="110" y="98"/>
                </a:cubicBezTo>
                <a:cubicBezTo>
                  <a:pt x="110" y="54"/>
                  <a:pt x="110" y="54"/>
                  <a:pt x="110" y="54"/>
                </a:cubicBezTo>
                <a:cubicBezTo>
                  <a:pt x="110" y="53"/>
                  <a:pt x="110" y="52"/>
                  <a:pt x="111" y="51"/>
                </a:cubicBezTo>
                <a:cubicBezTo>
                  <a:pt x="111" y="51"/>
                  <a:pt x="111" y="51"/>
                  <a:pt x="111" y="51"/>
                </a:cubicBezTo>
                <a:cubicBezTo>
                  <a:pt x="113" y="49"/>
                  <a:pt x="115" y="49"/>
                  <a:pt x="117" y="51"/>
                </a:cubicBezTo>
                <a:cubicBezTo>
                  <a:pt x="208" y="142"/>
                  <a:pt x="208" y="142"/>
                  <a:pt x="208" y="142"/>
                </a:cubicBezTo>
                <a:cubicBezTo>
                  <a:pt x="209" y="143"/>
                  <a:pt x="209" y="144"/>
                  <a:pt x="209" y="145"/>
                </a:cubicBezTo>
                <a:cubicBezTo>
                  <a:pt x="209" y="146"/>
                  <a:pt x="209" y="147"/>
                  <a:pt x="208" y="14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6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31026" y="3752624"/>
            <a:ext cx="214784" cy="214784"/>
          </a:xfrm>
          <a:custGeom>
            <a:avLst/>
            <a:gdLst>
              <a:gd name="T0" fmla="*/ 0 w 163"/>
              <a:gd name="T1" fmla="*/ 0 h 163"/>
              <a:gd name="T2" fmla="*/ 0 w 163"/>
              <a:gd name="T3" fmla="*/ 163 h 163"/>
              <a:gd name="T4" fmla="*/ 163 w 163"/>
              <a:gd name="T5" fmla="*/ 163 h 163"/>
              <a:gd name="T6" fmla="*/ 163 w 163"/>
              <a:gd name="T7" fmla="*/ 0 h 163"/>
              <a:gd name="T8" fmla="*/ 0 w 163"/>
              <a:gd name="T9" fmla="*/ 0 h 163"/>
              <a:gd name="T10" fmla="*/ 13 w 163"/>
              <a:gd name="T11" fmla="*/ 105 h 163"/>
              <a:gd name="T12" fmla="*/ 59 w 163"/>
              <a:gd name="T13" fmla="*/ 150 h 163"/>
              <a:gd name="T14" fmla="*/ 13 w 163"/>
              <a:gd name="T15" fmla="*/ 150 h 163"/>
              <a:gd name="T16" fmla="*/ 13 w 163"/>
              <a:gd name="T17" fmla="*/ 105 h 163"/>
              <a:gd name="T18" fmla="*/ 9 w 163"/>
              <a:gd name="T19" fmla="*/ 81 h 163"/>
              <a:gd name="T20" fmla="*/ 82 w 163"/>
              <a:gd name="T21" fmla="*/ 81 h 163"/>
              <a:gd name="T22" fmla="*/ 82 w 163"/>
              <a:gd name="T23" fmla="*/ 154 h 163"/>
              <a:gd name="T24" fmla="*/ 9 w 163"/>
              <a:gd name="T25" fmla="*/ 81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3" h="163">
                <a:moveTo>
                  <a:pt x="0" y="0"/>
                </a:moveTo>
                <a:lnTo>
                  <a:pt x="0" y="163"/>
                </a:lnTo>
                <a:lnTo>
                  <a:pt x="163" y="163"/>
                </a:lnTo>
                <a:lnTo>
                  <a:pt x="163" y="0"/>
                </a:lnTo>
                <a:lnTo>
                  <a:pt x="0" y="0"/>
                </a:lnTo>
                <a:close/>
                <a:moveTo>
                  <a:pt x="13" y="105"/>
                </a:moveTo>
                <a:lnTo>
                  <a:pt x="59" y="150"/>
                </a:lnTo>
                <a:lnTo>
                  <a:pt x="13" y="150"/>
                </a:lnTo>
                <a:lnTo>
                  <a:pt x="13" y="105"/>
                </a:lnTo>
                <a:close/>
                <a:moveTo>
                  <a:pt x="9" y="81"/>
                </a:moveTo>
                <a:lnTo>
                  <a:pt x="82" y="81"/>
                </a:lnTo>
                <a:lnTo>
                  <a:pt x="82" y="154"/>
                </a:lnTo>
                <a:lnTo>
                  <a:pt x="9" y="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57029" y="2031727"/>
            <a:ext cx="213465" cy="214784"/>
          </a:xfrm>
          <a:custGeom>
            <a:avLst/>
            <a:gdLst>
              <a:gd name="T0" fmla="*/ 286 w 286"/>
              <a:gd name="T1" fmla="*/ 131 h 288"/>
              <a:gd name="T2" fmla="*/ 259 w 286"/>
              <a:gd name="T3" fmla="*/ 131 h 288"/>
              <a:gd name="T4" fmla="*/ 155 w 286"/>
              <a:gd name="T5" fmla="*/ 26 h 288"/>
              <a:gd name="T6" fmla="*/ 155 w 286"/>
              <a:gd name="T7" fmla="*/ 0 h 288"/>
              <a:gd name="T8" fmla="*/ 131 w 286"/>
              <a:gd name="T9" fmla="*/ 0 h 288"/>
              <a:gd name="T10" fmla="*/ 131 w 286"/>
              <a:gd name="T11" fmla="*/ 26 h 288"/>
              <a:gd name="T12" fmla="*/ 27 w 286"/>
              <a:gd name="T13" fmla="*/ 131 h 288"/>
              <a:gd name="T14" fmla="*/ 0 w 286"/>
              <a:gd name="T15" fmla="*/ 131 h 288"/>
              <a:gd name="T16" fmla="*/ 0 w 286"/>
              <a:gd name="T17" fmla="*/ 155 h 288"/>
              <a:gd name="T18" fmla="*/ 28 w 286"/>
              <a:gd name="T19" fmla="*/ 155 h 288"/>
              <a:gd name="T20" fmla="*/ 131 w 286"/>
              <a:gd name="T21" fmla="*/ 258 h 288"/>
              <a:gd name="T22" fmla="*/ 131 w 286"/>
              <a:gd name="T23" fmla="*/ 288 h 288"/>
              <a:gd name="T24" fmla="*/ 155 w 286"/>
              <a:gd name="T25" fmla="*/ 288 h 288"/>
              <a:gd name="T26" fmla="*/ 155 w 286"/>
              <a:gd name="T27" fmla="*/ 258 h 288"/>
              <a:gd name="T28" fmla="*/ 259 w 286"/>
              <a:gd name="T29" fmla="*/ 155 h 288"/>
              <a:gd name="T30" fmla="*/ 286 w 286"/>
              <a:gd name="T31" fmla="*/ 155 h 288"/>
              <a:gd name="T32" fmla="*/ 286 w 286"/>
              <a:gd name="T33" fmla="*/ 131 h 288"/>
              <a:gd name="T34" fmla="*/ 235 w 286"/>
              <a:gd name="T35" fmla="*/ 131 h 288"/>
              <a:gd name="T36" fmla="*/ 155 w 286"/>
              <a:gd name="T37" fmla="*/ 131 h 288"/>
              <a:gd name="T38" fmla="*/ 155 w 286"/>
              <a:gd name="T39" fmla="*/ 50 h 288"/>
              <a:gd name="T40" fmla="*/ 235 w 286"/>
              <a:gd name="T41" fmla="*/ 131 h 288"/>
              <a:gd name="T42" fmla="*/ 131 w 286"/>
              <a:gd name="T43" fmla="*/ 50 h 288"/>
              <a:gd name="T44" fmla="*/ 131 w 286"/>
              <a:gd name="T45" fmla="*/ 131 h 288"/>
              <a:gd name="T46" fmla="*/ 51 w 286"/>
              <a:gd name="T47" fmla="*/ 131 h 288"/>
              <a:gd name="T48" fmla="*/ 131 w 286"/>
              <a:gd name="T49" fmla="*/ 50 h 288"/>
              <a:gd name="T50" fmla="*/ 52 w 286"/>
              <a:gd name="T51" fmla="*/ 155 h 288"/>
              <a:gd name="T52" fmla="*/ 131 w 286"/>
              <a:gd name="T53" fmla="*/ 155 h 288"/>
              <a:gd name="T54" fmla="*/ 131 w 286"/>
              <a:gd name="T55" fmla="*/ 234 h 288"/>
              <a:gd name="T56" fmla="*/ 52 w 286"/>
              <a:gd name="T57" fmla="*/ 155 h 288"/>
              <a:gd name="T58" fmla="*/ 155 w 286"/>
              <a:gd name="T59" fmla="*/ 234 h 288"/>
              <a:gd name="T60" fmla="*/ 155 w 286"/>
              <a:gd name="T61" fmla="*/ 155 h 288"/>
              <a:gd name="T62" fmla="*/ 235 w 286"/>
              <a:gd name="T63" fmla="*/ 155 h 288"/>
              <a:gd name="T64" fmla="*/ 155 w 286"/>
              <a:gd name="T65" fmla="*/ 23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86" h="288">
                <a:moveTo>
                  <a:pt x="286" y="131"/>
                </a:moveTo>
                <a:cubicBezTo>
                  <a:pt x="259" y="131"/>
                  <a:pt x="259" y="131"/>
                  <a:pt x="259" y="131"/>
                </a:cubicBezTo>
                <a:cubicBezTo>
                  <a:pt x="254" y="76"/>
                  <a:pt x="210" y="31"/>
                  <a:pt x="155" y="26"/>
                </a:cubicBezTo>
                <a:cubicBezTo>
                  <a:pt x="155" y="0"/>
                  <a:pt x="155" y="0"/>
                  <a:pt x="155" y="0"/>
                </a:cubicBezTo>
                <a:cubicBezTo>
                  <a:pt x="131" y="0"/>
                  <a:pt x="131" y="0"/>
                  <a:pt x="131" y="0"/>
                </a:cubicBezTo>
                <a:cubicBezTo>
                  <a:pt x="131" y="26"/>
                  <a:pt x="131" y="26"/>
                  <a:pt x="131" y="26"/>
                </a:cubicBezTo>
                <a:cubicBezTo>
                  <a:pt x="76" y="32"/>
                  <a:pt x="32" y="76"/>
                  <a:pt x="27" y="131"/>
                </a:cubicBezTo>
                <a:cubicBezTo>
                  <a:pt x="0" y="131"/>
                  <a:pt x="0" y="131"/>
                  <a:pt x="0" y="131"/>
                </a:cubicBezTo>
                <a:cubicBezTo>
                  <a:pt x="0" y="155"/>
                  <a:pt x="0" y="155"/>
                  <a:pt x="0" y="155"/>
                </a:cubicBezTo>
                <a:cubicBezTo>
                  <a:pt x="28" y="155"/>
                  <a:pt x="28" y="155"/>
                  <a:pt x="28" y="155"/>
                </a:cubicBezTo>
                <a:cubicBezTo>
                  <a:pt x="33" y="209"/>
                  <a:pt x="77" y="252"/>
                  <a:pt x="131" y="258"/>
                </a:cubicBezTo>
                <a:cubicBezTo>
                  <a:pt x="131" y="288"/>
                  <a:pt x="131" y="288"/>
                  <a:pt x="131" y="288"/>
                </a:cubicBezTo>
                <a:cubicBezTo>
                  <a:pt x="155" y="288"/>
                  <a:pt x="155" y="288"/>
                  <a:pt x="155" y="288"/>
                </a:cubicBezTo>
                <a:cubicBezTo>
                  <a:pt x="155" y="258"/>
                  <a:pt x="155" y="258"/>
                  <a:pt x="155" y="258"/>
                </a:cubicBezTo>
                <a:cubicBezTo>
                  <a:pt x="210" y="253"/>
                  <a:pt x="253" y="209"/>
                  <a:pt x="259" y="155"/>
                </a:cubicBezTo>
                <a:cubicBezTo>
                  <a:pt x="286" y="155"/>
                  <a:pt x="286" y="155"/>
                  <a:pt x="286" y="155"/>
                </a:cubicBezTo>
                <a:lnTo>
                  <a:pt x="286" y="131"/>
                </a:lnTo>
                <a:close/>
                <a:moveTo>
                  <a:pt x="235" y="131"/>
                </a:moveTo>
                <a:cubicBezTo>
                  <a:pt x="155" y="131"/>
                  <a:pt x="155" y="131"/>
                  <a:pt x="155" y="131"/>
                </a:cubicBezTo>
                <a:cubicBezTo>
                  <a:pt x="155" y="50"/>
                  <a:pt x="155" y="50"/>
                  <a:pt x="155" y="50"/>
                </a:cubicBezTo>
                <a:cubicBezTo>
                  <a:pt x="197" y="55"/>
                  <a:pt x="231" y="89"/>
                  <a:pt x="235" y="131"/>
                </a:cubicBezTo>
                <a:close/>
                <a:moveTo>
                  <a:pt x="131" y="50"/>
                </a:moveTo>
                <a:cubicBezTo>
                  <a:pt x="131" y="131"/>
                  <a:pt x="131" y="131"/>
                  <a:pt x="131" y="131"/>
                </a:cubicBezTo>
                <a:cubicBezTo>
                  <a:pt x="51" y="131"/>
                  <a:pt x="51" y="131"/>
                  <a:pt x="51" y="131"/>
                </a:cubicBezTo>
                <a:cubicBezTo>
                  <a:pt x="56" y="89"/>
                  <a:pt x="89" y="56"/>
                  <a:pt x="131" y="50"/>
                </a:cubicBezTo>
                <a:close/>
                <a:moveTo>
                  <a:pt x="52" y="155"/>
                </a:moveTo>
                <a:cubicBezTo>
                  <a:pt x="131" y="155"/>
                  <a:pt x="131" y="155"/>
                  <a:pt x="131" y="155"/>
                </a:cubicBezTo>
                <a:cubicBezTo>
                  <a:pt x="131" y="234"/>
                  <a:pt x="131" y="234"/>
                  <a:pt x="131" y="234"/>
                </a:cubicBezTo>
                <a:cubicBezTo>
                  <a:pt x="90" y="228"/>
                  <a:pt x="57" y="196"/>
                  <a:pt x="52" y="155"/>
                </a:cubicBezTo>
                <a:close/>
                <a:moveTo>
                  <a:pt x="155" y="234"/>
                </a:moveTo>
                <a:cubicBezTo>
                  <a:pt x="155" y="155"/>
                  <a:pt x="155" y="155"/>
                  <a:pt x="155" y="155"/>
                </a:cubicBezTo>
                <a:cubicBezTo>
                  <a:pt x="235" y="155"/>
                  <a:pt x="235" y="155"/>
                  <a:pt x="235" y="155"/>
                </a:cubicBezTo>
                <a:cubicBezTo>
                  <a:pt x="229" y="196"/>
                  <a:pt x="196" y="229"/>
                  <a:pt x="155" y="2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68" name="出自【趣你的PPT】(微信:qunideppt)：最优质的PPT资源库"/>
          <p:cNvSpPr>
            <a:spLocks/>
          </p:cNvSpPr>
          <p:nvPr/>
        </p:nvSpPr>
        <p:spPr bwMode="auto">
          <a:xfrm>
            <a:off x="6659975" y="4277063"/>
            <a:ext cx="0" cy="1319"/>
          </a:xfrm>
          <a:custGeom>
            <a:avLst/>
            <a:gdLst>
              <a:gd name="T0" fmla="*/ 1 h 2"/>
              <a:gd name="T1" fmla="*/ 2 h 2"/>
              <a:gd name="T2" fmla="*/ 1 h 2"/>
              <a:gd name="T3" fmla="*/ 0 h 2"/>
              <a:gd name="T4" fmla="*/ 1 h 2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</a:cxnLst>
            <a:rect l="0" t="0" r="r" b="b"/>
            <a:pathLst>
              <a:path h="2">
                <a:moveTo>
                  <a:pt x="0" y="1"/>
                </a:moveTo>
                <a:cubicBezTo>
                  <a:pt x="0" y="1"/>
                  <a:pt x="0" y="1"/>
                  <a:pt x="0" y="2"/>
                </a:cubicBezTo>
                <a:cubicBezTo>
                  <a:pt x="0" y="2"/>
                  <a:pt x="0" y="1"/>
                  <a:pt x="0" y="1"/>
                </a:cubicBezTo>
                <a:cubicBezTo>
                  <a:pt x="0" y="1"/>
                  <a:pt x="0" y="0"/>
                  <a:pt x="0" y="0"/>
                </a:cubicBezTo>
                <a:cubicBezTo>
                  <a:pt x="0" y="0"/>
                  <a:pt x="0" y="1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69" name="出自【趣你的PPT】(微信:qunideppt)：最优质的PPT资源库"/>
          <p:cNvSpPr>
            <a:spLocks/>
          </p:cNvSpPr>
          <p:nvPr/>
        </p:nvSpPr>
        <p:spPr bwMode="auto">
          <a:xfrm>
            <a:off x="6607268" y="4183507"/>
            <a:ext cx="104098" cy="94873"/>
          </a:xfrm>
          <a:custGeom>
            <a:avLst/>
            <a:gdLst>
              <a:gd name="T0" fmla="*/ 71 w 141"/>
              <a:gd name="T1" fmla="*/ 126 h 126"/>
              <a:gd name="T2" fmla="*/ 71 w 141"/>
              <a:gd name="T3" fmla="*/ 125 h 126"/>
              <a:gd name="T4" fmla="*/ 71 w 141"/>
              <a:gd name="T5" fmla="*/ 126 h 126"/>
              <a:gd name="T6" fmla="*/ 141 w 141"/>
              <a:gd name="T7" fmla="*/ 36 h 126"/>
              <a:gd name="T8" fmla="*/ 71 w 141"/>
              <a:gd name="T9" fmla="*/ 0 h 126"/>
              <a:gd name="T10" fmla="*/ 71 w 141"/>
              <a:gd name="T11" fmla="*/ 0 h 126"/>
              <a:gd name="T12" fmla="*/ 71 w 141"/>
              <a:gd name="T13" fmla="*/ 0 h 126"/>
              <a:gd name="T14" fmla="*/ 70 w 141"/>
              <a:gd name="T15" fmla="*/ 0 h 126"/>
              <a:gd name="T16" fmla="*/ 70 w 141"/>
              <a:gd name="T17" fmla="*/ 0 h 126"/>
              <a:gd name="T18" fmla="*/ 0 w 141"/>
              <a:gd name="T19" fmla="*/ 35 h 126"/>
              <a:gd name="T20" fmla="*/ 71 w 141"/>
              <a:gd name="T21" fmla="*/ 126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1" h="126">
                <a:moveTo>
                  <a:pt x="71" y="126"/>
                </a:moveTo>
                <a:cubicBezTo>
                  <a:pt x="71" y="126"/>
                  <a:pt x="71" y="125"/>
                  <a:pt x="71" y="125"/>
                </a:cubicBezTo>
                <a:cubicBezTo>
                  <a:pt x="71" y="125"/>
                  <a:pt x="71" y="126"/>
                  <a:pt x="71" y="126"/>
                </a:cubicBezTo>
                <a:cubicBezTo>
                  <a:pt x="83" y="88"/>
                  <a:pt x="108" y="57"/>
                  <a:pt x="141" y="36"/>
                </a:cubicBezTo>
                <a:cubicBezTo>
                  <a:pt x="122" y="17"/>
                  <a:pt x="98" y="4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71" y="0"/>
                  <a:pt x="71" y="0"/>
                  <a:pt x="70" y="0"/>
                </a:cubicBezTo>
                <a:cubicBezTo>
                  <a:pt x="70" y="0"/>
                  <a:pt x="70" y="0"/>
                  <a:pt x="70" y="0"/>
                </a:cubicBezTo>
                <a:cubicBezTo>
                  <a:pt x="44" y="4"/>
                  <a:pt x="19" y="17"/>
                  <a:pt x="0" y="35"/>
                </a:cubicBezTo>
                <a:cubicBezTo>
                  <a:pt x="33" y="56"/>
                  <a:pt x="58" y="88"/>
                  <a:pt x="71" y="1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70" name="出自【趣你的PPT】(微信:qunideppt)：最优质的PPT资源库"/>
          <p:cNvSpPr>
            <a:spLocks/>
          </p:cNvSpPr>
          <p:nvPr/>
        </p:nvSpPr>
        <p:spPr bwMode="auto">
          <a:xfrm>
            <a:off x="6551925" y="4209861"/>
            <a:ext cx="94873" cy="188430"/>
          </a:xfrm>
          <a:custGeom>
            <a:avLst/>
            <a:gdLst>
              <a:gd name="T0" fmla="*/ 126 w 126"/>
              <a:gd name="T1" fmla="*/ 252 h 252"/>
              <a:gd name="T2" fmla="*/ 126 w 126"/>
              <a:gd name="T3" fmla="*/ 127 h 252"/>
              <a:gd name="T4" fmla="*/ 126 w 126"/>
              <a:gd name="T5" fmla="*/ 127 h 252"/>
              <a:gd name="T6" fmla="*/ 0 w 126"/>
              <a:gd name="T7" fmla="*/ 0 h 252"/>
              <a:gd name="T8" fmla="*/ 0 w 126"/>
              <a:gd name="T9" fmla="*/ 127 h 252"/>
              <a:gd name="T10" fmla="*/ 0 w 126"/>
              <a:gd name="T11" fmla="*/ 127 h 252"/>
              <a:gd name="T12" fmla="*/ 126 w 126"/>
              <a:gd name="T13" fmla="*/ 252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6" h="252">
                <a:moveTo>
                  <a:pt x="126" y="252"/>
                </a:moveTo>
                <a:cubicBezTo>
                  <a:pt x="126" y="127"/>
                  <a:pt x="126" y="127"/>
                  <a:pt x="126" y="127"/>
                </a:cubicBezTo>
                <a:cubicBezTo>
                  <a:pt x="126" y="127"/>
                  <a:pt x="126" y="127"/>
                  <a:pt x="126" y="127"/>
                </a:cubicBezTo>
                <a:cubicBezTo>
                  <a:pt x="118" y="61"/>
                  <a:pt x="66" y="8"/>
                  <a:pt x="0" y="0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27"/>
                  <a:pt x="0" y="127"/>
                  <a:pt x="0" y="127"/>
                </a:cubicBezTo>
                <a:cubicBezTo>
                  <a:pt x="9" y="192"/>
                  <a:pt x="61" y="243"/>
                  <a:pt x="126" y="2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71" name="出自【趣你的PPT】(微信:qunideppt)：最优质的PPT资源库"/>
          <p:cNvSpPr>
            <a:spLocks/>
          </p:cNvSpPr>
          <p:nvPr/>
        </p:nvSpPr>
        <p:spPr bwMode="auto">
          <a:xfrm>
            <a:off x="6671834" y="4209861"/>
            <a:ext cx="94873" cy="188430"/>
          </a:xfrm>
          <a:custGeom>
            <a:avLst/>
            <a:gdLst>
              <a:gd name="T0" fmla="*/ 127 w 127"/>
              <a:gd name="T1" fmla="*/ 0 h 252"/>
              <a:gd name="T2" fmla="*/ 0 w 127"/>
              <a:gd name="T3" fmla="*/ 127 h 252"/>
              <a:gd name="T4" fmla="*/ 0 w 127"/>
              <a:gd name="T5" fmla="*/ 127 h 252"/>
              <a:gd name="T6" fmla="*/ 0 w 127"/>
              <a:gd name="T7" fmla="*/ 252 h 252"/>
              <a:gd name="T8" fmla="*/ 127 w 127"/>
              <a:gd name="T9" fmla="*/ 127 h 252"/>
              <a:gd name="T10" fmla="*/ 127 w 127"/>
              <a:gd name="T11" fmla="*/ 127 h 252"/>
              <a:gd name="T12" fmla="*/ 127 w 127"/>
              <a:gd name="T13" fmla="*/ 0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7" h="252">
                <a:moveTo>
                  <a:pt x="127" y="0"/>
                </a:moveTo>
                <a:cubicBezTo>
                  <a:pt x="61" y="8"/>
                  <a:pt x="8" y="61"/>
                  <a:pt x="0" y="127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252"/>
                  <a:pt x="0" y="252"/>
                  <a:pt x="0" y="252"/>
                </a:cubicBezTo>
                <a:cubicBezTo>
                  <a:pt x="66" y="243"/>
                  <a:pt x="118" y="192"/>
                  <a:pt x="127" y="127"/>
                </a:cubicBezTo>
                <a:cubicBezTo>
                  <a:pt x="127" y="127"/>
                  <a:pt x="127" y="127"/>
                  <a:pt x="127" y="127"/>
                </a:cubicBezTo>
                <a:lnTo>
                  <a:pt x="12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72" name="出自【趣你的PPT】(微信:qunideppt)：最优质的PPT资源库"/>
          <p:cNvSpPr>
            <a:spLocks/>
          </p:cNvSpPr>
          <p:nvPr/>
        </p:nvSpPr>
        <p:spPr bwMode="auto">
          <a:xfrm>
            <a:off x="1817477" y="4673688"/>
            <a:ext cx="216101" cy="94873"/>
          </a:xfrm>
          <a:custGeom>
            <a:avLst/>
            <a:gdLst>
              <a:gd name="T0" fmla="*/ 255 w 288"/>
              <a:gd name="T1" fmla="*/ 0 h 127"/>
              <a:gd name="T2" fmla="*/ 255 w 288"/>
              <a:gd name="T3" fmla="*/ 0 h 127"/>
              <a:gd name="T4" fmla="*/ 254 w 288"/>
              <a:gd name="T5" fmla="*/ 0 h 127"/>
              <a:gd name="T6" fmla="*/ 222 w 288"/>
              <a:gd name="T7" fmla="*/ 95 h 127"/>
              <a:gd name="T8" fmla="*/ 210 w 288"/>
              <a:gd name="T9" fmla="*/ 106 h 127"/>
              <a:gd name="T10" fmla="*/ 199 w 288"/>
              <a:gd name="T11" fmla="*/ 95 h 127"/>
              <a:gd name="T12" fmla="*/ 166 w 288"/>
              <a:gd name="T13" fmla="*/ 0 h 127"/>
              <a:gd name="T14" fmla="*/ 166 w 288"/>
              <a:gd name="T15" fmla="*/ 0 h 127"/>
              <a:gd name="T16" fmla="*/ 166 w 288"/>
              <a:gd name="T17" fmla="*/ 0 h 127"/>
              <a:gd name="T18" fmla="*/ 133 w 288"/>
              <a:gd name="T19" fmla="*/ 32 h 127"/>
              <a:gd name="T20" fmla="*/ 122 w 288"/>
              <a:gd name="T21" fmla="*/ 106 h 127"/>
              <a:gd name="T22" fmla="*/ 121 w 288"/>
              <a:gd name="T23" fmla="*/ 106 h 127"/>
              <a:gd name="T24" fmla="*/ 110 w 288"/>
              <a:gd name="T25" fmla="*/ 32 h 127"/>
              <a:gd name="T26" fmla="*/ 78 w 288"/>
              <a:gd name="T27" fmla="*/ 0 h 127"/>
              <a:gd name="T28" fmla="*/ 77 w 288"/>
              <a:gd name="T29" fmla="*/ 0 h 127"/>
              <a:gd name="T30" fmla="*/ 77 w 288"/>
              <a:gd name="T31" fmla="*/ 0 h 127"/>
              <a:gd name="T32" fmla="*/ 44 w 288"/>
              <a:gd name="T33" fmla="*/ 95 h 127"/>
              <a:gd name="T34" fmla="*/ 33 w 288"/>
              <a:gd name="T35" fmla="*/ 106 h 127"/>
              <a:gd name="T36" fmla="*/ 21 w 288"/>
              <a:gd name="T37" fmla="*/ 95 h 127"/>
              <a:gd name="T38" fmla="*/ 18 w 288"/>
              <a:gd name="T39" fmla="*/ 59 h 127"/>
              <a:gd name="T40" fmla="*/ 0 w 288"/>
              <a:gd name="T41" fmla="*/ 62 h 127"/>
              <a:gd name="T42" fmla="*/ 32 w 288"/>
              <a:gd name="T43" fmla="*/ 127 h 127"/>
              <a:gd name="T44" fmla="*/ 33 w 288"/>
              <a:gd name="T45" fmla="*/ 127 h 127"/>
              <a:gd name="T46" fmla="*/ 33 w 288"/>
              <a:gd name="T47" fmla="*/ 127 h 127"/>
              <a:gd name="T48" fmla="*/ 33 w 288"/>
              <a:gd name="T49" fmla="*/ 127 h 127"/>
              <a:gd name="T50" fmla="*/ 66 w 288"/>
              <a:gd name="T51" fmla="*/ 32 h 127"/>
              <a:gd name="T52" fmla="*/ 77 w 288"/>
              <a:gd name="T53" fmla="*/ 21 h 127"/>
              <a:gd name="T54" fmla="*/ 89 w 288"/>
              <a:gd name="T55" fmla="*/ 32 h 127"/>
              <a:gd name="T56" fmla="*/ 121 w 288"/>
              <a:gd name="T57" fmla="*/ 127 h 127"/>
              <a:gd name="T58" fmla="*/ 121 w 288"/>
              <a:gd name="T59" fmla="*/ 127 h 127"/>
              <a:gd name="T60" fmla="*/ 122 w 288"/>
              <a:gd name="T61" fmla="*/ 127 h 127"/>
              <a:gd name="T62" fmla="*/ 122 w 288"/>
              <a:gd name="T63" fmla="*/ 127 h 127"/>
              <a:gd name="T64" fmla="*/ 154 w 288"/>
              <a:gd name="T65" fmla="*/ 32 h 127"/>
              <a:gd name="T66" fmla="*/ 166 w 288"/>
              <a:gd name="T67" fmla="*/ 21 h 127"/>
              <a:gd name="T68" fmla="*/ 177 w 288"/>
              <a:gd name="T69" fmla="*/ 32 h 127"/>
              <a:gd name="T70" fmla="*/ 210 w 288"/>
              <a:gd name="T71" fmla="*/ 127 h 127"/>
              <a:gd name="T72" fmla="*/ 210 w 288"/>
              <a:gd name="T73" fmla="*/ 127 h 127"/>
              <a:gd name="T74" fmla="*/ 210 w 288"/>
              <a:gd name="T75" fmla="*/ 127 h 127"/>
              <a:gd name="T76" fmla="*/ 211 w 288"/>
              <a:gd name="T77" fmla="*/ 127 h 127"/>
              <a:gd name="T78" fmla="*/ 243 w 288"/>
              <a:gd name="T79" fmla="*/ 32 h 127"/>
              <a:gd name="T80" fmla="*/ 255 w 288"/>
              <a:gd name="T81" fmla="*/ 21 h 127"/>
              <a:gd name="T82" fmla="*/ 266 w 288"/>
              <a:gd name="T83" fmla="*/ 32 h 127"/>
              <a:gd name="T84" fmla="*/ 270 w 288"/>
              <a:gd name="T85" fmla="*/ 66 h 127"/>
              <a:gd name="T86" fmla="*/ 288 w 288"/>
              <a:gd name="T87" fmla="*/ 62 h 127"/>
              <a:gd name="T88" fmla="*/ 255 w 288"/>
              <a:gd name="T89" fmla="*/ 0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88" h="127">
                <a:moveTo>
                  <a:pt x="255" y="0"/>
                </a:moveTo>
                <a:cubicBezTo>
                  <a:pt x="255" y="0"/>
                  <a:pt x="255" y="0"/>
                  <a:pt x="255" y="0"/>
                </a:cubicBezTo>
                <a:cubicBezTo>
                  <a:pt x="255" y="0"/>
                  <a:pt x="255" y="0"/>
                  <a:pt x="255" y="0"/>
                </a:cubicBezTo>
                <a:cubicBezTo>
                  <a:pt x="255" y="0"/>
                  <a:pt x="255" y="0"/>
                  <a:pt x="255" y="0"/>
                </a:cubicBezTo>
                <a:cubicBezTo>
                  <a:pt x="254" y="0"/>
                  <a:pt x="254" y="0"/>
                  <a:pt x="254" y="0"/>
                </a:cubicBezTo>
                <a:cubicBezTo>
                  <a:pt x="254" y="0"/>
                  <a:pt x="254" y="0"/>
                  <a:pt x="254" y="0"/>
                </a:cubicBezTo>
                <a:cubicBezTo>
                  <a:pt x="236" y="0"/>
                  <a:pt x="222" y="14"/>
                  <a:pt x="222" y="32"/>
                </a:cubicBezTo>
                <a:cubicBezTo>
                  <a:pt x="222" y="95"/>
                  <a:pt x="222" y="95"/>
                  <a:pt x="222" y="95"/>
                </a:cubicBezTo>
                <a:cubicBezTo>
                  <a:pt x="222" y="101"/>
                  <a:pt x="217" y="106"/>
                  <a:pt x="211" y="106"/>
                </a:cubicBezTo>
                <a:cubicBezTo>
                  <a:pt x="211" y="106"/>
                  <a:pt x="210" y="106"/>
                  <a:pt x="210" y="106"/>
                </a:cubicBezTo>
                <a:cubicBezTo>
                  <a:pt x="210" y="106"/>
                  <a:pt x="210" y="106"/>
                  <a:pt x="210" y="106"/>
                </a:cubicBezTo>
                <a:cubicBezTo>
                  <a:pt x="204" y="106"/>
                  <a:pt x="199" y="101"/>
                  <a:pt x="199" y="95"/>
                </a:cubicBezTo>
                <a:cubicBezTo>
                  <a:pt x="199" y="32"/>
                  <a:pt x="199" y="32"/>
                  <a:pt x="199" y="32"/>
                </a:cubicBezTo>
                <a:cubicBezTo>
                  <a:pt x="199" y="14"/>
                  <a:pt x="184" y="0"/>
                  <a:pt x="166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65" y="0"/>
                  <a:pt x="165" y="0"/>
                  <a:pt x="165" y="0"/>
                </a:cubicBezTo>
                <a:cubicBezTo>
                  <a:pt x="148" y="0"/>
                  <a:pt x="133" y="14"/>
                  <a:pt x="133" y="32"/>
                </a:cubicBezTo>
                <a:cubicBezTo>
                  <a:pt x="133" y="95"/>
                  <a:pt x="133" y="95"/>
                  <a:pt x="133" y="95"/>
                </a:cubicBezTo>
                <a:cubicBezTo>
                  <a:pt x="133" y="101"/>
                  <a:pt x="128" y="106"/>
                  <a:pt x="122" y="106"/>
                </a:cubicBezTo>
                <a:cubicBezTo>
                  <a:pt x="122" y="106"/>
                  <a:pt x="122" y="106"/>
                  <a:pt x="121" y="106"/>
                </a:cubicBezTo>
                <a:cubicBezTo>
                  <a:pt x="121" y="106"/>
                  <a:pt x="121" y="106"/>
                  <a:pt x="121" y="106"/>
                </a:cubicBezTo>
                <a:cubicBezTo>
                  <a:pt x="115" y="106"/>
                  <a:pt x="110" y="101"/>
                  <a:pt x="110" y="95"/>
                </a:cubicBezTo>
                <a:cubicBezTo>
                  <a:pt x="110" y="32"/>
                  <a:pt x="110" y="32"/>
                  <a:pt x="110" y="32"/>
                </a:cubicBezTo>
                <a:cubicBezTo>
                  <a:pt x="110" y="14"/>
                  <a:pt x="96" y="0"/>
                  <a:pt x="78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59" y="0"/>
                  <a:pt x="44" y="14"/>
                  <a:pt x="44" y="32"/>
                </a:cubicBezTo>
                <a:cubicBezTo>
                  <a:pt x="44" y="95"/>
                  <a:pt x="44" y="95"/>
                  <a:pt x="44" y="95"/>
                </a:cubicBezTo>
                <a:cubicBezTo>
                  <a:pt x="44" y="101"/>
                  <a:pt x="39" y="106"/>
                  <a:pt x="33" y="106"/>
                </a:cubicBezTo>
                <a:cubicBezTo>
                  <a:pt x="33" y="106"/>
                  <a:pt x="33" y="106"/>
                  <a:pt x="33" y="106"/>
                </a:cubicBezTo>
                <a:cubicBezTo>
                  <a:pt x="33" y="106"/>
                  <a:pt x="32" y="106"/>
                  <a:pt x="32" y="106"/>
                </a:cubicBezTo>
                <a:cubicBezTo>
                  <a:pt x="26" y="106"/>
                  <a:pt x="21" y="101"/>
                  <a:pt x="21" y="95"/>
                </a:cubicBezTo>
                <a:cubicBezTo>
                  <a:pt x="21" y="62"/>
                  <a:pt x="21" y="62"/>
                  <a:pt x="21" y="62"/>
                </a:cubicBezTo>
                <a:cubicBezTo>
                  <a:pt x="21" y="60"/>
                  <a:pt x="20" y="59"/>
                  <a:pt x="18" y="59"/>
                </a:cubicBezTo>
                <a:cubicBezTo>
                  <a:pt x="3" y="59"/>
                  <a:pt x="3" y="59"/>
                  <a:pt x="3" y="59"/>
                </a:cubicBezTo>
                <a:cubicBezTo>
                  <a:pt x="2" y="59"/>
                  <a:pt x="0" y="60"/>
                  <a:pt x="0" y="62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113"/>
                  <a:pt x="14" y="127"/>
                  <a:pt x="32" y="127"/>
                </a:cubicBezTo>
                <a:cubicBezTo>
                  <a:pt x="32" y="127"/>
                  <a:pt x="32" y="127"/>
                  <a:pt x="32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51" y="127"/>
                  <a:pt x="66" y="113"/>
                  <a:pt x="66" y="95"/>
                </a:cubicBezTo>
                <a:cubicBezTo>
                  <a:pt x="66" y="32"/>
                  <a:pt x="66" y="32"/>
                  <a:pt x="66" y="32"/>
                </a:cubicBezTo>
                <a:cubicBezTo>
                  <a:pt x="66" y="26"/>
                  <a:pt x="71" y="21"/>
                  <a:pt x="77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7" y="21"/>
                  <a:pt x="78" y="21"/>
                  <a:pt x="78" y="21"/>
                </a:cubicBezTo>
                <a:cubicBezTo>
                  <a:pt x="84" y="21"/>
                  <a:pt x="89" y="26"/>
                  <a:pt x="89" y="32"/>
                </a:cubicBezTo>
                <a:cubicBezTo>
                  <a:pt x="89" y="95"/>
                  <a:pt x="89" y="95"/>
                  <a:pt x="89" y="95"/>
                </a:cubicBezTo>
                <a:cubicBezTo>
                  <a:pt x="89" y="113"/>
                  <a:pt x="103" y="127"/>
                  <a:pt x="121" y="127"/>
                </a:cubicBezTo>
                <a:cubicBezTo>
                  <a:pt x="121" y="127"/>
                  <a:pt x="121" y="127"/>
                  <a:pt x="121" y="127"/>
                </a:cubicBezTo>
                <a:cubicBezTo>
                  <a:pt x="121" y="127"/>
                  <a:pt x="121" y="127"/>
                  <a:pt x="121" y="127"/>
                </a:cubicBezTo>
                <a:cubicBezTo>
                  <a:pt x="122" y="127"/>
                  <a:pt x="122" y="127"/>
                  <a:pt x="122" y="127"/>
                </a:cubicBezTo>
                <a:cubicBezTo>
                  <a:pt x="122" y="127"/>
                  <a:pt x="122" y="127"/>
                  <a:pt x="122" y="127"/>
                </a:cubicBezTo>
                <a:cubicBezTo>
                  <a:pt x="122" y="127"/>
                  <a:pt x="122" y="127"/>
                  <a:pt x="122" y="127"/>
                </a:cubicBezTo>
                <a:cubicBezTo>
                  <a:pt x="122" y="127"/>
                  <a:pt x="122" y="127"/>
                  <a:pt x="122" y="127"/>
                </a:cubicBezTo>
                <a:cubicBezTo>
                  <a:pt x="140" y="127"/>
                  <a:pt x="154" y="113"/>
                  <a:pt x="154" y="95"/>
                </a:cubicBezTo>
                <a:cubicBezTo>
                  <a:pt x="154" y="32"/>
                  <a:pt x="154" y="32"/>
                  <a:pt x="154" y="32"/>
                </a:cubicBezTo>
                <a:cubicBezTo>
                  <a:pt x="154" y="26"/>
                  <a:pt x="159" y="21"/>
                  <a:pt x="165" y="21"/>
                </a:cubicBezTo>
                <a:cubicBezTo>
                  <a:pt x="166" y="21"/>
                  <a:pt x="166" y="21"/>
                  <a:pt x="166" y="21"/>
                </a:cubicBezTo>
                <a:cubicBezTo>
                  <a:pt x="166" y="21"/>
                  <a:pt x="166" y="21"/>
                  <a:pt x="166" y="21"/>
                </a:cubicBezTo>
                <a:cubicBezTo>
                  <a:pt x="172" y="21"/>
                  <a:pt x="177" y="26"/>
                  <a:pt x="177" y="32"/>
                </a:cubicBezTo>
                <a:cubicBezTo>
                  <a:pt x="177" y="95"/>
                  <a:pt x="177" y="95"/>
                  <a:pt x="177" y="95"/>
                </a:cubicBezTo>
                <a:cubicBezTo>
                  <a:pt x="177" y="113"/>
                  <a:pt x="192" y="127"/>
                  <a:pt x="210" y="127"/>
                </a:cubicBezTo>
                <a:cubicBezTo>
                  <a:pt x="210" y="127"/>
                  <a:pt x="210" y="127"/>
                  <a:pt x="210" y="127"/>
                </a:cubicBezTo>
                <a:cubicBezTo>
                  <a:pt x="210" y="127"/>
                  <a:pt x="210" y="127"/>
                  <a:pt x="210" y="127"/>
                </a:cubicBezTo>
                <a:cubicBezTo>
                  <a:pt x="210" y="127"/>
                  <a:pt x="210" y="127"/>
                  <a:pt x="210" y="127"/>
                </a:cubicBezTo>
                <a:cubicBezTo>
                  <a:pt x="210" y="127"/>
                  <a:pt x="210" y="127"/>
                  <a:pt x="210" y="127"/>
                </a:cubicBezTo>
                <a:cubicBezTo>
                  <a:pt x="210" y="127"/>
                  <a:pt x="211" y="127"/>
                  <a:pt x="211" y="127"/>
                </a:cubicBezTo>
                <a:cubicBezTo>
                  <a:pt x="211" y="127"/>
                  <a:pt x="211" y="127"/>
                  <a:pt x="211" y="127"/>
                </a:cubicBezTo>
                <a:cubicBezTo>
                  <a:pt x="229" y="127"/>
                  <a:pt x="243" y="113"/>
                  <a:pt x="243" y="95"/>
                </a:cubicBezTo>
                <a:cubicBezTo>
                  <a:pt x="243" y="32"/>
                  <a:pt x="243" y="32"/>
                  <a:pt x="243" y="32"/>
                </a:cubicBezTo>
                <a:cubicBezTo>
                  <a:pt x="243" y="26"/>
                  <a:pt x="248" y="21"/>
                  <a:pt x="254" y="21"/>
                </a:cubicBezTo>
                <a:cubicBezTo>
                  <a:pt x="254" y="21"/>
                  <a:pt x="255" y="21"/>
                  <a:pt x="255" y="21"/>
                </a:cubicBezTo>
                <a:cubicBezTo>
                  <a:pt x="255" y="21"/>
                  <a:pt x="255" y="21"/>
                  <a:pt x="255" y="21"/>
                </a:cubicBezTo>
                <a:cubicBezTo>
                  <a:pt x="261" y="21"/>
                  <a:pt x="266" y="26"/>
                  <a:pt x="266" y="32"/>
                </a:cubicBezTo>
                <a:cubicBezTo>
                  <a:pt x="266" y="62"/>
                  <a:pt x="266" y="62"/>
                  <a:pt x="266" y="62"/>
                </a:cubicBezTo>
                <a:cubicBezTo>
                  <a:pt x="266" y="64"/>
                  <a:pt x="268" y="66"/>
                  <a:pt x="270" y="66"/>
                </a:cubicBezTo>
                <a:cubicBezTo>
                  <a:pt x="284" y="66"/>
                  <a:pt x="284" y="66"/>
                  <a:pt x="284" y="66"/>
                </a:cubicBezTo>
                <a:cubicBezTo>
                  <a:pt x="286" y="66"/>
                  <a:pt x="288" y="64"/>
                  <a:pt x="288" y="62"/>
                </a:cubicBezTo>
                <a:cubicBezTo>
                  <a:pt x="288" y="32"/>
                  <a:pt x="288" y="32"/>
                  <a:pt x="288" y="32"/>
                </a:cubicBezTo>
                <a:cubicBezTo>
                  <a:pt x="288" y="14"/>
                  <a:pt x="273" y="0"/>
                  <a:pt x="2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7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59418" y="4324501"/>
            <a:ext cx="19766" cy="7247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75" name="出自【趣你的PPT】(微信:qunideppt)：最优质的PPT资源库"/>
          <p:cNvSpPr>
            <a:spLocks/>
          </p:cNvSpPr>
          <p:nvPr/>
        </p:nvSpPr>
        <p:spPr bwMode="auto">
          <a:xfrm>
            <a:off x="5273769" y="4182190"/>
            <a:ext cx="172617" cy="60614"/>
          </a:xfrm>
          <a:custGeom>
            <a:avLst/>
            <a:gdLst>
              <a:gd name="T0" fmla="*/ 115 w 231"/>
              <a:gd name="T1" fmla="*/ 28 h 81"/>
              <a:gd name="T2" fmla="*/ 30 w 231"/>
              <a:gd name="T3" fmla="*/ 28 h 81"/>
              <a:gd name="T4" fmla="*/ 25 w 231"/>
              <a:gd name="T5" fmla="*/ 30 h 81"/>
              <a:gd name="T6" fmla="*/ 2 w 231"/>
              <a:gd name="T7" fmla="*/ 50 h 81"/>
              <a:gd name="T8" fmla="*/ 0 w 231"/>
              <a:gd name="T9" fmla="*/ 54 h 81"/>
              <a:gd name="T10" fmla="*/ 0 w 231"/>
              <a:gd name="T11" fmla="*/ 55 h 81"/>
              <a:gd name="T12" fmla="*/ 2 w 231"/>
              <a:gd name="T13" fmla="*/ 60 h 81"/>
              <a:gd name="T14" fmla="*/ 25 w 231"/>
              <a:gd name="T15" fmla="*/ 79 h 81"/>
              <a:gd name="T16" fmla="*/ 30 w 231"/>
              <a:gd name="T17" fmla="*/ 81 h 81"/>
              <a:gd name="T18" fmla="*/ 229 w 231"/>
              <a:gd name="T19" fmla="*/ 81 h 81"/>
              <a:gd name="T20" fmla="*/ 231 w 231"/>
              <a:gd name="T21" fmla="*/ 78 h 81"/>
              <a:gd name="T22" fmla="*/ 231 w 231"/>
              <a:gd name="T23" fmla="*/ 31 h 81"/>
              <a:gd name="T24" fmla="*/ 229 w 231"/>
              <a:gd name="T25" fmla="*/ 28 h 81"/>
              <a:gd name="T26" fmla="*/ 142 w 231"/>
              <a:gd name="T27" fmla="*/ 28 h 81"/>
              <a:gd name="T28" fmla="*/ 142 w 231"/>
              <a:gd name="T29" fmla="*/ 13 h 81"/>
              <a:gd name="T30" fmla="*/ 142 w 231"/>
              <a:gd name="T31" fmla="*/ 0 h 81"/>
              <a:gd name="T32" fmla="*/ 115 w 231"/>
              <a:gd name="T33" fmla="*/ 0 h 81"/>
              <a:gd name="T34" fmla="*/ 115 w 231"/>
              <a:gd name="T35" fmla="*/ 13 h 81"/>
              <a:gd name="T36" fmla="*/ 115 w 231"/>
              <a:gd name="T37" fmla="*/ 28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31" h="81">
                <a:moveTo>
                  <a:pt x="115" y="28"/>
                </a:moveTo>
                <a:cubicBezTo>
                  <a:pt x="30" y="28"/>
                  <a:pt x="30" y="28"/>
                  <a:pt x="30" y="28"/>
                </a:cubicBezTo>
                <a:cubicBezTo>
                  <a:pt x="28" y="28"/>
                  <a:pt x="26" y="29"/>
                  <a:pt x="25" y="30"/>
                </a:cubicBezTo>
                <a:cubicBezTo>
                  <a:pt x="2" y="50"/>
                  <a:pt x="2" y="50"/>
                  <a:pt x="2" y="50"/>
                </a:cubicBezTo>
                <a:cubicBezTo>
                  <a:pt x="1" y="51"/>
                  <a:pt x="0" y="53"/>
                  <a:pt x="0" y="54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6"/>
                  <a:pt x="1" y="59"/>
                  <a:pt x="2" y="60"/>
                </a:cubicBezTo>
                <a:cubicBezTo>
                  <a:pt x="25" y="79"/>
                  <a:pt x="25" y="79"/>
                  <a:pt x="25" y="79"/>
                </a:cubicBezTo>
                <a:cubicBezTo>
                  <a:pt x="26" y="80"/>
                  <a:pt x="28" y="81"/>
                  <a:pt x="30" y="81"/>
                </a:cubicBezTo>
                <a:cubicBezTo>
                  <a:pt x="229" y="81"/>
                  <a:pt x="229" y="81"/>
                  <a:pt x="229" y="81"/>
                </a:cubicBezTo>
                <a:cubicBezTo>
                  <a:pt x="230" y="81"/>
                  <a:pt x="231" y="80"/>
                  <a:pt x="231" y="78"/>
                </a:cubicBezTo>
                <a:cubicBezTo>
                  <a:pt x="231" y="31"/>
                  <a:pt x="231" y="31"/>
                  <a:pt x="231" y="31"/>
                </a:cubicBezTo>
                <a:cubicBezTo>
                  <a:pt x="231" y="30"/>
                  <a:pt x="230" y="28"/>
                  <a:pt x="229" y="28"/>
                </a:cubicBezTo>
                <a:cubicBezTo>
                  <a:pt x="142" y="28"/>
                  <a:pt x="142" y="28"/>
                  <a:pt x="142" y="28"/>
                </a:cubicBezTo>
                <a:cubicBezTo>
                  <a:pt x="142" y="13"/>
                  <a:pt x="142" y="13"/>
                  <a:pt x="142" y="13"/>
                </a:cubicBezTo>
                <a:cubicBezTo>
                  <a:pt x="142" y="0"/>
                  <a:pt x="142" y="0"/>
                  <a:pt x="142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15" y="13"/>
                  <a:pt x="115" y="13"/>
                  <a:pt x="115" y="13"/>
                </a:cubicBezTo>
                <a:lnTo>
                  <a:pt x="115" y="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76" name="出自【趣你的PPT】(微信:qunideppt)：最优质的PPT资源库"/>
          <p:cNvSpPr>
            <a:spLocks/>
          </p:cNvSpPr>
          <p:nvPr/>
        </p:nvSpPr>
        <p:spPr bwMode="auto">
          <a:xfrm>
            <a:off x="5293534" y="4254663"/>
            <a:ext cx="172617" cy="59297"/>
          </a:xfrm>
          <a:custGeom>
            <a:avLst/>
            <a:gdLst>
              <a:gd name="T0" fmla="*/ 89 w 231"/>
              <a:gd name="T1" fmla="*/ 27 h 80"/>
              <a:gd name="T2" fmla="*/ 3 w 231"/>
              <a:gd name="T3" fmla="*/ 27 h 80"/>
              <a:gd name="T4" fmla="*/ 0 w 231"/>
              <a:gd name="T5" fmla="*/ 30 h 80"/>
              <a:gd name="T6" fmla="*/ 0 w 231"/>
              <a:gd name="T7" fmla="*/ 77 h 80"/>
              <a:gd name="T8" fmla="*/ 3 w 231"/>
              <a:gd name="T9" fmla="*/ 80 h 80"/>
              <a:gd name="T10" fmla="*/ 202 w 231"/>
              <a:gd name="T11" fmla="*/ 80 h 80"/>
              <a:gd name="T12" fmla="*/ 206 w 231"/>
              <a:gd name="T13" fmla="*/ 78 h 80"/>
              <a:gd name="T14" fmla="*/ 229 w 231"/>
              <a:gd name="T15" fmla="*/ 59 h 80"/>
              <a:gd name="T16" fmla="*/ 231 w 231"/>
              <a:gd name="T17" fmla="*/ 54 h 80"/>
              <a:gd name="T18" fmla="*/ 231 w 231"/>
              <a:gd name="T19" fmla="*/ 53 h 80"/>
              <a:gd name="T20" fmla="*/ 229 w 231"/>
              <a:gd name="T21" fmla="*/ 49 h 80"/>
              <a:gd name="T22" fmla="*/ 206 w 231"/>
              <a:gd name="T23" fmla="*/ 29 h 80"/>
              <a:gd name="T24" fmla="*/ 202 w 231"/>
              <a:gd name="T25" fmla="*/ 27 h 80"/>
              <a:gd name="T26" fmla="*/ 116 w 231"/>
              <a:gd name="T27" fmla="*/ 27 h 80"/>
              <a:gd name="T28" fmla="*/ 116 w 231"/>
              <a:gd name="T29" fmla="*/ 12 h 80"/>
              <a:gd name="T30" fmla="*/ 116 w 231"/>
              <a:gd name="T31" fmla="*/ 1 h 80"/>
              <a:gd name="T32" fmla="*/ 116 w 231"/>
              <a:gd name="T33" fmla="*/ 0 h 80"/>
              <a:gd name="T34" fmla="*/ 89 w 231"/>
              <a:gd name="T35" fmla="*/ 0 h 80"/>
              <a:gd name="T36" fmla="*/ 89 w 231"/>
              <a:gd name="T37" fmla="*/ 1 h 80"/>
              <a:gd name="T38" fmla="*/ 89 w 231"/>
              <a:gd name="T39" fmla="*/ 12 h 80"/>
              <a:gd name="T40" fmla="*/ 89 w 231"/>
              <a:gd name="T41" fmla="*/ 27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31" h="80">
                <a:moveTo>
                  <a:pt x="89" y="27"/>
                </a:moveTo>
                <a:cubicBezTo>
                  <a:pt x="3" y="27"/>
                  <a:pt x="3" y="27"/>
                  <a:pt x="3" y="27"/>
                </a:cubicBezTo>
                <a:cubicBezTo>
                  <a:pt x="1" y="27"/>
                  <a:pt x="0" y="29"/>
                  <a:pt x="0" y="30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79"/>
                  <a:pt x="1" y="80"/>
                  <a:pt x="3" y="80"/>
                </a:cubicBezTo>
                <a:cubicBezTo>
                  <a:pt x="202" y="80"/>
                  <a:pt x="202" y="80"/>
                  <a:pt x="202" y="80"/>
                </a:cubicBezTo>
                <a:cubicBezTo>
                  <a:pt x="203" y="80"/>
                  <a:pt x="205" y="79"/>
                  <a:pt x="206" y="78"/>
                </a:cubicBezTo>
                <a:cubicBezTo>
                  <a:pt x="229" y="59"/>
                  <a:pt x="229" y="59"/>
                  <a:pt x="229" y="59"/>
                </a:cubicBezTo>
                <a:cubicBezTo>
                  <a:pt x="230" y="58"/>
                  <a:pt x="231" y="55"/>
                  <a:pt x="231" y="54"/>
                </a:cubicBezTo>
                <a:cubicBezTo>
                  <a:pt x="231" y="53"/>
                  <a:pt x="231" y="53"/>
                  <a:pt x="231" y="53"/>
                </a:cubicBezTo>
                <a:cubicBezTo>
                  <a:pt x="231" y="52"/>
                  <a:pt x="230" y="50"/>
                  <a:pt x="229" y="49"/>
                </a:cubicBezTo>
                <a:cubicBezTo>
                  <a:pt x="206" y="29"/>
                  <a:pt x="206" y="29"/>
                  <a:pt x="206" y="29"/>
                </a:cubicBezTo>
                <a:cubicBezTo>
                  <a:pt x="205" y="28"/>
                  <a:pt x="203" y="27"/>
                  <a:pt x="202" y="27"/>
                </a:cubicBezTo>
                <a:cubicBezTo>
                  <a:pt x="116" y="27"/>
                  <a:pt x="116" y="27"/>
                  <a:pt x="116" y="27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1"/>
                  <a:pt x="116" y="1"/>
                  <a:pt x="116" y="1"/>
                </a:cubicBezTo>
                <a:cubicBezTo>
                  <a:pt x="116" y="0"/>
                  <a:pt x="116" y="0"/>
                  <a:pt x="116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89" y="1"/>
                  <a:pt x="89" y="1"/>
                  <a:pt x="89" y="1"/>
                </a:cubicBezTo>
                <a:cubicBezTo>
                  <a:pt x="89" y="12"/>
                  <a:pt x="89" y="12"/>
                  <a:pt x="89" y="12"/>
                </a:cubicBezTo>
                <a:lnTo>
                  <a:pt x="89" y="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77" name="出自【趣你的PPT】(微信:qunideppt)：最优质的PPT资源库"/>
          <p:cNvSpPr>
            <a:spLocks/>
          </p:cNvSpPr>
          <p:nvPr/>
        </p:nvSpPr>
        <p:spPr bwMode="auto">
          <a:xfrm>
            <a:off x="5741547" y="4182190"/>
            <a:ext cx="147581" cy="123863"/>
          </a:xfrm>
          <a:custGeom>
            <a:avLst/>
            <a:gdLst>
              <a:gd name="T0" fmla="*/ 134 w 196"/>
              <a:gd name="T1" fmla="*/ 102 h 167"/>
              <a:gd name="T2" fmla="*/ 196 w 196"/>
              <a:gd name="T3" fmla="*/ 34 h 167"/>
              <a:gd name="T4" fmla="*/ 76 w 196"/>
              <a:gd name="T5" fmla="*/ 22 h 167"/>
              <a:gd name="T6" fmla="*/ 0 w 196"/>
              <a:gd name="T7" fmla="*/ 2 h 167"/>
              <a:gd name="T8" fmla="*/ 0 w 196"/>
              <a:gd name="T9" fmla="*/ 137 h 167"/>
              <a:gd name="T10" fmla="*/ 39 w 196"/>
              <a:gd name="T11" fmla="*/ 135 h 167"/>
              <a:gd name="T12" fmla="*/ 191 w 196"/>
              <a:gd name="T13" fmla="*/ 160 h 167"/>
              <a:gd name="T14" fmla="*/ 134 w 196"/>
              <a:gd name="T15" fmla="*/ 102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6" h="167">
                <a:moveTo>
                  <a:pt x="134" y="102"/>
                </a:moveTo>
                <a:cubicBezTo>
                  <a:pt x="134" y="87"/>
                  <a:pt x="196" y="34"/>
                  <a:pt x="196" y="34"/>
                </a:cubicBezTo>
                <a:cubicBezTo>
                  <a:pt x="164" y="48"/>
                  <a:pt x="117" y="44"/>
                  <a:pt x="76" y="22"/>
                </a:cubicBezTo>
                <a:cubicBezTo>
                  <a:pt x="35" y="0"/>
                  <a:pt x="0" y="2"/>
                  <a:pt x="0" y="2"/>
                </a:cubicBezTo>
                <a:cubicBezTo>
                  <a:pt x="0" y="137"/>
                  <a:pt x="0" y="137"/>
                  <a:pt x="0" y="137"/>
                </a:cubicBezTo>
                <a:cubicBezTo>
                  <a:pt x="2" y="136"/>
                  <a:pt x="11" y="133"/>
                  <a:pt x="39" y="135"/>
                </a:cubicBezTo>
                <a:cubicBezTo>
                  <a:pt x="73" y="139"/>
                  <a:pt x="160" y="167"/>
                  <a:pt x="191" y="160"/>
                </a:cubicBezTo>
                <a:cubicBezTo>
                  <a:pt x="191" y="160"/>
                  <a:pt x="134" y="112"/>
                  <a:pt x="134" y="10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7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705970" y="4183508"/>
            <a:ext cx="18448" cy="21346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79" name="出自【趣你的PPT】(微信:qunideppt)：最优质的PPT资源库"/>
          <p:cNvSpPr>
            <a:spLocks/>
          </p:cNvSpPr>
          <p:nvPr/>
        </p:nvSpPr>
        <p:spPr bwMode="auto">
          <a:xfrm>
            <a:off x="2770165" y="1599524"/>
            <a:ext cx="125181" cy="123863"/>
          </a:xfrm>
          <a:custGeom>
            <a:avLst/>
            <a:gdLst>
              <a:gd name="T0" fmla="*/ 47 w 95"/>
              <a:gd name="T1" fmla="*/ 0 h 94"/>
              <a:gd name="T2" fmla="*/ 0 w 95"/>
              <a:gd name="T3" fmla="*/ 47 h 94"/>
              <a:gd name="T4" fmla="*/ 47 w 95"/>
              <a:gd name="T5" fmla="*/ 94 h 94"/>
              <a:gd name="T6" fmla="*/ 95 w 95"/>
              <a:gd name="T7" fmla="*/ 47 h 94"/>
              <a:gd name="T8" fmla="*/ 47 w 95"/>
              <a:gd name="T9" fmla="*/ 0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" h="94">
                <a:moveTo>
                  <a:pt x="47" y="0"/>
                </a:moveTo>
                <a:lnTo>
                  <a:pt x="0" y="47"/>
                </a:lnTo>
                <a:lnTo>
                  <a:pt x="47" y="94"/>
                </a:lnTo>
                <a:lnTo>
                  <a:pt x="95" y="47"/>
                </a:lnTo>
                <a:lnTo>
                  <a:pt x="4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8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79244" y="1681221"/>
            <a:ext cx="131769" cy="134405"/>
          </a:xfrm>
          <a:custGeom>
            <a:avLst/>
            <a:gdLst>
              <a:gd name="T0" fmla="*/ 25 w 178"/>
              <a:gd name="T1" fmla="*/ 71 h 179"/>
              <a:gd name="T2" fmla="*/ 0 w 178"/>
              <a:gd name="T3" fmla="*/ 152 h 179"/>
              <a:gd name="T4" fmla="*/ 27 w 178"/>
              <a:gd name="T5" fmla="*/ 179 h 179"/>
              <a:gd name="T6" fmla="*/ 108 w 178"/>
              <a:gd name="T7" fmla="*/ 153 h 179"/>
              <a:gd name="T8" fmla="*/ 178 w 178"/>
              <a:gd name="T9" fmla="*/ 57 h 179"/>
              <a:gd name="T10" fmla="*/ 121 w 178"/>
              <a:gd name="T11" fmla="*/ 0 h 179"/>
              <a:gd name="T12" fmla="*/ 25 w 178"/>
              <a:gd name="T13" fmla="*/ 71 h 179"/>
              <a:gd name="T14" fmla="*/ 81 w 178"/>
              <a:gd name="T15" fmla="*/ 120 h 179"/>
              <a:gd name="T16" fmla="*/ 59 w 178"/>
              <a:gd name="T17" fmla="*/ 120 h 179"/>
              <a:gd name="T18" fmla="*/ 59 w 178"/>
              <a:gd name="T19" fmla="*/ 98 h 179"/>
              <a:gd name="T20" fmla="*/ 81 w 178"/>
              <a:gd name="T21" fmla="*/ 98 h 179"/>
              <a:gd name="T22" fmla="*/ 81 w 178"/>
              <a:gd name="T23" fmla="*/ 12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78" h="179">
                <a:moveTo>
                  <a:pt x="25" y="71"/>
                </a:moveTo>
                <a:cubicBezTo>
                  <a:pt x="38" y="88"/>
                  <a:pt x="27" y="122"/>
                  <a:pt x="0" y="152"/>
                </a:cubicBezTo>
                <a:cubicBezTo>
                  <a:pt x="27" y="179"/>
                  <a:pt x="27" y="179"/>
                  <a:pt x="27" y="179"/>
                </a:cubicBezTo>
                <a:cubicBezTo>
                  <a:pt x="57" y="152"/>
                  <a:pt x="91" y="141"/>
                  <a:pt x="108" y="153"/>
                </a:cubicBezTo>
                <a:cubicBezTo>
                  <a:pt x="178" y="57"/>
                  <a:pt x="178" y="57"/>
                  <a:pt x="178" y="57"/>
                </a:cubicBezTo>
                <a:cubicBezTo>
                  <a:pt x="121" y="0"/>
                  <a:pt x="121" y="0"/>
                  <a:pt x="121" y="0"/>
                </a:cubicBezTo>
                <a:lnTo>
                  <a:pt x="25" y="71"/>
                </a:lnTo>
                <a:close/>
                <a:moveTo>
                  <a:pt x="81" y="120"/>
                </a:moveTo>
                <a:cubicBezTo>
                  <a:pt x="75" y="126"/>
                  <a:pt x="65" y="126"/>
                  <a:pt x="59" y="120"/>
                </a:cubicBezTo>
                <a:cubicBezTo>
                  <a:pt x="53" y="114"/>
                  <a:pt x="53" y="104"/>
                  <a:pt x="59" y="98"/>
                </a:cubicBezTo>
                <a:cubicBezTo>
                  <a:pt x="65" y="91"/>
                  <a:pt x="75" y="91"/>
                  <a:pt x="81" y="98"/>
                </a:cubicBezTo>
                <a:cubicBezTo>
                  <a:pt x="88" y="104"/>
                  <a:pt x="88" y="114"/>
                  <a:pt x="81" y="1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8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108810" y="1739200"/>
            <a:ext cx="76426" cy="76426"/>
          </a:xfrm>
          <a:custGeom>
            <a:avLst/>
            <a:gdLst>
              <a:gd name="T0" fmla="*/ 15 w 102"/>
              <a:gd name="T1" fmla="*/ 40 h 102"/>
              <a:gd name="T2" fmla="*/ 0 w 102"/>
              <a:gd name="T3" fmla="*/ 87 h 102"/>
              <a:gd name="T4" fmla="*/ 15 w 102"/>
              <a:gd name="T5" fmla="*/ 102 h 102"/>
              <a:gd name="T6" fmla="*/ 62 w 102"/>
              <a:gd name="T7" fmla="*/ 87 h 102"/>
              <a:gd name="T8" fmla="*/ 102 w 102"/>
              <a:gd name="T9" fmla="*/ 32 h 102"/>
              <a:gd name="T10" fmla="*/ 69 w 102"/>
              <a:gd name="T11" fmla="*/ 0 h 102"/>
              <a:gd name="T12" fmla="*/ 15 w 102"/>
              <a:gd name="T13" fmla="*/ 40 h 102"/>
              <a:gd name="T14" fmla="*/ 47 w 102"/>
              <a:gd name="T15" fmla="*/ 68 h 102"/>
              <a:gd name="T16" fmla="*/ 34 w 102"/>
              <a:gd name="T17" fmla="*/ 68 h 102"/>
              <a:gd name="T18" fmla="*/ 34 w 102"/>
              <a:gd name="T19" fmla="*/ 55 h 102"/>
              <a:gd name="T20" fmla="*/ 47 w 102"/>
              <a:gd name="T21" fmla="*/ 55 h 102"/>
              <a:gd name="T22" fmla="*/ 47 w 102"/>
              <a:gd name="T23" fmla="*/ 68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" h="102">
                <a:moveTo>
                  <a:pt x="15" y="40"/>
                </a:moveTo>
                <a:cubicBezTo>
                  <a:pt x="22" y="50"/>
                  <a:pt x="16" y="69"/>
                  <a:pt x="0" y="87"/>
                </a:cubicBezTo>
                <a:cubicBezTo>
                  <a:pt x="15" y="102"/>
                  <a:pt x="15" y="102"/>
                  <a:pt x="15" y="102"/>
                </a:cubicBezTo>
                <a:cubicBezTo>
                  <a:pt x="32" y="87"/>
                  <a:pt x="52" y="80"/>
                  <a:pt x="62" y="87"/>
                </a:cubicBezTo>
                <a:cubicBezTo>
                  <a:pt x="102" y="32"/>
                  <a:pt x="102" y="32"/>
                  <a:pt x="102" y="32"/>
                </a:cubicBezTo>
                <a:cubicBezTo>
                  <a:pt x="69" y="0"/>
                  <a:pt x="69" y="0"/>
                  <a:pt x="69" y="0"/>
                </a:cubicBezTo>
                <a:lnTo>
                  <a:pt x="15" y="40"/>
                </a:lnTo>
                <a:close/>
                <a:moveTo>
                  <a:pt x="47" y="68"/>
                </a:moveTo>
                <a:cubicBezTo>
                  <a:pt x="43" y="72"/>
                  <a:pt x="37" y="72"/>
                  <a:pt x="34" y="68"/>
                </a:cubicBezTo>
                <a:cubicBezTo>
                  <a:pt x="30" y="65"/>
                  <a:pt x="30" y="59"/>
                  <a:pt x="34" y="55"/>
                </a:cubicBezTo>
                <a:cubicBezTo>
                  <a:pt x="37" y="52"/>
                  <a:pt x="43" y="52"/>
                  <a:pt x="47" y="55"/>
                </a:cubicBezTo>
                <a:cubicBezTo>
                  <a:pt x="50" y="59"/>
                  <a:pt x="50" y="65"/>
                  <a:pt x="47" y="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82" name="出自【趣你的PPT】(微信:qunideppt)：最优质的PPT资源库"/>
          <p:cNvSpPr>
            <a:spLocks/>
          </p:cNvSpPr>
          <p:nvPr/>
        </p:nvSpPr>
        <p:spPr bwMode="auto">
          <a:xfrm>
            <a:off x="3161518" y="1599525"/>
            <a:ext cx="164711" cy="163393"/>
          </a:xfrm>
          <a:custGeom>
            <a:avLst/>
            <a:gdLst>
              <a:gd name="T0" fmla="*/ 209 w 220"/>
              <a:gd name="T1" fmla="*/ 10 h 220"/>
              <a:gd name="T2" fmla="*/ 171 w 220"/>
              <a:gd name="T3" fmla="*/ 10 h 220"/>
              <a:gd name="T4" fmla="*/ 53 w 220"/>
              <a:gd name="T5" fmla="*/ 129 h 220"/>
              <a:gd name="T6" fmla="*/ 48 w 220"/>
              <a:gd name="T7" fmla="*/ 124 h 220"/>
              <a:gd name="T8" fmla="*/ 0 w 220"/>
              <a:gd name="T9" fmla="*/ 172 h 220"/>
              <a:gd name="T10" fmla="*/ 48 w 220"/>
              <a:gd name="T11" fmla="*/ 220 h 220"/>
              <a:gd name="T12" fmla="*/ 96 w 220"/>
              <a:gd name="T13" fmla="*/ 172 h 220"/>
              <a:gd name="T14" fmla="*/ 91 w 220"/>
              <a:gd name="T15" fmla="*/ 167 h 220"/>
              <a:gd name="T16" fmla="*/ 209 w 220"/>
              <a:gd name="T17" fmla="*/ 49 h 220"/>
              <a:gd name="T18" fmla="*/ 209 w 220"/>
              <a:gd name="T19" fmla="*/ 1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0" h="220">
                <a:moveTo>
                  <a:pt x="209" y="10"/>
                </a:moveTo>
                <a:cubicBezTo>
                  <a:pt x="199" y="0"/>
                  <a:pt x="182" y="0"/>
                  <a:pt x="171" y="10"/>
                </a:cubicBezTo>
                <a:cubicBezTo>
                  <a:pt x="53" y="129"/>
                  <a:pt x="53" y="129"/>
                  <a:pt x="53" y="129"/>
                </a:cubicBezTo>
                <a:cubicBezTo>
                  <a:pt x="48" y="124"/>
                  <a:pt x="48" y="124"/>
                  <a:pt x="48" y="124"/>
                </a:cubicBezTo>
                <a:cubicBezTo>
                  <a:pt x="0" y="172"/>
                  <a:pt x="0" y="172"/>
                  <a:pt x="0" y="172"/>
                </a:cubicBezTo>
                <a:cubicBezTo>
                  <a:pt x="48" y="220"/>
                  <a:pt x="48" y="220"/>
                  <a:pt x="48" y="220"/>
                </a:cubicBezTo>
                <a:cubicBezTo>
                  <a:pt x="96" y="172"/>
                  <a:pt x="96" y="172"/>
                  <a:pt x="96" y="172"/>
                </a:cubicBezTo>
                <a:cubicBezTo>
                  <a:pt x="91" y="167"/>
                  <a:pt x="91" y="167"/>
                  <a:pt x="91" y="167"/>
                </a:cubicBezTo>
                <a:cubicBezTo>
                  <a:pt x="209" y="49"/>
                  <a:pt x="209" y="49"/>
                  <a:pt x="209" y="49"/>
                </a:cubicBezTo>
                <a:cubicBezTo>
                  <a:pt x="220" y="38"/>
                  <a:pt x="220" y="21"/>
                  <a:pt x="209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83" name="出自【趣你的PPT】(微信:qunideppt)：最优质的PPT资源库"/>
          <p:cNvSpPr>
            <a:spLocks/>
          </p:cNvSpPr>
          <p:nvPr/>
        </p:nvSpPr>
        <p:spPr bwMode="auto">
          <a:xfrm>
            <a:off x="3535741" y="1723387"/>
            <a:ext cx="114639" cy="93557"/>
          </a:xfrm>
          <a:custGeom>
            <a:avLst/>
            <a:gdLst>
              <a:gd name="T0" fmla="*/ 124 w 153"/>
              <a:gd name="T1" fmla="*/ 5 h 125"/>
              <a:gd name="T2" fmla="*/ 114 w 153"/>
              <a:gd name="T3" fmla="*/ 0 h 125"/>
              <a:gd name="T4" fmla="*/ 52 w 153"/>
              <a:gd name="T5" fmla="*/ 48 h 125"/>
              <a:gd name="T6" fmla="*/ 5 w 153"/>
              <a:gd name="T7" fmla="*/ 91 h 125"/>
              <a:gd name="T8" fmla="*/ 46 w 153"/>
              <a:gd name="T9" fmla="*/ 124 h 125"/>
              <a:gd name="T10" fmla="*/ 152 w 153"/>
              <a:gd name="T11" fmla="*/ 41 h 125"/>
              <a:gd name="T12" fmla="*/ 153 w 153"/>
              <a:gd name="T13" fmla="*/ 40 h 125"/>
              <a:gd name="T14" fmla="*/ 124 w 153"/>
              <a:gd name="T15" fmla="*/ 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3" h="125">
                <a:moveTo>
                  <a:pt x="124" y="5"/>
                </a:moveTo>
                <a:cubicBezTo>
                  <a:pt x="120" y="3"/>
                  <a:pt x="117" y="2"/>
                  <a:pt x="114" y="0"/>
                </a:cubicBezTo>
                <a:cubicBezTo>
                  <a:pt x="102" y="2"/>
                  <a:pt x="56" y="12"/>
                  <a:pt x="52" y="48"/>
                </a:cubicBezTo>
                <a:cubicBezTo>
                  <a:pt x="46" y="99"/>
                  <a:pt x="12" y="91"/>
                  <a:pt x="5" y="91"/>
                </a:cubicBezTo>
                <a:cubicBezTo>
                  <a:pt x="0" y="92"/>
                  <a:pt x="9" y="122"/>
                  <a:pt x="46" y="124"/>
                </a:cubicBezTo>
                <a:cubicBezTo>
                  <a:pt x="83" y="125"/>
                  <a:pt x="149" y="101"/>
                  <a:pt x="152" y="41"/>
                </a:cubicBezTo>
                <a:cubicBezTo>
                  <a:pt x="153" y="40"/>
                  <a:pt x="153" y="40"/>
                  <a:pt x="153" y="40"/>
                </a:cubicBezTo>
                <a:cubicBezTo>
                  <a:pt x="148" y="21"/>
                  <a:pt x="136" y="11"/>
                  <a:pt x="124" y="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84" name="出自【趣你的PPT】(微信:qunideppt)：最优质的PPT资源库"/>
          <p:cNvSpPr>
            <a:spLocks/>
          </p:cNvSpPr>
          <p:nvPr/>
        </p:nvSpPr>
        <p:spPr bwMode="auto">
          <a:xfrm>
            <a:off x="3627978" y="1599526"/>
            <a:ext cx="127816" cy="144945"/>
          </a:xfrm>
          <a:custGeom>
            <a:avLst/>
            <a:gdLst>
              <a:gd name="T0" fmla="*/ 163 w 171"/>
              <a:gd name="T1" fmla="*/ 6 h 195"/>
              <a:gd name="T2" fmla="*/ 139 w 171"/>
              <a:gd name="T3" fmla="*/ 8 h 195"/>
              <a:gd name="T4" fmla="*/ 37 w 171"/>
              <a:gd name="T5" fmla="*/ 129 h 195"/>
              <a:gd name="T6" fmla="*/ 15 w 171"/>
              <a:gd name="T7" fmla="*/ 139 h 195"/>
              <a:gd name="T8" fmla="*/ 0 w 171"/>
              <a:gd name="T9" fmla="*/ 157 h 195"/>
              <a:gd name="T10" fmla="*/ 6 w 171"/>
              <a:gd name="T11" fmla="*/ 160 h 195"/>
              <a:gd name="T12" fmla="*/ 39 w 171"/>
              <a:gd name="T13" fmla="*/ 195 h 195"/>
              <a:gd name="T14" fmla="*/ 57 w 171"/>
              <a:gd name="T15" fmla="*/ 174 h 195"/>
              <a:gd name="T16" fmla="*/ 63 w 171"/>
              <a:gd name="T17" fmla="*/ 151 h 195"/>
              <a:gd name="T18" fmla="*/ 165 w 171"/>
              <a:gd name="T19" fmla="*/ 30 h 195"/>
              <a:gd name="T20" fmla="*/ 163 w 171"/>
              <a:gd name="T21" fmla="*/ 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71" h="195">
                <a:moveTo>
                  <a:pt x="163" y="6"/>
                </a:moveTo>
                <a:cubicBezTo>
                  <a:pt x="156" y="0"/>
                  <a:pt x="145" y="1"/>
                  <a:pt x="139" y="8"/>
                </a:cubicBezTo>
                <a:cubicBezTo>
                  <a:pt x="37" y="129"/>
                  <a:pt x="37" y="129"/>
                  <a:pt x="37" y="129"/>
                </a:cubicBezTo>
                <a:cubicBezTo>
                  <a:pt x="29" y="129"/>
                  <a:pt x="21" y="132"/>
                  <a:pt x="15" y="139"/>
                </a:cubicBezTo>
                <a:cubicBezTo>
                  <a:pt x="0" y="157"/>
                  <a:pt x="0" y="157"/>
                  <a:pt x="0" y="157"/>
                </a:cubicBezTo>
                <a:cubicBezTo>
                  <a:pt x="2" y="158"/>
                  <a:pt x="4" y="159"/>
                  <a:pt x="6" y="160"/>
                </a:cubicBezTo>
                <a:cubicBezTo>
                  <a:pt x="19" y="166"/>
                  <a:pt x="32" y="178"/>
                  <a:pt x="39" y="195"/>
                </a:cubicBezTo>
                <a:cubicBezTo>
                  <a:pt x="57" y="174"/>
                  <a:pt x="57" y="174"/>
                  <a:pt x="57" y="174"/>
                </a:cubicBezTo>
                <a:cubicBezTo>
                  <a:pt x="63" y="167"/>
                  <a:pt x="64" y="159"/>
                  <a:pt x="63" y="151"/>
                </a:cubicBezTo>
                <a:cubicBezTo>
                  <a:pt x="165" y="30"/>
                  <a:pt x="165" y="30"/>
                  <a:pt x="165" y="30"/>
                </a:cubicBezTo>
                <a:cubicBezTo>
                  <a:pt x="171" y="23"/>
                  <a:pt x="170" y="12"/>
                  <a:pt x="163" y="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07616" y="1739200"/>
            <a:ext cx="76426" cy="76426"/>
          </a:xfrm>
          <a:custGeom>
            <a:avLst/>
            <a:gdLst>
              <a:gd name="T0" fmla="*/ 88 w 103"/>
              <a:gd name="T1" fmla="*/ 40 h 102"/>
              <a:gd name="T2" fmla="*/ 33 w 103"/>
              <a:gd name="T3" fmla="*/ 0 h 102"/>
              <a:gd name="T4" fmla="*/ 0 w 103"/>
              <a:gd name="T5" fmla="*/ 32 h 102"/>
              <a:gd name="T6" fmla="*/ 41 w 103"/>
              <a:gd name="T7" fmla="*/ 87 h 102"/>
              <a:gd name="T8" fmla="*/ 87 w 103"/>
              <a:gd name="T9" fmla="*/ 102 h 102"/>
              <a:gd name="T10" fmla="*/ 103 w 103"/>
              <a:gd name="T11" fmla="*/ 86 h 102"/>
              <a:gd name="T12" fmla="*/ 88 w 103"/>
              <a:gd name="T13" fmla="*/ 40 h 102"/>
              <a:gd name="T14" fmla="*/ 69 w 103"/>
              <a:gd name="T15" fmla="*/ 68 h 102"/>
              <a:gd name="T16" fmla="*/ 56 w 103"/>
              <a:gd name="T17" fmla="*/ 68 h 102"/>
              <a:gd name="T18" fmla="*/ 56 w 103"/>
              <a:gd name="T19" fmla="*/ 55 h 102"/>
              <a:gd name="T20" fmla="*/ 69 w 103"/>
              <a:gd name="T21" fmla="*/ 55 h 102"/>
              <a:gd name="T22" fmla="*/ 69 w 103"/>
              <a:gd name="T23" fmla="*/ 68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3" h="102">
                <a:moveTo>
                  <a:pt x="88" y="40"/>
                </a:moveTo>
                <a:cubicBezTo>
                  <a:pt x="33" y="0"/>
                  <a:pt x="33" y="0"/>
                  <a:pt x="33" y="0"/>
                </a:cubicBezTo>
                <a:cubicBezTo>
                  <a:pt x="0" y="32"/>
                  <a:pt x="0" y="32"/>
                  <a:pt x="0" y="32"/>
                </a:cubicBezTo>
                <a:cubicBezTo>
                  <a:pt x="41" y="87"/>
                  <a:pt x="41" y="87"/>
                  <a:pt x="41" y="87"/>
                </a:cubicBezTo>
                <a:cubicBezTo>
                  <a:pt x="50" y="80"/>
                  <a:pt x="70" y="86"/>
                  <a:pt x="87" y="102"/>
                </a:cubicBezTo>
                <a:cubicBezTo>
                  <a:pt x="103" y="86"/>
                  <a:pt x="103" y="86"/>
                  <a:pt x="103" y="86"/>
                </a:cubicBezTo>
                <a:cubicBezTo>
                  <a:pt x="87" y="69"/>
                  <a:pt x="81" y="50"/>
                  <a:pt x="88" y="40"/>
                </a:cubicBezTo>
                <a:close/>
                <a:moveTo>
                  <a:pt x="69" y="68"/>
                </a:moveTo>
                <a:cubicBezTo>
                  <a:pt x="65" y="72"/>
                  <a:pt x="60" y="72"/>
                  <a:pt x="56" y="68"/>
                </a:cubicBezTo>
                <a:cubicBezTo>
                  <a:pt x="52" y="65"/>
                  <a:pt x="52" y="59"/>
                  <a:pt x="56" y="55"/>
                </a:cubicBezTo>
                <a:cubicBezTo>
                  <a:pt x="60" y="52"/>
                  <a:pt x="65" y="52"/>
                  <a:pt x="69" y="55"/>
                </a:cubicBezTo>
                <a:cubicBezTo>
                  <a:pt x="73" y="59"/>
                  <a:pt x="73" y="65"/>
                  <a:pt x="69" y="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86" name="出自【趣你的PPT】(微信:qunideppt)：最优质的PPT资源库"/>
          <p:cNvSpPr>
            <a:spLocks/>
          </p:cNvSpPr>
          <p:nvPr/>
        </p:nvSpPr>
        <p:spPr bwMode="auto">
          <a:xfrm>
            <a:off x="4091805" y="1714162"/>
            <a:ext cx="39530" cy="48755"/>
          </a:xfrm>
          <a:custGeom>
            <a:avLst/>
            <a:gdLst>
              <a:gd name="T0" fmla="*/ 36 w 53"/>
              <a:gd name="T1" fmla="*/ 0 h 66"/>
              <a:gd name="T2" fmla="*/ 34 w 53"/>
              <a:gd name="T3" fmla="*/ 2 h 66"/>
              <a:gd name="T4" fmla="*/ 24 w 53"/>
              <a:gd name="T5" fmla="*/ 30 h 66"/>
              <a:gd name="T6" fmla="*/ 0 w 53"/>
              <a:gd name="T7" fmla="*/ 59 h 66"/>
              <a:gd name="T8" fmla="*/ 0 w 53"/>
              <a:gd name="T9" fmla="*/ 60 h 66"/>
              <a:gd name="T10" fmla="*/ 6 w 53"/>
              <a:gd name="T11" fmla="*/ 66 h 66"/>
              <a:gd name="T12" fmla="*/ 53 w 53"/>
              <a:gd name="T13" fmla="*/ 18 h 66"/>
              <a:gd name="T14" fmla="*/ 36 w 53"/>
              <a:gd name="T15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3" h="66">
                <a:moveTo>
                  <a:pt x="36" y="0"/>
                </a:moveTo>
                <a:cubicBezTo>
                  <a:pt x="34" y="2"/>
                  <a:pt x="34" y="2"/>
                  <a:pt x="34" y="2"/>
                </a:cubicBezTo>
                <a:cubicBezTo>
                  <a:pt x="35" y="12"/>
                  <a:pt x="31" y="22"/>
                  <a:pt x="24" y="30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59"/>
                  <a:pt x="0" y="60"/>
                  <a:pt x="0" y="60"/>
                </a:cubicBezTo>
                <a:cubicBezTo>
                  <a:pt x="6" y="66"/>
                  <a:pt x="6" y="66"/>
                  <a:pt x="6" y="66"/>
                </a:cubicBezTo>
                <a:cubicBezTo>
                  <a:pt x="53" y="18"/>
                  <a:pt x="53" y="18"/>
                  <a:pt x="53" y="18"/>
                </a:cubicBezTo>
                <a:lnTo>
                  <a:pt x="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87" name="出自【趣你的PPT】(微信:qunideppt)：最优质的PPT资源库"/>
          <p:cNvSpPr>
            <a:spLocks/>
          </p:cNvSpPr>
          <p:nvPr/>
        </p:nvSpPr>
        <p:spPr bwMode="auto">
          <a:xfrm>
            <a:off x="3966625" y="1599525"/>
            <a:ext cx="113321" cy="109369"/>
          </a:xfrm>
          <a:custGeom>
            <a:avLst/>
            <a:gdLst>
              <a:gd name="T0" fmla="*/ 109 w 152"/>
              <a:gd name="T1" fmla="*/ 147 h 147"/>
              <a:gd name="T2" fmla="*/ 125 w 152"/>
              <a:gd name="T3" fmla="*/ 128 h 147"/>
              <a:gd name="T4" fmla="*/ 151 w 152"/>
              <a:gd name="T5" fmla="*/ 114 h 147"/>
              <a:gd name="T6" fmla="*/ 152 w 152"/>
              <a:gd name="T7" fmla="*/ 113 h 147"/>
              <a:gd name="T8" fmla="*/ 49 w 152"/>
              <a:gd name="T9" fmla="*/ 10 h 147"/>
              <a:gd name="T10" fmla="*/ 11 w 152"/>
              <a:gd name="T11" fmla="*/ 10 h 147"/>
              <a:gd name="T12" fmla="*/ 11 w 152"/>
              <a:gd name="T13" fmla="*/ 49 h 147"/>
              <a:gd name="T14" fmla="*/ 109 w 152"/>
              <a:gd name="T15" fmla="*/ 147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2" h="147">
                <a:moveTo>
                  <a:pt x="109" y="147"/>
                </a:moveTo>
                <a:cubicBezTo>
                  <a:pt x="125" y="128"/>
                  <a:pt x="125" y="128"/>
                  <a:pt x="125" y="128"/>
                </a:cubicBezTo>
                <a:cubicBezTo>
                  <a:pt x="132" y="120"/>
                  <a:pt x="141" y="115"/>
                  <a:pt x="151" y="114"/>
                </a:cubicBezTo>
                <a:cubicBezTo>
                  <a:pt x="152" y="113"/>
                  <a:pt x="152" y="113"/>
                  <a:pt x="152" y="113"/>
                </a:cubicBezTo>
                <a:cubicBezTo>
                  <a:pt x="49" y="10"/>
                  <a:pt x="49" y="10"/>
                  <a:pt x="49" y="10"/>
                </a:cubicBezTo>
                <a:cubicBezTo>
                  <a:pt x="39" y="0"/>
                  <a:pt x="22" y="0"/>
                  <a:pt x="11" y="10"/>
                </a:cubicBezTo>
                <a:cubicBezTo>
                  <a:pt x="0" y="21"/>
                  <a:pt x="0" y="38"/>
                  <a:pt x="11" y="49"/>
                </a:cubicBezTo>
                <a:lnTo>
                  <a:pt x="109" y="1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88" name="出自【趣你的PPT】(微信:qunideppt)：最优质的PPT资源库"/>
          <p:cNvSpPr>
            <a:spLocks/>
          </p:cNvSpPr>
          <p:nvPr/>
        </p:nvSpPr>
        <p:spPr bwMode="auto">
          <a:xfrm>
            <a:off x="3966625" y="1723387"/>
            <a:ext cx="113321" cy="93557"/>
          </a:xfrm>
          <a:custGeom>
            <a:avLst/>
            <a:gdLst>
              <a:gd name="T0" fmla="*/ 124 w 153"/>
              <a:gd name="T1" fmla="*/ 5 h 125"/>
              <a:gd name="T2" fmla="*/ 114 w 153"/>
              <a:gd name="T3" fmla="*/ 0 h 125"/>
              <a:gd name="T4" fmla="*/ 52 w 153"/>
              <a:gd name="T5" fmla="*/ 48 h 125"/>
              <a:gd name="T6" fmla="*/ 5 w 153"/>
              <a:gd name="T7" fmla="*/ 91 h 125"/>
              <a:gd name="T8" fmla="*/ 46 w 153"/>
              <a:gd name="T9" fmla="*/ 124 h 125"/>
              <a:gd name="T10" fmla="*/ 152 w 153"/>
              <a:gd name="T11" fmla="*/ 41 h 125"/>
              <a:gd name="T12" fmla="*/ 153 w 153"/>
              <a:gd name="T13" fmla="*/ 40 h 125"/>
              <a:gd name="T14" fmla="*/ 124 w 153"/>
              <a:gd name="T15" fmla="*/ 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3" h="125">
                <a:moveTo>
                  <a:pt x="124" y="5"/>
                </a:moveTo>
                <a:cubicBezTo>
                  <a:pt x="120" y="3"/>
                  <a:pt x="117" y="2"/>
                  <a:pt x="114" y="0"/>
                </a:cubicBezTo>
                <a:cubicBezTo>
                  <a:pt x="102" y="2"/>
                  <a:pt x="56" y="12"/>
                  <a:pt x="52" y="48"/>
                </a:cubicBezTo>
                <a:cubicBezTo>
                  <a:pt x="46" y="99"/>
                  <a:pt x="12" y="91"/>
                  <a:pt x="5" y="91"/>
                </a:cubicBezTo>
                <a:cubicBezTo>
                  <a:pt x="0" y="92"/>
                  <a:pt x="9" y="122"/>
                  <a:pt x="46" y="124"/>
                </a:cubicBezTo>
                <a:cubicBezTo>
                  <a:pt x="83" y="125"/>
                  <a:pt x="149" y="101"/>
                  <a:pt x="152" y="41"/>
                </a:cubicBezTo>
                <a:cubicBezTo>
                  <a:pt x="153" y="40"/>
                  <a:pt x="153" y="40"/>
                  <a:pt x="153" y="40"/>
                </a:cubicBezTo>
                <a:cubicBezTo>
                  <a:pt x="148" y="21"/>
                  <a:pt x="136" y="11"/>
                  <a:pt x="124" y="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89" name="出自【趣你的PPT】(微信:qunideppt)：最优质的PPT资源库"/>
          <p:cNvSpPr>
            <a:spLocks/>
          </p:cNvSpPr>
          <p:nvPr/>
        </p:nvSpPr>
        <p:spPr bwMode="auto">
          <a:xfrm>
            <a:off x="4057544" y="1599526"/>
            <a:ext cx="127816" cy="144945"/>
          </a:xfrm>
          <a:custGeom>
            <a:avLst/>
            <a:gdLst>
              <a:gd name="T0" fmla="*/ 63 w 171"/>
              <a:gd name="T1" fmla="*/ 151 h 195"/>
              <a:gd name="T2" fmla="*/ 165 w 171"/>
              <a:gd name="T3" fmla="*/ 30 h 195"/>
              <a:gd name="T4" fmla="*/ 163 w 171"/>
              <a:gd name="T5" fmla="*/ 6 h 195"/>
              <a:gd name="T6" fmla="*/ 139 w 171"/>
              <a:gd name="T7" fmla="*/ 8 h 195"/>
              <a:gd name="T8" fmla="*/ 37 w 171"/>
              <a:gd name="T9" fmla="*/ 129 h 195"/>
              <a:gd name="T10" fmla="*/ 15 w 171"/>
              <a:gd name="T11" fmla="*/ 139 h 195"/>
              <a:gd name="T12" fmla="*/ 0 w 171"/>
              <a:gd name="T13" fmla="*/ 157 h 195"/>
              <a:gd name="T14" fmla="*/ 6 w 171"/>
              <a:gd name="T15" fmla="*/ 160 h 195"/>
              <a:gd name="T16" fmla="*/ 39 w 171"/>
              <a:gd name="T17" fmla="*/ 195 h 195"/>
              <a:gd name="T18" fmla="*/ 57 w 171"/>
              <a:gd name="T19" fmla="*/ 174 h 195"/>
              <a:gd name="T20" fmla="*/ 63 w 171"/>
              <a:gd name="T21" fmla="*/ 151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71" h="195">
                <a:moveTo>
                  <a:pt x="63" y="151"/>
                </a:moveTo>
                <a:cubicBezTo>
                  <a:pt x="165" y="30"/>
                  <a:pt x="165" y="30"/>
                  <a:pt x="165" y="30"/>
                </a:cubicBezTo>
                <a:cubicBezTo>
                  <a:pt x="171" y="23"/>
                  <a:pt x="170" y="12"/>
                  <a:pt x="163" y="6"/>
                </a:cubicBezTo>
                <a:cubicBezTo>
                  <a:pt x="156" y="0"/>
                  <a:pt x="145" y="1"/>
                  <a:pt x="139" y="8"/>
                </a:cubicBezTo>
                <a:cubicBezTo>
                  <a:pt x="37" y="129"/>
                  <a:pt x="37" y="129"/>
                  <a:pt x="37" y="129"/>
                </a:cubicBezTo>
                <a:cubicBezTo>
                  <a:pt x="29" y="129"/>
                  <a:pt x="21" y="132"/>
                  <a:pt x="15" y="139"/>
                </a:cubicBezTo>
                <a:cubicBezTo>
                  <a:pt x="0" y="157"/>
                  <a:pt x="0" y="157"/>
                  <a:pt x="0" y="157"/>
                </a:cubicBezTo>
                <a:cubicBezTo>
                  <a:pt x="2" y="158"/>
                  <a:pt x="4" y="159"/>
                  <a:pt x="6" y="160"/>
                </a:cubicBezTo>
                <a:cubicBezTo>
                  <a:pt x="19" y="166"/>
                  <a:pt x="32" y="178"/>
                  <a:pt x="39" y="195"/>
                </a:cubicBezTo>
                <a:cubicBezTo>
                  <a:pt x="57" y="174"/>
                  <a:pt x="57" y="174"/>
                  <a:pt x="57" y="174"/>
                </a:cubicBezTo>
                <a:cubicBezTo>
                  <a:pt x="63" y="167"/>
                  <a:pt x="64" y="159"/>
                  <a:pt x="63" y="15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9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60570" y="1171276"/>
            <a:ext cx="134405" cy="214784"/>
          </a:xfrm>
          <a:custGeom>
            <a:avLst/>
            <a:gdLst>
              <a:gd name="T0" fmla="*/ 102 w 102"/>
              <a:gd name="T1" fmla="*/ 92 h 163"/>
              <a:gd name="T2" fmla="*/ 0 w 102"/>
              <a:gd name="T3" fmla="*/ 0 h 163"/>
              <a:gd name="T4" fmla="*/ 0 w 102"/>
              <a:gd name="T5" fmla="*/ 0 h 163"/>
              <a:gd name="T6" fmla="*/ 0 w 102"/>
              <a:gd name="T7" fmla="*/ 137 h 163"/>
              <a:gd name="T8" fmla="*/ 36 w 102"/>
              <a:gd name="T9" fmla="*/ 114 h 163"/>
              <a:gd name="T10" fmla="*/ 57 w 102"/>
              <a:gd name="T11" fmla="*/ 163 h 163"/>
              <a:gd name="T12" fmla="*/ 83 w 102"/>
              <a:gd name="T13" fmla="*/ 152 h 163"/>
              <a:gd name="T14" fmla="*/ 61 w 102"/>
              <a:gd name="T15" fmla="*/ 102 h 163"/>
              <a:gd name="T16" fmla="*/ 102 w 102"/>
              <a:gd name="T17" fmla="*/ 92 h 163"/>
              <a:gd name="T18" fmla="*/ 41 w 102"/>
              <a:gd name="T19" fmla="*/ 93 h 163"/>
              <a:gd name="T20" fmla="*/ 28 w 102"/>
              <a:gd name="T21" fmla="*/ 102 h 163"/>
              <a:gd name="T22" fmla="*/ 14 w 102"/>
              <a:gd name="T23" fmla="*/ 111 h 163"/>
              <a:gd name="T24" fmla="*/ 14 w 102"/>
              <a:gd name="T25" fmla="*/ 30 h 163"/>
              <a:gd name="T26" fmla="*/ 74 w 102"/>
              <a:gd name="T27" fmla="*/ 85 h 163"/>
              <a:gd name="T28" fmla="*/ 57 w 102"/>
              <a:gd name="T29" fmla="*/ 89 h 163"/>
              <a:gd name="T30" fmla="*/ 41 w 102"/>
              <a:gd name="T31" fmla="*/ 9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2" h="163">
                <a:moveTo>
                  <a:pt x="102" y="92"/>
                </a:moveTo>
                <a:lnTo>
                  <a:pt x="0" y="0"/>
                </a:lnTo>
                <a:lnTo>
                  <a:pt x="0" y="0"/>
                </a:lnTo>
                <a:lnTo>
                  <a:pt x="0" y="137"/>
                </a:lnTo>
                <a:lnTo>
                  <a:pt x="36" y="114"/>
                </a:lnTo>
                <a:lnTo>
                  <a:pt x="57" y="163"/>
                </a:lnTo>
                <a:lnTo>
                  <a:pt x="83" y="152"/>
                </a:lnTo>
                <a:lnTo>
                  <a:pt x="61" y="102"/>
                </a:lnTo>
                <a:lnTo>
                  <a:pt x="102" y="92"/>
                </a:lnTo>
                <a:close/>
                <a:moveTo>
                  <a:pt x="41" y="93"/>
                </a:moveTo>
                <a:lnTo>
                  <a:pt x="28" y="102"/>
                </a:lnTo>
                <a:lnTo>
                  <a:pt x="14" y="111"/>
                </a:lnTo>
                <a:lnTo>
                  <a:pt x="14" y="30"/>
                </a:lnTo>
                <a:lnTo>
                  <a:pt x="74" y="85"/>
                </a:lnTo>
                <a:lnTo>
                  <a:pt x="57" y="89"/>
                </a:lnTo>
                <a:lnTo>
                  <a:pt x="41" y="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91" name="出自【趣你的PPT】(微信:qunideppt)：最优质的PPT资源库"/>
          <p:cNvSpPr>
            <a:spLocks/>
          </p:cNvSpPr>
          <p:nvPr/>
        </p:nvSpPr>
        <p:spPr bwMode="auto">
          <a:xfrm>
            <a:off x="3592401" y="2031727"/>
            <a:ext cx="108050" cy="214784"/>
          </a:xfrm>
          <a:custGeom>
            <a:avLst/>
            <a:gdLst>
              <a:gd name="T0" fmla="*/ 144 w 144"/>
              <a:gd name="T1" fmla="*/ 72 h 288"/>
              <a:gd name="T2" fmla="*/ 72 w 144"/>
              <a:gd name="T3" fmla="*/ 0 h 288"/>
              <a:gd name="T4" fmla="*/ 0 w 144"/>
              <a:gd name="T5" fmla="*/ 72 h 288"/>
              <a:gd name="T6" fmla="*/ 36 w 144"/>
              <a:gd name="T7" fmla="*/ 134 h 288"/>
              <a:gd name="T8" fmla="*/ 0 w 144"/>
              <a:gd name="T9" fmla="*/ 288 h 288"/>
              <a:gd name="T10" fmla="*/ 144 w 144"/>
              <a:gd name="T11" fmla="*/ 288 h 288"/>
              <a:gd name="T12" fmla="*/ 109 w 144"/>
              <a:gd name="T13" fmla="*/ 134 h 288"/>
              <a:gd name="T14" fmla="*/ 144 w 144"/>
              <a:gd name="T15" fmla="*/ 72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4" h="288">
                <a:moveTo>
                  <a:pt x="144" y="72"/>
                </a:moveTo>
                <a:cubicBezTo>
                  <a:pt x="144" y="32"/>
                  <a:pt x="112" y="0"/>
                  <a:pt x="72" y="0"/>
                </a:cubicBezTo>
                <a:cubicBezTo>
                  <a:pt x="33" y="0"/>
                  <a:pt x="0" y="32"/>
                  <a:pt x="0" y="72"/>
                </a:cubicBezTo>
                <a:cubicBezTo>
                  <a:pt x="0" y="98"/>
                  <a:pt x="14" y="121"/>
                  <a:pt x="36" y="134"/>
                </a:cubicBezTo>
                <a:cubicBezTo>
                  <a:pt x="0" y="288"/>
                  <a:pt x="0" y="288"/>
                  <a:pt x="0" y="288"/>
                </a:cubicBezTo>
                <a:cubicBezTo>
                  <a:pt x="144" y="288"/>
                  <a:pt x="144" y="288"/>
                  <a:pt x="144" y="288"/>
                </a:cubicBezTo>
                <a:cubicBezTo>
                  <a:pt x="109" y="134"/>
                  <a:pt x="109" y="134"/>
                  <a:pt x="109" y="134"/>
                </a:cubicBezTo>
                <a:cubicBezTo>
                  <a:pt x="130" y="121"/>
                  <a:pt x="144" y="98"/>
                  <a:pt x="144" y="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248361" y="2030408"/>
            <a:ext cx="214784" cy="216101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185 w 288"/>
              <a:gd name="T11" fmla="*/ 226 h 288"/>
              <a:gd name="T12" fmla="*/ 104 w 288"/>
              <a:gd name="T13" fmla="*/ 226 h 288"/>
              <a:gd name="T14" fmla="*/ 124 w 288"/>
              <a:gd name="T15" fmla="*/ 139 h 288"/>
              <a:gd name="T16" fmla="*/ 104 w 288"/>
              <a:gd name="T17" fmla="*/ 104 h 288"/>
              <a:gd name="T18" fmla="*/ 145 w 288"/>
              <a:gd name="T19" fmla="*/ 63 h 288"/>
              <a:gd name="T20" fmla="*/ 185 w 288"/>
              <a:gd name="T21" fmla="*/ 104 h 288"/>
              <a:gd name="T22" fmla="*/ 165 w 288"/>
              <a:gd name="T23" fmla="*/ 139 h 288"/>
              <a:gd name="T24" fmla="*/ 185 w 288"/>
              <a:gd name="T25" fmla="*/ 2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5"/>
                  <a:pt x="0" y="144"/>
                </a:cubicBezTo>
                <a:cubicBezTo>
                  <a:pt x="0" y="224"/>
                  <a:pt x="65" y="288"/>
                  <a:pt x="144" y="288"/>
                </a:cubicBezTo>
                <a:cubicBezTo>
                  <a:pt x="224" y="288"/>
                  <a:pt x="288" y="224"/>
                  <a:pt x="288" y="144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185" y="226"/>
                </a:moveTo>
                <a:cubicBezTo>
                  <a:pt x="104" y="226"/>
                  <a:pt x="104" y="226"/>
                  <a:pt x="104" y="226"/>
                </a:cubicBezTo>
                <a:cubicBezTo>
                  <a:pt x="124" y="139"/>
                  <a:pt x="124" y="139"/>
                  <a:pt x="124" y="139"/>
                </a:cubicBezTo>
                <a:cubicBezTo>
                  <a:pt x="112" y="132"/>
                  <a:pt x="104" y="119"/>
                  <a:pt x="104" y="104"/>
                </a:cubicBezTo>
                <a:cubicBezTo>
                  <a:pt x="104" y="81"/>
                  <a:pt x="122" y="63"/>
                  <a:pt x="145" y="63"/>
                </a:cubicBezTo>
                <a:cubicBezTo>
                  <a:pt x="167" y="63"/>
                  <a:pt x="185" y="81"/>
                  <a:pt x="185" y="104"/>
                </a:cubicBezTo>
                <a:cubicBezTo>
                  <a:pt x="185" y="119"/>
                  <a:pt x="177" y="132"/>
                  <a:pt x="165" y="139"/>
                </a:cubicBezTo>
                <a:lnTo>
                  <a:pt x="185" y="2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9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06916" y="2030408"/>
            <a:ext cx="160757" cy="216101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108810" y="2038313"/>
            <a:ext cx="214784" cy="200289"/>
          </a:xfrm>
          <a:custGeom>
            <a:avLst/>
            <a:gdLst>
              <a:gd name="T0" fmla="*/ 215 w 288"/>
              <a:gd name="T1" fmla="*/ 0 h 269"/>
              <a:gd name="T2" fmla="*/ 213 w 288"/>
              <a:gd name="T3" fmla="*/ 0 h 269"/>
              <a:gd name="T4" fmla="*/ 212 w 288"/>
              <a:gd name="T5" fmla="*/ 0 h 269"/>
              <a:gd name="T6" fmla="*/ 139 w 288"/>
              <a:gd name="T7" fmla="*/ 73 h 269"/>
              <a:gd name="T8" fmla="*/ 139 w 288"/>
              <a:gd name="T9" fmla="*/ 117 h 269"/>
              <a:gd name="T10" fmla="*/ 0 w 288"/>
              <a:gd name="T11" fmla="*/ 117 h 269"/>
              <a:gd name="T12" fmla="*/ 0 w 288"/>
              <a:gd name="T13" fmla="*/ 269 h 269"/>
              <a:gd name="T14" fmla="*/ 202 w 288"/>
              <a:gd name="T15" fmla="*/ 269 h 269"/>
              <a:gd name="T16" fmla="*/ 202 w 288"/>
              <a:gd name="T17" fmla="*/ 117 h 269"/>
              <a:gd name="T18" fmla="*/ 175 w 288"/>
              <a:gd name="T19" fmla="*/ 117 h 269"/>
              <a:gd name="T20" fmla="*/ 175 w 288"/>
              <a:gd name="T21" fmla="*/ 73 h 269"/>
              <a:gd name="T22" fmla="*/ 212 w 288"/>
              <a:gd name="T23" fmla="*/ 36 h 269"/>
              <a:gd name="T24" fmla="*/ 214 w 288"/>
              <a:gd name="T25" fmla="*/ 36 h 269"/>
              <a:gd name="T26" fmla="*/ 215 w 288"/>
              <a:gd name="T27" fmla="*/ 36 h 269"/>
              <a:gd name="T28" fmla="*/ 251 w 288"/>
              <a:gd name="T29" fmla="*/ 73 h 269"/>
              <a:gd name="T30" fmla="*/ 251 w 288"/>
              <a:gd name="T31" fmla="*/ 91 h 269"/>
              <a:gd name="T32" fmla="*/ 264 w 288"/>
              <a:gd name="T33" fmla="*/ 91 h 269"/>
              <a:gd name="T34" fmla="*/ 264 w 288"/>
              <a:gd name="T35" fmla="*/ 95 h 269"/>
              <a:gd name="T36" fmla="*/ 251 w 288"/>
              <a:gd name="T37" fmla="*/ 107 h 269"/>
              <a:gd name="T38" fmla="*/ 251 w 288"/>
              <a:gd name="T39" fmla="*/ 117 h 269"/>
              <a:gd name="T40" fmla="*/ 288 w 288"/>
              <a:gd name="T41" fmla="*/ 117 h 269"/>
              <a:gd name="T42" fmla="*/ 288 w 288"/>
              <a:gd name="T43" fmla="*/ 73 h 269"/>
              <a:gd name="T44" fmla="*/ 215 w 288"/>
              <a:gd name="T45" fmla="*/ 0 h 269"/>
              <a:gd name="T46" fmla="*/ 124 w 288"/>
              <a:gd name="T47" fmla="*/ 241 h 269"/>
              <a:gd name="T48" fmla="*/ 78 w 288"/>
              <a:gd name="T49" fmla="*/ 241 h 269"/>
              <a:gd name="T50" fmla="*/ 89 w 288"/>
              <a:gd name="T51" fmla="*/ 192 h 269"/>
              <a:gd name="T52" fmla="*/ 78 w 288"/>
              <a:gd name="T53" fmla="*/ 172 h 269"/>
              <a:gd name="T54" fmla="*/ 101 w 288"/>
              <a:gd name="T55" fmla="*/ 149 h 269"/>
              <a:gd name="T56" fmla="*/ 124 w 288"/>
              <a:gd name="T57" fmla="*/ 172 h 269"/>
              <a:gd name="T58" fmla="*/ 112 w 288"/>
              <a:gd name="T59" fmla="*/ 192 h 269"/>
              <a:gd name="T60" fmla="*/ 124 w 288"/>
              <a:gd name="T61" fmla="*/ 241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88" h="269">
                <a:moveTo>
                  <a:pt x="215" y="0"/>
                </a:moveTo>
                <a:cubicBezTo>
                  <a:pt x="214" y="0"/>
                  <a:pt x="214" y="0"/>
                  <a:pt x="213" y="0"/>
                </a:cubicBezTo>
                <a:cubicBezTo>
                  <a:pt x="213" y="0"/>
                  <a:pt x="212" y="0"/>
                  <a:pt x="212" y="0"/>
                </a:cubicBezTo>
                <a:cubicBezTo>
                  <a:pt x="172" y="0"/>
                  <a:pt x="139" y="33"/>
                  <a:pt x="139" y="73"/>
                </a:cubicBezTo>
                <a:cubicBezTo>
                  <a:pt x="139" y="73"/>
                  <a:pt x="139" y="99"/>
                  <a:pt x="139" y="117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269"/>
                  <a:pt x="0" y="269"/>
                  <a:pt x="0" y="269"/>
                </a:cubicBezTo>
                <a:cubicBezTo>
                  <a:pt x="202" y="269"/>
                  <a:pt x="202" y="269"/>
                  <a:pt x="202" y="269"/>
                </a:cubicBezTo>
                <a:cubicBezTo>
                  <a:pt x="202" y="117"/>
                  <a:pt x="202" y="117"/>
                  <a:pt x="202" y="117"/>
                </a:cubicBezTo>
                <a:cubicBezTo>
                  <a:pt x="175" y="117"/>
                  <a:pt x="175" y="117"/>
                  <a:pt x="175" y="117"/>
                </a:cubicBezTo>
                <a:cubicBezTo>
                  <a:pt x="175" y="99"/>
                  <a:pt x="175" y="73"/>
                  <a:pt x="175" y="73"/>
                </a:cubicBezTo>
                <a:cubicBezTo>
                  <a:pt x="175" y="53"/>
                  <a:pt x="192" y="36"/>
                  <a:pt x="212" y="36"/>
                </a:cubicBezTo>
                <a:cubicBezTo>
                  <a:pt x="213" y="36"/>
                  <a:pt x="214" y="36"/>
                  <a:pt x="214" y="36"/>
                </a:cubicBezTo>
                <a:cubicBezTo>
                  <a:pt x="214" y="36"/>
                  <a:pt x="214" y="36"/>
                  <a:pt x="215" y="36"/>
                </a:cubicBezTo>
                <a:cubicBezTo>
                  <a:pt x="235" y="36"/>
                  <a:pt x="251" y="53"/>
                  <a:pt x="251" y="73"/>
                </a:cubicBezTo>
                <a:cubicBezTo>
                  <a:pt x="251" y="73"/>
                  <a:pt x="251" y="81"/>
                  <a:pt x="251" y="91"/>
                </a:cubicBezTo>
                <a:cubicBezTo>
                  <a:pt x="264" y="91"/>
                  <a:pt x="264" y="91"/>
                  <a:pt x="264" y="91"/>
                </a:cubicBezTo>
                <a:cubicBezTo>
                  <a:pt x="264" y="95"/>
                  <a:pt x="264" y="95"/>
                  <a:pt x="264" y="95"/>
                </a:cubicBezTo>
                <a:cubicBezTo>
                  <a:pt x="251" y="107"/>
                  <a:pt x="251" y="107"/>
                  <a:pt x="251" y="107"/>
                </a:cubicBezTo>
                <a:cubicBezTo>
                  <a:pt x="251" y="111"/>
                  <a:pt x="251" y="114"/>
                  <a:pt x="251" y="117"/>
                </a:cubicBezTo>
                <a:cubicBezTo>
                  <a:pt x="288" y="117"/>
                  <a:pt x="288" y="117"/>
                  <a:pt x="288" y="117"/>
                </a:cubicBezTo>
                <a:cubicBezTo>
                  <a:pt x="288" y="99"/>
                  <a:pt x="288" y="73"/>
                  <a:pt x="288" y="73"/>
                </a:cubicBezTo>
                <a:cubicBezTo>
                  <a:pt x="288" y="33"/>
                  <a:pt x="255" y="0"/>
                  <a:pt x="215" y="0"/>
                </a:cubicBezTo>
                <a:close/>
                <a:moveTo>
                  <a:pt x="124" y="241"/>
                </a:moveTo>
                <a:cubicBezTo>
                  <a:pt x="78" y="241"/>
                  <a:pt x="78" y="241"/>
                  <a:pt x="78" y="241"/>
                </a:cubicBezTo>
                <a:cubicBezTo>
                  <a:pt x="89" y="192"/>
                  <a:pt x="89" y="192"/>
                  <a:pt x="89" y="192"/>
                </a:cubicBezTo>
                <a:cubicBezTo>
                  <a:pt x="82" y="188"/>
                  <a:pt x="78" y="181"/>
                  <a:pt x="78" y="172"/>
                </a:cubicBezTo>
                <a:cubicBezTo>
                  <a:pt x="78" y="160"/>
                  <a:pt x="88" y="149"/>
                  <a:pt x="101" y="149"/>
                </a:cubicBezTo>
                <a:cubicBezTo>
                  <a:pt x="113" y="149"/>
                  <a:pt x="124" y="160"/>
                  <a:pt x="124" y="172"/>
                </a:cubicBezTo>
                <a:cubicBezTo>
                  <a:pt x="124" y="181"/>
                  <a:pt x="119" y="188"/>
                  <a:pt x="112" y="192"/>
                </a:cubicBezTo>
                <a:lnTo>
                  <a:pt x="124" y="2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95" name="出自【趣你的PPT】(微信:qunideppt)：最优质的PPT资源库"/>
          <p:cNvSpPr>
            <a:spLocks/>
          </p:cNvSpPr>
          <p:nvPr/>
        </p:nvSpPr>
        <p:spPr bwMode="auto">
          <a:xfrm>
            <a:off x="8274139" y="1728658"/>
            <a:ext cx="214784" cy="44802"/>
          </a:xfrm>
          <a:custGeom>
            <a:avLst/>
            <a:gdLst>
              <a:gd name="T0" fmla="*/ 47 w 163"/>
              <a:gd name="T1" fmla="*/ 34 h 34"/>
              <a:gd name="T2" fmla="*/ 163 w 163"/>
              <a:gd name="T3" fmla="*/ 34 h 34"/>
              <a:gd name="T4" fmla="*/ 137 w 163"/>
              <a:gd name="T5" fmla="*/ 15 h 34"/>
              <a:gd name="T6" fmla="*/ 47 w 163"/>
              <a:gd name="T7" fmla="*/ 15 h 34"/>
              <a:gd name="T8" fmla="*/ 43 w 163"/>
              <a:gd name="T9" fmla="*/ 15 h 34"/>
              <a:gd name="T10" fmla="*/ 39 w 163"/>
              <a:gd name="T11" fmla="*/ 13 h 34"/>
              <a:gd name="T12" fmla="*/ 21 w 163"/>
              <a:gd name="T13" fmla="*/ 0 h 34"/>
              <a:gd name="T14" fmla="*/ 0 w 163"/>
              <a:gd name="T15" fmla="*/ 0 h 34"/>
              <a:gd name="T16" fmla="*/ 47 w 163"/>
              <a:gd name="T1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3" h="34">
                <a:moveTo>
                  <a:pt x="47" y="34"/>
                </a:moveTo>
                <a:lnTo>
                  <a:pt x="163" y="34"/>
                </a:lnTo>
                <a:lnTo>
                  <a:pt x="137" y="15"/>
                </a:lnTo>
                <a:lnTo>
                  <a:pt x="47" y="15"/>
                </a:lnTo>
                <a:lnTo>
                  <a:pt x="43" y="15"/>
                </a:lnTo>
                <a:lnTo>
                  <a:pt x="39" y="13"/>
                </a:lnTo>
                <a:lnTo>
                  <a:pt x="21" y="0"/>
                </a:lnTo>
                <a:lnTo>
                  <a:pt x="0" y="0"/>
                </a:lnTo>
                <a:lnTo>
                  <a:pt x="47" y="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96" name="出自【趣你的PPT】(微信:qunideppt)：最优质的PPT资源库"/>
          <p:cNvSpPr>
            <a:spLocks/>
          </p:cNvSpPr>
          <p:nvPr/>
        </p:nvSpPr>
        <p:spPr bwMode="auto">
          <a:xfrm>
            <a:off x="8274139" y="1686493"/>
            <a:ext cx="214784" cy="44802"/>
          </a:xfrm>
          <a:custGeom>
            <a:avLst/>
            <a:gdLst>
              <a:gd name="T0" fmla="*/ 163 w 163"/>
              <a:gd name="T1" fmla="*/ 34 h 34"/>
              <a:gd name="T2" fmla="*/ 137 w 163"/>
              <a:gd name="T3" fmla="*/ 16 h 34"/>
              <a:gd name="T4" fmla="*/ 47 w 163"/>
              <a:gd name="T5" fmla="*/ 16 h 34"/>
              <a:gd name="T6" fmla="*/ 43 w 163"/>
              <a:gd name="T7" fmla="*/ 16 h 34"/>
              <a:gd name="T8" fmla="*/ 39 w 163"/>
              <a:gd name="T9" fmla="*/ 13 h 34"/>
              <a:gd name="T10" fmla="*/ 21 w 163"/>
              <a:gd name="T11" fmla="*/ 0 h 34"/>
              <a:gd name="T12" fmla="*/ 0 w 163"/>
              <a:gd name="T13" fmla="*/ 0 h 34"/>
              <a:gd name="T14" fmla="*/ 47 w 163"/>
              <a:gd name="T15" fmla="*/ 34 h 34"/>
              <a:gd name="T16" fmla="*/ 163 w 163"/>
              <a:gd name="T1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3" h="34">
                <a:moveTo>
                  <a:pt x="163" y="34"/>
                </a:moveTo>
                <a:lnTo>
                  <a:pt x="137" y="16"/>
                </a:lnTo>
                <a:lnTo>
                  <a:pt x="47" y="16"/>
                </a:lnTo>
                <a:lnTo>
                  <a:pt x="43" y="16"/>
                </a:lnTo>
                <a:lnTo>
                  <a:pt x="39" y="13"/>
                </a:lnTo>
                <a:lnTo>
                  <a:pt x="21" y="0"/>
                </a:lnTo>
                <a:lnTo>
                  <a:pt x="0" y="0"/>
                </a:lnTo>
                <a:lnTo>
                  <a:pt x="47" y="34"/>
                </a:lnTo>
                <a:lnTo>
                  <a:pt x="163" y="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97" name="出自【趣你的PPT】(微信:qunideppt)：最优质的PPT资源库"/>
          <p:cNvSpPr>
            <a:spLocks/>
          </p:cNvSpPr>
          <p:nvPr/>
        </p:nvSpPr>
        <p:spPr bwMode="auto">
          <a:xfrm>
            <a:off x="8274139" y="1644326"/>
            <a:ext cx="214784" cy="44802"/>
          </a:xfrm>
          <a:custGeom>
            <a:avLst/>
            <a:gdLst>
              <a:gd name="T0" fmla="*/ 163 w 163"/>
              <a:gd name="T1" fmla="*/ 34 h 34"/>
              <a:gd name="T2" fmla="*/ 115 w 163"/>
              <a:gd name="T3" fmla="*/ 0 h 34"/>
              <a:gd name="T4" fmla="*/ 0 w 163"/>
              <a:gd name="T5" fmla="*/ 0 h 34"/>
              <a:gd name="T6" fmla="*/ 47 w 163"/>
              <a:gd name="T7" fmla="*/ 34 h 34"/>
              <a:gd name="T8" fmla="*/ 163 w 163"/>
              <a:gd name="T9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3" h="34">
                <a:moveTo>
                  <a:pt x="163" y="34"/>
                </a:moveTo>
                <a:lnTo>
                  <a:pt x="115" y="0"/>
                </a:lnTo>
                <a:lnTo>
                  <a:pt x="0" y="0"/>
                </a:lnTo>
                <a:lnTo>
                  <a:pt x="47" y="34"/>
                </a:lnTo>
                <a:lnTo>
                  <a:pt x="163" y="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9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70576" y="3768437"/>
            <a:ext cx="214784" cy="181841"/>
          </a:xfrm>
          <a:custGeom>
            <a:avLst/>
            <a:gdLst>
              <a:gd name="T0" fmla="*/ 262 w 288"/>
              <a:gd name="T1" fmla="*/ 36 h 244"/>
              <a:gd name="T2" fmla="*/ 262 w 288"/>
              <a:gd name="T3" fmla="*/ 0 h 244"/>
              <a:gd name="T4" fmla="*/ 144 w 288"/>
              <a:gd name="T5" fmla="*/ 35 h 244"/>
              <a:gd name="T6" fmla="*/ 26 w 288"/>
              <a:gd name="T7" fmla="*/ 0 h 244"/>
              <a:gd name="T8" fmla="*/ 26 w 288"/>
              <a:gd name="T9" fmla="*/ 36 h 244"/>
              <a:gd name="T10" fmla="*/ 0 w 288"/>
              <a:gd name="T11" fmla="*/ 35 h 244"/>
              <a:gd name="T12" fmla="*/ 0 w 288"/>
              <a:gd name="T13" fmla="*/ 219 h 244"/>
              <a:gd name="T14" fmla="*/ 119 w 288"/>
              <a:gd name="T15" fmla="*/ 231 h 244"/>
              <a:gd name="T16" fmla="*/ 144 w 288"/>
              <a:gd name="T17" fmla="*/ 244 h 244"/>
              <a:gd name="T18" fmla="*/ 169 w 288"/>
              <a:gd name="T19" fmla="*/ 231 h 244"/>
              <a:gd name="T20" fmla="*/ 288 w 288"/>
              <a:gd name="T21" fmla="*/ 219 h 244"/>
              <a:gd name="T22" fmla="*/ 288 w 288"/>
              <a:gd name="T23" fmla="*/ 35 h 244"/>
              <a:gd name="T24" fmla="*/ 262 w 288"/>
              <a:gd name="T25" fmla="*/ 36 h 244"/>
              <a:gd name="T26" fmla="*/ 39 w 288"/>
              <a:gd name="T27" fmla="*/ 13 h 244"/>
              <a:gd name="T28" fmla="*/ 132 w 288"/>
              <a:gd name="T29" fmla="*/ 41 h 244"/>
              <a:gd name="T30" fmla="*/ 135 w 288"/>
              <a:gd name="T31" fmla="*/ 48 h 244"/>
              <a:gd name="T32" fmla="*/ 135 w 288"/>
              <a:gd name="T33" fmla="*/ 207 h 244"/>
              <a:gd name="T34" fmla="*/ 40 w 288"/>
              <a:gd name="T35" fmla="*/ 188 h 244"/>
              <a:gd name="T36" fmla="*/ 39 w 288"/>
              <a:gd name="T37" fmla="*/ 188 h 244"/>
              <a:gd name="T38" fmla="*/ 39 w 288"/>
              <a:gd name="T39" fmla="*/ 13 h 244"/>
              <a:gd name="T40" fmla="*/ 248 w 288"/>
              <a:gd name="T41" fmla="*/ 13 h 244"/>
              <a:gd name="T42" fmla="*/ 248 w 288"/>
              <a:gd name="T43" fmla="*/ 188 h 244"/>
              <a:gd name="T44" fmla="*/ 247 w 288"/>
              <a:gd name="T45" fmla="*/ 188 h 244"/>
              <a:gd name="T46" fmla="*/ 152 w 288"/>
              <a:gd name="T47" fmla="*/ 207 h 244"/>
              <a:gd name="T48" fmla="*/ 152 w 288"/>
              <a:gd name="T49" fmla="*/ 49 h 244"/>
              <a:gd name="T50" fmla="*/ 156 w 288"/>
              <a:gd name="T51" fmla="*/ 41 h 244"/>
              <a:gd name="T52" fmla="*/ 248 w 288"/>
              <a:gd name="T53" fmla="*/ 13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8" h="244">
                <a:moveTo>
                  <a:pt x="262" y="36"/>
                </a:moveTo>
                <a:cubicBezTo>
                  <a:pt x="262" y="0"/>
                  <a:pt x="262" y="0"/>
                  <a:pt x="262" y="0"/>
                </a:cubicBezTo>
                <a:cubicBezTo>
                  <a:pt x="160" y="0"/>
                  <a:pt x="145" y="33"/>
                  <a:pt x="144" y="35"/>
                </a:cubicBezTo>
                <a:cubicBezTo>
                  <a:pt x="143" y="33"/>
                  <a:pt x="127" y="0"/>
                  <a:pt x="26" y="0"/>
                </a:cubicBezTo>
                <a:cubicBezTo>
                  <a:pt x="26" y="36"/>
                  <a:pt x="26" y="36"/>
                  <a:pt x="26" y="36"/>
                </a:cubicBezTo>
                <a:cubicBezTo>
                  <a:pt x="18" y="35"/>
                  <a:pt x="9" y="35"/>
                  <a:pt x="0" y="35"/>
                </a:cubicBezTo>
                <a:cubicBezTo>
                  <a:pt x="0" y="219"/>
                  <a:pt x="0" y="219"/>
                  <a:pt x="0" y="219"/>
                </a:cubicBezTo>
                <a:cubicBezTo>
                  <a:pt x="0" y="219"/>
                  <a:pt x="79" y="210"/>
                  <a:pt x="119" y="231"/>
                </a:cubicBezTo>
                <a:cubicBezTo>
                  <a:pt x="126" y="235"/>
                  <a:pt x="133" y="244"/>
                  <a:pt x="144" y="244"/>
                </a:cubicBezTo>
                <a:cubicBezTo>
                  <a:pt x="155" y="244"/>
                  <a:pt x="162" y="235"/>
                  <a:pt x="169" y="231"/>
                </a:cubicBezTo>
                <a:cubicBezTo>
                  <a:pt x="208" y="210"/>
                  <a:pt x="288" y="219"/>
                  <a:pt x="288" y="219"/>
                </a:cubicBezTo>
                <a:cubicBezTo>
                  <a:pt x="288" y="35"/>
                  <a:pt x="288" y="35"/>
                  <a:pt x="288" y="35"/>
                </a:cubicBezTo>
                <a:cubicBezTo>
                  <a:pt x="278" y="35"/>
                  <a:pt x="270" y="35"/>
                  <a:pt x="262" y="36"/>
                </a:cubicBezTo>
                <a:close/>
                <a:moveTo>
                  <a:pt x="39" y="13"/>
                </a:moveTo>
                <a:cubicBezTo>
                  <a:pt x="117" y="16"/>
                  <a:pt x="131" y="39"/>
                  <a:pt x="132" y="41"/>
                </a:cubicBezTo>
                <a:cubicBezTo>
                  <a:pt x="135" y="48"/>
                  <a:pt x="135" y="48"/>
                  <a:pt x="135" y="48"/>
                </a:cubicBezTo>
                <a:cubicBezTo>
                  <a:pt x="135" y="207"/>
                  <a:pt x="135" y="207"/>
                  <a:pt x="135" y="207"/>
                </a:cubicBezTo>
                <a:cubicBezTo>
                  <a:pt x="107" y="191"/>
                  <a:pt x="66" y="188"/>
                  <a:pt x="40" y="188"/>
                </a:cubicBezTo>
                <a:cubicBezTo>
                  <a:pt x="40" y="188"/>
                  <a:pt x="39" y="188"/>
                  <a:pt x="39" y="188"/>
                </a:cubicBezTo>
                <a:lnTo>
                  <a:pt x="39" y="13"/>
                </a:lnTo>
                <a:close/>
                <a:moveTo>
                  <a:pt x="248" y="13"/>
                </a:moveTo>
                <a:cubicBezTo>
                  <a:pt x="248" y="188"/>
                  <a:pt x="248" y="188"/>
                  <a:pt x="248" y="188"/>
                </a:cubicBezTo>
                <a:cubicBezTo>
                  <a:pt x="248" y="188"/>
                  <a:pt x="248" y="188"/>
                  <a:pt x="247" y="188"/>
                </a:cubicBezTo>
                <a:cubicBezTo>
                  <a:pt x="221" y="188"/>
                  <a:pt x="180" y="191"/>
                  <a:pt x="152" y="207"/>
                </a:cubicBezTo>
                <a:cubicBezTo>
                  <a:pt x="152" y="49"/>
                  <a:pt x="152" y="49"/>
                  <a:pt x="152" y="49"/>
                </a:cubicBezTo>
                <a:cubicBezTo>
                  <a:pt x="156" y="41"/>
                  <a:pt x="156" y="41"/>
                  <a:pt x="156" y="41"/>
                </a:cubicBezTo>
                <a:cubicBezTo>
                  <a:pt x="156" y="39"/>
                  <a:pt x="171" y="16"/>
                  <a:pt x="248" y="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99" name="出自【趣你的PPT】(微信:qunideppt)：最优质的PPT资源库"/>
          <p:cNvSpPr>
            <a:spLocks/>
          </p:cNvSpPr>
          <p:nvPr/>
        </p:nvSpPr>
        <p:spPr bwMode="auto">
          <a:xfrm>
            <a:off x="4081263" y="1270104"/>
            <a:ext cx="76426" cy="114639"/>
          </a:xfrm>
          <a:custGeom>
            <a:avLst/>
            <a:gdLst>
              <a:gd name="T0" fmla="*/ 39 w 102"/>
              <a:gd name="T1" fmla="*/ 0 h 154"/>
              <a:gd name="T2" fmla="*/ 57 w 102"/>
              <a:gd name="T3" fmla="*/ 23 h 154"/>
              <a:gd name="T4" fmla="*/ 71 w 102"/>
              <a:gd name="T5" fmla="*/ 64 h 154"/>
              <a:gd name="T6" fmla="*/ 71 w 102"/>
              <a:gd name="T7" fmla="*/ 94 h 154"/>
              <a:gd name="T8" fmla="*/ 102 w 102"/>
              <a:gd name="T9" fmla="*/ 94 h 154"/>
              <a:gd name="T10" fmla="*/ 51 w 102"/>
              <a:gd name="T11" fmla="*/ 154 h 154"/>
              <a:gd name="T12" fmla="*/ 0 w 102"/>
              <a:gd name="T13" fmla="*/ 94 h 154"/>
              <a:gd name="T14" fmla="*/ 33 w 102"/>
              <a:gd name="T15" fmla="*/ 94 h 154"/>
              <a:gd name="T16" fmla="*/ 33 w 102"/>
              <a:gd name="T17" fmla="*/ 64 h 154"/>
              <a:gd name="T18" fmla="*/ 19 w 102"/>
              <a:gd name="T19" fmla="*/ 35 h 154"/>
              <a:gd name="T20" fmla="*/ 11 w 102"/>
              <a:gd name="T21" fmla="*/ 26 h 154"/>
              <a:gd name="T22" fmla="*/ 23 w 102"/>
              <a:gd name="T23" fmla="*/ 15 h 154"/>
              <a:gd name="T24" fmla="*/ 39 w 102"/>
              <a:gd name="T25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2" h="154">
                <a:moveTo>
                  <a:pt x="39" y="0"/>
                </a:moveTo>
                <a:cubicBezTo>
                  <a:pt x="46" y="7"/>
                  <a:pt x="52" y="15"/>
                  <a:pt x="57" y="23"/>
                </a:cubicBezTo>
                <a:cubicBezTo>
                  <a:pt x="65" y="35"/>
                  <a:pt x="71" y="48"/>
                  <a:pt x="71" y="64"/>
                </a:cubicBezTo>
                <a:cubicBezTo>
                  <a:pt x="71" y="79"/>
                  <a:pt x="71" y="86"/>
                  <a:pt x="71" y="94"/>
                </a:cubicBezTo>
                <a:cubicBezTo>
                  <a:pt x="102" y="94"/>
                  <a:pt x="102" y="94"/>
                  <a:pt x="102" y="94"/>
                </a:cubicBezTo>
                <a:cubicBezTo>
                  <a:pt x="51" y="154"/>
                  <a:pt x="51" y="154"/>
                  <a:pt x="51" y="154"/>
                </a:cubicBezTo>
                <a:cubicBezTo>
                  <a:pt x="0" y="94"/>
                  <a:pt x="0" y="94"/>
                  <a:pt x="0" y="94"/>
                </a:cubicBezTo>
                <a:cubicBezTo>
                  <a:pt x="33" y="94"/>
                  <a:pt x="33" y="94"/>
                  <a:pt x="33" y="94"/>
                </a:cubicBezTo>
                <a:cubicBezTo>
                  <a:pt x="33" y="86"/>
                  <a:pt x="33" y="79"/>
                  <a:pt x="33" y="64"/>
                </a:cubicBezTo>
                <a:cubicBezTo>
                  <a:pt x="33" y="57"/>
                  <a:pt x="29" y="47"/>
                  <a:pt x="19" y="35"/>
                </a:cubicBezTo>
                <a:cubicBezTo>
                  <a:pt x="16" y="32"/>
                  <a:pt x="14" y="29"/>
                  <a:pt x="11" y="26"/>
                </a:cubicBezTo>
                <a:cubicBezTo>
                  <a:pt x="15" y="23"/>
                  <a:pt x="19" y="19"/>
                  <a:pt x="23" y="15"/>
                </a:cubicBezTo>
                <a:cubicBezTo>
                  <a:pt x="28" y="10"/>
                  <a:pt x="34" y="5"/>
                  <a:pt x="3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00" name="出自【趣你的PPT】(微信:qunideppt)：最优质的PPT资源库"/>
          <p:cNvSpPr>
            <a:spLocks/>
          </p:cNvSpPr>
          <p:nvPr/>
        </p:nvSpPr>
        <p:spPr bwMode="auto">
          <a:xfrm>
            <a:off x="3995613" y="1171277"/>
            <a:ext cx="139675" cy="213465"/>
          </a:xfrm>
          <a:custGeom>
            <a:avLst/>
            <a:gdLst>
              <a:gd name="T0" fmla="*/ 71 w 187"/>
              <a:gd name="T1" fmla="*/ 196 h 287"/>
              <a:gd name="T2" fmla="*/ 71 w 187"/>
              <a:gd name="T3" fmla="*/ 196 h 287"/>
              <a:gd name="T4" fmla="*/ 71 w 187"/>
              <a:gd name="T5" fmla="*/ 227 h 287"/>
              <a:gd name="T6" fmla="*/ 102 w 187"/>
              <a:gd name="T7" fmla="*/ 227 h 287"/>
              <a:gd name="T8" fmla="*/ 51 w 187"/>
              <a:gd name="T9" fmla="*/ 287 h 287"/>
              <a:gd name="T10" fmla="*/ 0 w 187"/>
              <a:gd name="T11" fmla="*/ 227 h 287"/>
              <a:gd name="T12" fmla="*/ 32 w 187"/>
              <a:gd name="T13" fmla="*/ 227 h 287"/>
              <a:gd name="T14" fmla="*/ 32 w 187"/>
              <a:gd name="T15" fmla="*/ 196 h 287"/>
              <a:gd name="T16" fmla="*/ 55 w 187"/>
              <a:gd name="T17" fmla="*/ 144 h 287"/>
              <a:gd name="T18" fmla="*/ 118 w 187"/>
              <a:gd name="T19" fmla="*/ 82 h 287"/>
              <a:gd name="T20" fmla="*/ 141 w 187"/>
              <a:gd name="T21" fmla="*/ 54 h 287"/>
              <a:gd name="T22" fmla="*/ 149 w 187"/>
              <a:gd name="T23" fmla="*/ 34 h 287"/>
              <a:gd name="T24" fmla="*/ 149 w 187"/>
              <a:gd name="T25" fmla="*/ 34 h 287"/>
              <a:gd name="T26" fmla="*/ 149 w 187"/>
              <a:gd name="T27" fmla="*/ 0 h 287"/>
              <a:gd name="T28" fmla="*/ 187 w 187"/>
              <a:gd name="T29" fmla="*/ 0 h 287"/>
              <a:gd name="T30" fmla="*/ 187 w 187"/>
              <a:gd name="T31" fmla="*/ 34 h 287"/>
              <a:gd name="T32" fmla="*/ 165 w 187"/>
              <a:gd name="T33" fmla="*/ 87 h 287"/>
              <a:gd name="T34" fmla="*/ 102 w 187"/>
              <a:gd name="T35" fmla="*/ 150 h 287"/>
              <a:gd name="T36" fmla="*/ 78 w 187"/>
              <a:gd name="T37" fmla="*/ 177 h 287"/>
              <a:gd name="T38" fmla="*/ 71 w 187"/>
              <a:gd name="T39" fmla="*/ 196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87" h="287">
                <a:moveTo>
                  <a:pt x="71" y="196"/>
                </a:moveTo>
                <a:cubicBezTo>
                  <a:pt x="71" y="196"/>
                  <a:pt x="71" y="196"/>
                  <a:pt x="71" y="196"/>
                </a:cubicBezTo>
                <a:cubicBezTo>
                  <a:pt x="71" y="212"/>
                  <a:pt x="71" y="219"/>
                  <a:pt x="71" y="227"/>
                </a:cubicBezTo>
                <a:cubicBezTo>
                  <a:pt x="102" y="227"/>
                  <a:pt x="102" y="227"/>
                  <a:pt x="102" y="227"/>
                </a:cubicBezTo>
                <a:cubicBezTo>
                  <a:pt x="51" y="287"/>
                  <a:pt x="51" y="287"/>
                  <a:pt x="51" y="287"/>
                </a:cubicBezTo>
                <a:cubicBezTo>
                  <a:pt x="0" y="227"/>
                  <a:pt x="0" y="227"/>
                  <a:pt x="0" y="227"/>
                </a:cubicBezTo>
                <a:cubicBezTo>
                  <a:pt x="32" y="227"/>
                  <a:pt x="32" y="227"/>
                  <a:pt x="32" y="227"/>
                </a:cubicBezTo>
                <a:cubicBezTo>
                  <a:pt x="32" y="219"/>
                  <a:pt x="32" y="212"/>
                  <a:pt x="32" y="196"/>
                </a:cubicBezTo>
                <a:cubicBezTo>
                  <a:pt x="32" y="176"/>
                  <a:pt x="43" y="159"/>
                  <a:pt x="55" y="144"/>
                </a:cubicBezTo>
                <a:cubicBezTo>
                  <a:pt x="73" y="121"/>
                  <a:pt x="98" y="101"/>
                  <a:pt x="118" y="82"/>
                </a:cubicBezTo>
                <a:cubicBezTo>
                  <a:pt x="127" y="72"/>
                  <a:pt x="136" y="63"/>
                  <a:pt x="141" y="54"/>
                </a:cubicBezTo>
                <a:cubicBezTo>
                  <a:pt x="146" y="46"/>
                  <a:pt x="149" y="39"/>
                  <a:pt x="149" y="34"/>
                </a:cubicBezTo>
                <a:cubicBezTo>
                  <a:pt x="149" y="34"/>
                  <a:pt x="149" y="34"/>
                  <a:pt x="149" y="34"/>
                </a:cubicBezTo>
                <a:cubicBezTo>
                  <a:pt x="149" y="19"/>
                  <a:pt x="149" y="8"/>
                  <a:pt x="149" y="0"/>
                </a:cubicBezTo>
                <a:cubicBezTo>
                  <a:pt x="187" y="0"/>
                  <a:pt x="187" y="0"/>
                  <a:pt x="187" y="0"/>
                </a:cubicBezTo>
                <a:cubicBezTo>
                  <a:pt x="187" y="8"/>
                  <a:pt x="187" y="19"/>
                  <a:pt x="187" y="34"/>
                </a:cubicBezTo>
                <a:cubicBezTo>
                  <a:pt x="187" y="55"/>
                  <a:pt x="177" y="72"/>
                  <a:pt x="165" y="87"/>
                </a:cubicBezTo>
                <a:cubicBezTo>
                  <a:pt x="147" y="110"/>
                  <a:pt x="122" y="130"/>
                  <a:pt x="102" y="150"/>
                </a:cubicBezTo>
                <a:cubicBezTo>
                  <a:pt x="92" y="159"/>
                  <a:pt x="84" y="169"/>
                  <a:pt x="78" y="177"/>
                </a:cubicBezTo>
                <a:cubicBezTo>
                  <a:pt x="73" y="185"/>
                  <a:pt x="71" y="192"/>
                  <a:pt x="71" y="1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01" name="出自【趣你的PPT】(微信:qunideppt)：最优质的PPT资源库"/>
          <p:cNvSpPr>
            <a:spLocks/>
          </p:cNvSpPr>
          <p:nvPr/>
        </p:nvSpPr>
        <p:spPr bwMode="auto">
          <a:xfrm>
            <a:off x="4400143" y="1184453"/>
            <a:ext cx="214784" cy="184476"/>
          </a:xfrm>
          <a:custGeom>
            <a:avLst/>
            <a:gdLst>
              <a:gd name="T0" fmla="*/ 261 w 288"/>
              <a:gd name="T1" fmla="*/ 195 h 247"/>
              <a:gd name="T2" fmla="*/ 261 w 288"/>
              <a:gd name="T3" fmla="*/ 169 h 247"/>
              <a:gd name="T4" fmla="*/ 241 w 288"/>
              <a:gd name="T5" fmla="*/ 124 h 247"/>
              <a:gd name="T6" fmla="*/ 187 w 288"/>
              <a:gd name="T7" fmla="*/ 70 h 247"/>
              <a:gd name="T8" fmla="*/ 167 w 288"/>
              <a:gd name="T9" fmla="*/ 47 h 247"/>
              <a:gd name="T10" fmla="*/ 161 w 288"/>
              <a:gd name="T11" fmla="*/ 29 h 247"/>
              <a:gd name="T12" fmla="*/ 161 w 288"/>
              <a:gd name="T13" fmla="*/ 29 h 247"/>
              <a:gd name="T14" fmla="*/ 161 w 288"/>
              <a:gd name="T15" fmla="*/ 0 h 247"/>
              <a:gd name="T16" fmla="*/ 128 w 288"/>
              <a:gd name="T17" fmla="*/ 0 h 247"/>
              <a:gd name="T18" fmla="*/ 128 w 288"/>
              <a:gd name="T19" fmla="*/ 0 h 247"/>
              <a:gd name="T20" fmla="*/ 128 w 288"/>
              <a:gd name="T21" fmla="*/ 0 h 247"/>
              <a:gd name="T22" fmla="*/ 128 w 288"/>
              <a:gd name="T23" fmla="*/ 29 h 247"/>
              <a:gd name="T24" fmla="*/ 128 w 288"/>
              <a:gd name="T25" fmla="*/ 29 h 247"/>
              <a:gd name="T26" fmla="*/ 121 w 288"/>
              <a:gd name="T27" fmla="*/ 47 h 247"/>
              <a:gd name="T28" fmla="*/ 101 w 288"/>
              <a:gd name="T29" fmla="*/ 70 h 247"/>
              <a:gd name="T30" fmla="*/ 47 w 288"/>
              <a:gd name="T31" fmla="*/ 124 h 247"/>
              <a:gd name="T32" fmla="*/ 28 w 288"/>
              <a:gd name="T33" fmla="*/ 169 h 247"/>
              <a:gd name="T34" fmla="*/ 28 w 288"/>
              <a:gd name="T35" fmla="*/ 195 h 247"/>
              <a:gd name="T36" fmla="*/ 0 w 288"/>
              <a:gd name="T37" fmla="*/ 195 h 247"/>
              <a:gd name="T38" fmla="*/ 44 w 288"/>
              <a:gd name="T39" fmla="*/ 247 h 247"/>
              <a:gd name="T40" fmla="*/ 88 w 288"/>
              <a:gd name="T41" fmla="*/ 195 h 247"/>
              <a:gd name="T42" fmla="*/ 61 w 288"/>
              <a:gd name="T43" fmla="*/ 195 h 247"/>
              <a:gd name="T44" fmla="*/ 61 w 288"/>
              <a:gd name="T45" fmla="*/ 169 h 247"/>
              <a:gd name="T46" fmla="*/ 61 w 288"/>
              <a:gd name="T47" fmla="*/ 169 h 247"/>
              <a:gd name="T48" fmla="*/ 67 w 288"/>
              <a:gd name="T49" fmla="*/ 152 h 247"/>
              <a:gd name="T50" fmla="*/ 88 w 288"/>
              <a:gd name="T51" fmla="*/ 129 h 247"/>
              <a:gd name="T52" fmla="*/ 127 w 288"/>
              <a:gd name="T53" fmla="*/ 91 h 247"/>
              <a:gd name="T54" fmla="*/ 127 w 288"/>
              <a:gd name="T55" fmla="*/ 195 h 247"/>
              <a:gd name="T56" fmla="*/ 101 w 288"/>
              <a:gd name="T57" fmla="*/ 195 h 247"/>
              <a:gd name="T58" fmla="*/ 144 w 288"/>
              <a:gd name="T59" fmla="*/ 247 h 247"/>
              <a:gd name="T60" fmla="*/ 188 w 288"/>
              <a:gd name="T61" fmla="*/ 195 h 247"/>
              <a:gd name="T62" fmla="*/ 161 w 288"/>
              <a:gd name="T63" fmla="*/ 195 h 247"/>
              <a:gd name="T64" fmla="*/ 161 w 288"/>
              <a:gd name="T65" fmla="*/ 90 h 247"/>
              <a:gd name="T66" fmla="*/ 201 w 288"/>
              <a:gd name="T67" fmla="*/ 129 h 247"/>
              <a:gd name="T68" fmla="*/ 221 w 288"/>
              <a:gd name="T69" fmla="*/ 152 h 247"/>
              <a:gd name="T70" fmla="*/ 227 w 288"/>
              <a:gd name="T71" fmla="*/ 169 h 247"/>
              <a:gd name="T72" fmla="*/ 227 w 288"/>
              <a:gd name="T73" fmla="*/ 169 h 247"/>
              <a:gd name="T74" fmla="*/ 227 w 288"/>
              <a:gd name="T75" fmla="*/ 195 h 247"/>
              <a:gd name="T76" fmla="*/ 201 w 288"/>
              <a:gd name="T77" fmla="*/ 195 h 247"/>
              <a:gd name="T78" fmla="*/ 244 w 288"/>
              <a:gd name="T79" fmla="*/ 247 h 247"/>
              <a:gd name="T80" fmla="*/ 288 w 288"/>
              <a:gd name="T81" fmla="*/ 195 h 247"/>
              <a:gd name="T82" fmla="*/ 261 w 288"/>
              <a:gd name="T83" fmla="*/ 195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88" h="247">
                <a:moveTo>
                  <a:pt x="261" y="195"/>
                </a:moveTo>
                <a:cubicBezTo>
                  <a:pt x="261" y="188"/>
                  <a:pt x="261" y="182"/>
                  <a:pt x="261" y="169"/>
                </a:cubicBezTo>
                <a:cubicBezTo>
                  <a:pt x="260" y="151"/>
                  <a:pt x="252" y="136"/>
                  <a:pt x="241" y="124"/>
                </a:cubicBezTo>
                <a:cubicBezTo>
                  <a:pt x="226" y="104"/>
                  <a:pt x="204" y="87"/>
                  <a:pt x="187" y="70"/>
                </a:cubicBezTo>
                <a:cubicBezTo>
                  <a:pt x="179" y="62"/>
                  <a:pt x="172" y="54"/>
                  <a:pt x="167" y="47"/>
                </a:cubicBezTo>
                <a:cubicBezTo>
                  <a:pt x="163" y="40"/>
                  <a:pt x="161" y="34"/>
                  <a:pt x="161" y="29"/>
                </a:cubicBezTo>
                <a:cubicBezTo>
                  <a:pt x="161" y="29"/>
                  <a:pt x="161" y="29"/>
                  <a:pt x="161" y="29"/>
                </a:cubicBezTo>
                <a:cubicBezTo>
                  <a:pt x="161" y="16"/>
                  <a:pt x="161" y="7"/>
                  <a:pt x="161" y="0"/>
                </a:cubicBezTo>
                <a:cubicBezTo>
                  <a:pt x="128" y="0"/>
                  <a:pt x="128" y="0"/>
                  <a:pt x="128" y="0"/>
                </a:cubicBezTo>
                <a:cubicBezTo>
                  <a:pt x="128" y="0"/>
                  <a:pt x="128" y="0"/>
                  <a:pt x="128" y="0"/>
                </a:cubicBezTo>
                <a:cubicBezTo>
                  <a:pt x="128" y="0"/>
                  <a:pt x="128" y="0"/>
                  <a:pt x="128" y="0"/>
                </a:cubicBezTo>
                <a:cubicBezTo>
                  <a:pt x="128" y="7"/>
                  <a:pt x="128" y="16"/>
                  <a:pt x="128" y="29"/>
                </a:cubicBezTo>
                <a:cubicBezTo>
                  <a:pt x="128" y="29"/>
                  <a:pt x="128" y="29"/>
                  <a:pt x="128" y="29"/>
                </a:cubicBezTo>
                <a:cubicBezTo>
                  <a:pt x="128" y="34"/>
                  <a:pt x="126" y="40"/>
                  <a:pt x="121" y="47"/>
                </a:cubicBezTo>
                <a:cubicBezTo>
                  <a:pt x="116" y="54"/>
                  <a:pt x="109" y="62"/>
                  <a:pt x="101" y="70"/>
                </a:cubicBezTo>
                <a:cubicBezTo>
                  <a:pt x="84" y="87"/>
                  <a:pt x="63" y="104"/>
                  <a:pt x="47" y="124"/>
                </a:cubicBezTo>
                <a:cubicBezTo>
                  <a:pt x="37" y="136"/>
                  <a:pt x="28" y="151"/>
                  <a:pt x="28" y="169"/>
                </a:cubicBezTo>
                <a:cubicBezTo>
                  <a:pt x="28" y="182"/>
                  <a:pt x="28" y="188"/>
                  <a:pt x="28" y="195"/>
                </a:cubicBezTo>
                <a:cubicBezTo>
                  <a:pt x="0" y="195"/>
                  <a:pt x="0" y="195"/>
                  <a:pt x="0" y="195"/>
                </a:cubicBezTo>
                <a:cubicBezTo>
                  <a:pt x="44" y="247"/>
                  <a:pt x="44" y="247"/>
                  <a:pt x="44" y="247"/>
                </a:cubicBezTo>
                <a:cubicBezTo>
                  <a:pt x="88" y="195"/>
                  <a:pt x="88" y="195"/>
                  <a:pt x="88" y="195"/>
                </a:cubicBezTo>
                <a:cubicBezTo>
                  <a:pt x="61" y="195"/>
                  <a:pt x="61" y="195"/>
                  <a:pt x="61" y="195"/>
                </a:cubicBezTo>
                <a:cubicBezTo>
                  <a:pt x="61" y="188"/>
                  <a:pt x="61" y="182"/>
                  <a:pt x="61" y="169"/>
                </a:cubicBezTo>
                <a:cubicBezTo>
                  <a:pt x="61" y="169"/>
                  <a:pt x="61" y="169"/>
                  <a:pt x="61" y="169"/>
                </a:cubicBezTo>
                <a:cubicBezTo>
                  <a:pt x="61" y="165"/>
                  <a:pt x="63" y="159"/>
                  <a:pt x="67" y="152"/>
                </a:cubicBezTo>
                <a:cubicBezTo>
                  <a:pt x="72" y="145"/>
                  <a:pt x="79" y="137"/>
                  <a:pt x="88" y="129"/>
                </a:cubicBezTo>
                <a:cubicBezTo>
                  <a:pt x="100" y="116"/>
                  <a:pt x="114" y="104"/>
                  <a:pt x="127" y="91"/>
                </a:cubicBezTo>
                <a:cubicBezTo>
                  <a:pt x="127" y="195"/>
                  <a:pt x="127" y="195"/>
                  <a:pt x="127" y="195"/>
                </a:cubicBezTo>
                <a:cubicBezTo>
                  <a:pt x="101" y="195"/>
                  <a:pt x="101" y="195"/>
                  <a:pt x="101" y="195"/>
                </a:cubicBezTo>
                <a:cubicBezTo>
                  <a:pt x="144" y="247"/>
                  <a:pt x="144" y="247"/>
                  <a:pt x="144" y="247"/>
                </a:cubicBezTo>
                <a:cubicBezTo>
                  <a:pt x="188" y="195"/>
                  <a:pt x="188" y="195"/>
                  <a:pt x="188" y="195"/>
                </a:cubicBezTo>
                <a:cubicBezTo>
                  <a:pt x="161" y="195"/>
                  <a:pt x="161" y="195"/>
                  <a:pt x="161" y="195"/>
                </a:cubicBezTo>
                <a:cubicBezTo>
                  <a:pt x="161" y="90"/>
                  <a:pt x="161" y="90"/>
                  <a:pt x="161" y="90"/>
                </a:cubicBezTo>
                <a:cubicBezTo>
                  <a:pt x="174" y="104"/>
                  <a:pt x="189" y="116"/>
                  <a:pt x="201" y="129"/>
                </a:cubicBezTo>
                <a:cubicBezTo>
                  <a:pt x="209" y="137"/>
                  <a:pt x="216" y="145"/>
                  <a:pt x="221" y="152"/>
                </a:cubicBezTo>
                <a:cubicBezTo>
                  <a:pt x="226" y="159"/>
                  <a:pt x="227" y="164"/>
                  <a:pt x="227" y="169"/>
                </a:cubicBezTo>
                <a:cubicBezTo>
                  <a:pt x="227" y="169"/>
                  <a:pt x="227" y="169"/>
                  <a:pt x="227" y="169"/>
                </a:cubicBezTo>
                <a:cubicBezTo>
                  <a:pt x="227" y="182"/>
                  <a:pt x="227" y="188"/>
                  <a:pt x="227" y="195"/>
                </a:cubicBezTo>
                <a:cubicBezTo>
                  <a:pt x="201" y="195"/>
                  <a:pt x="201" y="195"/>
                  <a:pt x="201" y="195"/>
                </a:cubicBezTo>
                <a:cubicBezTo>
                  <a:pt x="244" y="247"/>
                  <a:pt x="244" y="247"/>
                  <a:pt x="244" y="247"/>
                </a:cubicBezTo>
                <a:cubicBezTo>
                  <a:pt x="288" y="195"/>
                  <a:pt x="288" y="195"/>
                  <a:pt x="288" y="195"/>
                </a:cubicBezTo>
                <a:lnTo>
                  <a:pt x="261" y="1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09922" y="2031727"/>
            <a:ext cx="180524" cy="214784"/>
          </a:xfrm>
          <a:custGeom>
            <a:avLst/>
            <a:gdLst>
              <a:gd name="T0" fmla="*/ 139 w 242"/>
              <a:gd name="T1" fmla="*/ 47 h 287"/>
              <a:gd name="T2" fmla="*/ 139 w 242"/>
              <a:gd name="T3" fmla="*/ 23 h 287"/>
              <a:gd name="T4" fmla="*/ 152 w 242"/>
              <a:gd name="T5" fmla="*/ 23 h 287"/>
              <a:gd name="T6" fmla="*/ 163 w 242"/>
              <a:gd name="T7" fmla="*/ 11 h 287"/>
              <a:gd name="T8" fmla="*/ 152 w 242"/>
              <a:gd name="T9" fmla="*/ 0 h 287"/>
              <a:gd name="T10" fmla="*/ 91 w 242"/>
              <a:gd name="T11" fmla="*/ 0 h 287"/>
              <a:gd name="T12" fmla="*/ 79 w 242"/>
              <a:gd name="T13" fmla="*/ 11 h 287"/>
              <a:gd name="T14" fmla="*/ 91 w 242"/>
              <a:gd name="T15" fmla="*/ 23 h 287"/>
              <a:gd name="T16" fmla="*/ 103 w 242"/>
              <a:gd name="T17" fmla="*/ 23 h 287"/>
              <a:gd name="T18" fmla="*/ 103 w 242"/>
              <a:gd name="T19" fmla="*/ 47 h 287"/>
              <a:gd name="T20" fmla="*/ 0 w 242"/>
              <a:gd name="T21" fmla="*/ 166 h 287"/>
              <a:gd name="T22" fmla="*/ 121 w 242"/>
              <a:gd name="T23" fmla="*/ 287 h 287"/>
              <a:gd name="T24" fmla="*/ 242 w 242"/>
              <a:gd name="T25" fmla="*/ 166 h 287"/>
              <a:gd name="T26" fmla="*/ 139 w 242"/>
              <a:gd name="T27" fmla="*/ 47 h 287"/>
              <a:gd name="T28" fmla="*/ 121 w 242"/>
              <a:gd name="T29" fmla="*/ 257 h 287"/>
              <a:gd name="T30" fmla="*/ 30 w 242"/>
              <a:gd name="T31" fmla="*/ 166 h 287"/>
              <a:gd name="T32" fmla="*/ 121 w 242"/>
              <a:gd name="T33" fmla="*/ 75 h 287"/>
              <a:gd name="T34" fmla="*/ 212 w 242"/>
              <a:gd name="T35" fmla="*/ 166 h 287"/>
              <a:gd name="T36" fmla="*/ 121 w 242"/>
              <a:gd name="T37" fmla="*/ 257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42" h="287">
                <a:moveTo>
                  <a:pt x="139" y="47"/>
                </a:moveTo>
                <a:cubicBezTo>
                  <a:pt x="139" y="23"/>
                  <a:pt x="139" y="23"/>
                  <a:pt x="139" y="23"/>
                </a:cubicBezTo>
                <a:cubicBezTo>
                  <a:pt x="152" y="23"/>
                  <a:pt x="152" y="23"/>
                  <a:pt x="152" y="23"/>
                </a:cubicBezTo>
                <a:cubicBezTo>
                  <a:pt x="158" y="23"/>
                  <a:pt x="163" y="18"/>
                  <a:pt x="163" y="11"/>
                </a:cubicBezTo>
                <a:cubicBezTo>
                  <a:pt x="163" y="5"/>
                  <a:pt x="158" y="0"/>
                  <a:pt x="152" y="0"/>
                </a:cubicBezTo>
                <a:cubicBezTo>
                  <a:pt x="91" y="0"/>
                  <a:pt x="91" y="0"/>
                  <a:pt x="91" y="0"/>
                </a:cubicBezTo>
                <a:cubicBezTo>
                  <a:pt x="84" y="0"/>
                  <a:pt x="79" y="5"/>
                  <a:pt x="79" y="11"/>
                </a:cubicBezTo>
                <a:cubicBezTo>
                  <a:pt x="79" y="18"/>
                  <a:pt x="84" y="23"/>
                  <a:pt x="91" y="23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103" y="47"/>
                  <a:pt x="103" y="47"/>
                  <a:pt x="103" y="47"/>
                </a:cubicBezTo>
                <a:cubicBezTo>
                  <a:pt x="45" y="55"/>
                  <a:pt x="0" y="106"/>
                  <a:pt x="0" y="166"/>
                </a:cubicBezTo>
                <a:cubicBezTo>
                  <a:pt x="0" y="233"/>
                  <a:pt x="54" y="287"/>
                  <a:pt x="121" y="287"/>
                </a:cubicBezTo>
                <a:cubicBezTo>
                  <a:pt x="188" y="287"/>
                  <a:pt x="242" y="233"/>
                  <a:pt x="242" y="166"/>
                </a:cubicBezTo>
                <a:cubicBezTo>
                  <a:pt x="242" y="105"/>
                  <a:pt x="197" y="55"/>
                  <a:pt x="139" y="47"/>
                </a:cubicBezTo>
                <a:close/>
                <a:moveTo>
                  <a:pt x="121" y="257"/>
                </a:moveTo>
                <a:cubicBezTo>
                  <a:pt x="71" y="257"/>
                  <a:pt x="30" y="216"/>
                  <a:pt x="30" y="166"/>
                </a:cubicBezTo>
                <a:cubicBezTo>
                  <a:pt x="30" y="116"/>
                  <a:pt x="71" y="75"/>
                  <a:pt x="121" y="75"/>
                </a:cubicBezTo>
                <a:cubicBezTo>
                  <a:pt x="171" y="75"/>
                  <a:pt x="212" y="116"/>
                  <a:pt x="212" y="166"/>
                </a:cubicBezTo>
                <a:cubicBezTo>
                  <a:pt x="212" y="216"/>
                  <a:pt x="171" y="257"/>
                  <a:pt x="121" y="2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03" name="出自【趣你的PPT】(微信:qunideppt)：最优质的PPT资源库"/>
          <p:cNvSpPr>
            <a:spLocks/>
          </p:cNvSpPr>
          <p:nvPr/>
        </p:nvSpPr>
        <p:spPr bwMode="auto">
          <a:xfrm>
            <a:off x="5791619" y="2105517"/>
            <a:ext cx="55343" cy="85649"/>
          </a:xfrm>
          <a:custGeom>
            <a:avLst/>
            <a:gdLst>
              <a:gd name="T0" fmla="*/ 71 w 74"/>
              <a:gd name="T1" fmla="*/ 93 h 114"/>
              <a:gd name="T2" fmla="*/ 23 w 74"/>
              <a:gd name="T3" fmla="*/ 61 h 114"/>
              <a:gd name="T4" fmla="*/ 23 w 74"/>
              <a:gd name="T5" fmla="*/ 5 h 114"/>
              <a:gd name="T6" fmla="*/ 21 w 74"/>
              <a:gd name="T7" fmla="*/ 2 h 114"/>
              <a:gd name="T8" fmla="*/ 18 w 74"/>
              <a:gd name="T9" fmla="*/ 0 h 114"/>
              <a:gd name="T10" fmla="*/ 5 w 74"/>
              <a:gd name="T11" fmla="*/ 0 h 114"/>
              <a:gd name="T12" fmla="*/ 1 w 74"/>
              <a:gd name="T13" fmla="*/ 2 h 114"/>
              <a:gd name="T14" fmla="*/ 0 w 74"/>
              <a:gd name="T15" fmla="*/ 5 h 114"/>
              <a:gd name="T16" fmla="*/ 0 w 74"/>
              <a:gd name="T17" fmla="*/ 71 h 114"/>
              <a:gd name="T18" fmla="*/ 1 w 74"/>
              <a:gd name="T19" fmla="*/ 75 h 114"/>
              <a:gd name="T20" fmla="*/ 2 w 74"/>
              <a:gd name="T21" fmla="*/ 75 h 114"/>
              <a:gd name="T22" fmla="*/ 58 w 74"/>
              <a:gd name="T23" fmla="*/ 113 h 114"/>
              <a:gd name="T24" fmla="*/ 61 w 74"/>
              <a:gd name="T25" fmla="*/ 114 h 114"/>
              <a:gd name="T26" fmla="*/ 62 w 74"/>
              <a:gd name="T27" fmla="*/ 114 h 114"/>
              <a:gd name="T28" fmla="*/ 65 w 74"/>
              <a:gd name="T29" fmla="*/ 111 h 114"/>
              <a:gd name="T30" fmla="*/ 72 w 74"/>
              <a:gd name="T31" fmla="*/ 100 h 114"/>
              <a:gd name="T32" fmla="*/ 71 w 74"/>
              <a:gd name="T33" fmla="*/ 93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4" h="114">
                <a:moveTo>
                  <a:pt x="71" y="93"/>
                </a:moveTo>
                <a:cubicBezTo>
                  <a:pt x="23" y="61"/>
                  <a:pt x="23" y="61"/>
                  <a:pt x="23" y="61"/>
                </a:cubicBezTo>
                <a:cubicBezTo>
                  <a:pt x="23" y="5"/>
                  <a:pt x="23" y="5"/>
                  <a:pt x="23" y="5"/>
                </a:cubicBezTo>
                <a:cubicBezTo>
                  <a:pt x="23" y="4"/>
                  <a:pt x="22" y="3"/>
                  <a:pt x="21" y="2"/>
                </a:cubicBezTo>
                <a:cubicBezTo>
                  <a:pt x="21" y="1"/>
                  <a:pt x="19" y="0"/>
                  <a:pt x="18" y="0"/>
                </a:cubicBezTo>
                <a:cubicBezTo>
                  <a:pt x="5" y="0"/>
                  <a:pt x="5" y="0"/>
                  <a:pt x="5" y="0"/>
                </a:cubicBezTo>
                <a:cubicBezTo>
                  <a:pt x="3" y="0"/>
                  <a:pt x="2" y="1"/>
                  <a:pt x="1" y="2"/>
                </a:cubicBezTo>
                <a:cubicBezTo>
                  <a:pt x="0" y="3"/>
                  <a:pt x="0" y="4"/>
                  <a:pt x="0" y="5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72"/>
                  <a:pt x="0" y="74"/>
                  <a:pt x="1" y="75"/>
                </a:cubicBezTo>
                <a:cubicBezTo>
                  <a:pt x="1" y="75"/>
                  <a:pt x="2" y="75"/>
                  <a:pt x="2" y="75"/>
                </a:cubicBezTo>
                <a:cubicBezTo>
                  <a:pt x="58" y="113"/>
                  <a:pt x="58" y="113"/>
                  <a:pt x="58" y="113"/>
                </a:cubicBezTo>
                <a:cubicBezTo>
                  <a:pt x="59" y="113"/>
                  <a:pt x="60" y="114"/>
                  <a:pt x="61" y="114"/>
                </a:cubicBezTo>
                <a:cubicBezTo>
                  <a:pt x="61" y="114"/>
                  <a:pt x="62" y="114"/>
                  <a:pt x="62" y="114"/>
                </a:cubicBezTo>
                <a:cubicBezTo>
                  <a:pt x="63" y="113"/>
                  <a:pt x="64" y="112"/>
                  <a:pt x="65" y="111"/>
                </a:cubicBezTo>
                <a:cubicBezTo>
                  <a:pt x="72" y="100"/>
                  <a:pt x="72" y="100"/>
                  <a:pt x="72" y="100"/>
                </a:cubicBezTo>
                <a:cubicBezTo>
                  <a:pt x="74" y="98"/>
                  <a:pt x="73" y="95"/>
                  <a:pt x="71" y="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0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39489" y="2030408"/>
            <a:ext cx="181841" cy="216101"/>
          </a:xfrm>
          <a:custGeom>
            <a:avLst/>
            <a:gdLst>
              <a:gd name="T0" fmla="*/ 140 w 243"/>
              <a:gd name="T1" fmla="*/ 47 h 288"/>
              <a:gd name="T2" fmla="*/ 140 w 243"/>
              <a:gd name="T3" fmla="*/ 24 h 288"/>
              <a:gd name="T4" fmla="*/ 152 w 243"/>
              <a:gd name="T5" fmla="*/ 24 h 288"/>
              <a:gd name="T6" fmla="*/ 164 w 243"/>
              <a:gd name="T7" fmla="*/ 12 h 288"/>
              <a:gd name="T8" fmla="*/ 152 w 243"/>
              <a:gd name="T9" fmla="*/ 0 h 288"/>
              <a:gd name="T10" fmla="*/ 91 w 243"/>
              <a:gd name="T11" fmla="*/ 0 h 288"/>
              <a:gd name="T12" fmla="*/ 79 w 243"/>
              <a:gd name="T13" fmla="*/ 12 h 288"/>
              <a:gd name="T14" fmla="*/ 91 w 243"/>
              <a:gd name="T15" fmla="*/ 24 h 288"/>
              <a:gd name="T16" fmla="*/ 103 w 243"/>
              <a:gd name="T17" fmla="*/ 24 h 288"/>
              <a:gd name="T18" fmla="*/ 103 w 243"/>
              <a:gd name="T19" fmla="*/ 47 h 288"/>
              <a:gd name="T20" fmla="*/ 0 w 243"/>
              <a:gd name="T21" fmla="*/ 167 h 288"/>
              <a:gd name="T22" fmla="*/ 122 w 243"/>
              <a:gd name="T23" fmla="*/ 288 h 288"/>
              <a:gd name="T24" fmla="*/ 243 w 243"/>
              <a:gd name="T25" fmla="*/ 167 h 288"/>
              <a:gd name="T26" fmla="*/ 140 w 243"/>
              <a:gd name="T27" fmla="*/ 47 h 288"/>
              <a:gd name="T28" fmla="*/ 122 w 243"/>
              <a:gd name="T29" fmla="*/ 258 h 288"/>
              <a:gd name="T30" fmla="*/ 31 w 243"/>
              <a:gd name="T31" fmla="*/ 167 h 288"/>
              <a:gd name="T32" fmla="*/ 122 w 243"/>
              <a:gd name="T33" fmla="*/ 76 h 288"/>
              <a:gd name="T34" fmla="*/ 213 w 243"/>
              <a:gd name="T35" fmla="*/ 167 h 288"/>
              <a:gd name="T36" fmla="*/ 122 w 243"/>
              <a:gd name="T37" fmla="*/ 258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43" h="288">
                <a:moveTo>
                  <a:pt x="140" y="47"/>
                </a:moveTo>
                <a:cubicBezTo>
                  <a:pt x="140" y="24"/>
                  <a:pt x="140" y="24"/>
                  <a:pt x="140" y="24"/>
                </a:cubicBezTo>
                <a:cubicBezTo>
                  <a:pt x="152" y="24"/>
                  <a:pt x="152" y="24"/>
                  <a:pt x="152" y="24"/>
                </a:cubicBezTo>
                <a:cubicBezTo>
                  <a:pt x="159" y="24"/>
                  <a:pt x="164" y="18"/>
                  <a:pt x="164" y="12"/>
                </a:cubicBezTo>
                <a:cubicBezTo>
                  <a:pt x="164" y="5"/>
                  <a:pt x="159" y="0"/>
                  <a:pt x="152" y="0"/>
                </a:cubicBezTo>
                <a:cubicBezTo>
                  <a:pt x="91" y="0"/>
                  <a:pt x="91" y="0"/>
                  <a:pt x="91" y="0"/>
                </a:cubicBezTo>
                <a:cubicBezTo>
                  <a:pt x="85" y="0"/>
                  <a:pt x="79" y="5"/>
                  <a:pt x="79" y="12"/>
                </a:cubicBezTo>
                <a:cubicBezTo>
                  <a:pt x="79" y="18"/>
                  <a:pt x="85" y="24"/>
                  <a:pt x="91" y="24"/>
                </a:cubicBezTo>
                <a:cubicBezTo>
                  <a:pt x="103" y="24"/>
                  <a:pt x="103" y="24"/>
                  <a:pt x="103" y="24"/>
                </a:cubicBezTo>
                <a:cubicBezTo>
                  <a:pt x="103" y="47"/>
                  <a:pt x="103" y="47"/>
                  <a:pt x="103" y="47"/>
                </a:cubicBezTo>
                <a:cubicBezTo>
                  <a:pt x="45" y="56"/>
                  <a:pt x="0" y="106"/>
                  <a:pt x="0" y="167"/>
                </a:cubicBezTo>
                <a:cubicBezTo>
                  <a:pt x="0" y="234"/>
                  <a:pt x="55" y="288"/>
                  <a:pt x="122" y="288"/>
                </a:cubicBezTo>
                <a:cubicBezTo>
                  <a:pt x="189" y="288"/>
                  <a:pt x="243" y="234"/>
                  <a:pt x="243" y="167"/>
                </a:cubicBezTo>
                <a:cubicBezTo>
                  <a:pt x="243" y="106"/>
                  <a:pt x="198" y="56"/>
                  <a:pt x="140" y="47"/>
                </a:cubicBezTo>
                <a:close/>
                <a:moveTo>
                  <a:pt x="122" y="258"/>
                </a:moveTo>
                <a:cubicBezTo>
                  <a:pt x="71" y="258"/>
                  <a:pt x="31" y="217"/>
                  <a:pt x="31" y="167"/>
                </a:cubicBezTo>
                <a:cubicBezTo>
                  <a:pt x="31" y="117"/>
                  <a:pt x="71" y="76"/>
                  <a:pt x="122" y="76"/>
                </a:cubicBezTo>
                <a:cubicBezTo>
                  <a:pt x="172" y="76"/>
                  <a:pt x="213" y="117"/>
                  <a:pt x="213" y="167"/>
                </a:cubicBezTo>
                <a:cubicBezTo>
                  <a:pt x="213" y="217"/>
                  <a:pt x="172" y="258"/>
                  <a:pt x="122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05" name="出自【趣你的PPT】(微信:qunideppt)：最优质的PPT资源库"/>
          <p:cNvSpPr>
            <a:spLocks/>
          </p:cNvSpPr>
          <p:nvPr/>
        </p:nvSpPr>
        <p:spPr bwMode="auto">
          <a:xfrm>
            <a:off x="6190879" y="2114741"/>
            <a:ext cx="80379" cy="81697"/>
          </a:xfrm>
          <a:custGeom>
            <a:avLst/>
            <a:gdLst>
              <a:gd name="T0" fmla="*/ 47 w 61"/>
              <a:gd name="T1" fmla="*/ 0 h 62"/>
              <a:gd name="T2" fmla="*/ 30 w 61"/>
              <a:gd name="T3" fmla="*/ 17 h 62"/>
              <a:gd name="T4" fmla="*/ 13 w 61"/>
              <a:gd name="T5" fmla="*/ 0 h 62"/>
              <a:gd name="T6" fmla="*/ 0 w 61"/>
              <a:gd name="T7" fmla="*/ 14 h 62"/>
              <a:gd name="T8" fmla="*/ 17 w 61"/>
              <a:gd name="T9" fmla="*/ 31 h 62"/>
              <a:gd name="T10" fmla="*/ 0 w 61"/>
              <a:gd name="T11" fmla="*/ 48 h 62"/>
              <a:gd name="T12" fmla="*/ 13 w 61"/>
              <a:gd name="T13" fmla="*/ 62 h 62"/>
              <a:gd name="T14" fmla="*/ 30 w 61"/>
              <a:gd name="T15" fmla="*/ 45 h 62"/>
              <a:gd name="T16" fmla="*/ 47 w 61"/>
              <a:gd name="T17" fmla="*/ 62 h 62"/>
              <a:gd name="T18" fmla="*/ 61 w 61"/>
              <a:gd name="T19" fmla="*/ 48 h 62"/>
              <a:gd name="T20" fmla="*/ 44 w 61"/>
              <a:gd name="T21" fmla="*/ 31 h 62"/>
              <a:gd name="T22" fmla="*/ 61 w 61"/>
              <a:gd name="T23" fmla="*/ 14 h 62"/>
              <a:gd name="T24" fmla="*/ 47 w 61"/>
              <a:gd name="T25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1" h="62">
                <a:moveTo>
                  <a:pt x="47" y="0"/>
                </a:moveTo>
                <a:lnTo>
                  <a:pt x="30" y="17"/>
                </a:lnTo>
                <a:lnTo>
                  <a:pt x="13" y="0"/>
                </a:lnTo>
                <a:lnTo>
                  <a:pt x="0" y="14"/>
                </a:lnTo>
                <a:lnTo>
                  <a:pt x="17" y="31"/>
                </a:lnTo>
                <a:lnTo>
                  <a:pt x="0" y="48"/>
                </a:lnTo>
                <a:lnTo>
                  <a:pt x="13" y="62"/>
                </a:lnTo>
                <a:lnTo>
                  <a:pt x="30" y="45"/>
                </a:lnTo>
                <a:lnTo>
                  <a:pt x="47" y="62"/>
                </a:lnTo>
                <a:lnTo>
                  <a:pt x="61" y="48"/>
                </a:lnTo>
                <a:lnTo>
                  <a:pt x="44" y="31"/>
                </a:lnTo>
                <a:lnTo>
                  <a:pt x="61" y="14"/>
                </a:lnTo>
                <a:lnTo>
                  <a:pt x="4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06" name="出自【趣你的PPT】(微信:qunideppt)：最优质的PPT资源库"/>
          <p:cNvSpPr>
            <a:spLocks/>
          </p:cNvSpPr>
          <p:nvPr/>
        </p:nvSpPr>
        <p:spPr bwMode="auto">
          <a:xfrm>
            <a:off x="4849473" y="1171276"/>
            <a:ext cx="179205" cy="214784"/>
          </a:xfrm>
          <a:custGeom>
            <a:avLst/>
            <a:gdLst>
              <a:gd name="T0" fmla="*/ 184 w 240"/>
              <a:gd name="T1" fmla="*/ 0 h 288"/>
              <a:gd name="T2" fmla="*/ 128 w 240"/>
              <a:gd name="T3" fmla="*/ 67 h 288"/>
              <a:gd name="T4" fmla="*/ 163 w 240"/>
              <a:gd name="T5" fmla="*/ 67 h 288"/>
              <a:gd name="T6" fmla="*/ 163 w 240"/>
              <a:gd name="T7" fmla="*/ 100 h 288"/>
              <a:gd name="T8" fmla="*/ 163 w 240"/>
              <a:gd name="T9" fmla="*/ 101 h 288"/>
              <a:gd name="T10" fmla="*/ 154 w 240"/>
              <a:gd name="T11" fmla="*/ 122 h 288"/>
              <a:gd name="T12" fmla="*/ 128 w 240"/>
              <a:gd name="T13" fmla="*/ 152 h 288"/>
              <a:gd name="T14" fmla="*/ 120 w 240"/>
              <a:gd name="T15" fmla="*/ 160 h 288"/>
              <a:gd name="T16" fmla="*/ 112 w 240"/>
              <a:gd name="T17" fmla="*/ 152 h 288"/>
              <a:gd name="T18" fmla="*/ 86 w 240"/>
              <a:gd name="T19" fmla="*/ 122 h 288"/>
              <a:gd name="T20" fmla="*/ 78 w 240"/>
              <a:gd name="T21" fmla="*/ 101 h 288"/>
              <a:gd name="T22" fmla="*/ 78 w 240"/>
              <a:gd name="T23" fmla="*/ 100 h 288"/>
              <a:gd name="T24" fmla="*/ 78 w 240"/>
              <a:gd name="T25" fmla="*/ 67 h 288"/>
              <a:gd name="T26" fmla="*/ 112 w 240"/>
              <a:gd name="T27" fmla="*/ 67 h 288"/>
              <a:gd name="T28" fmla="*/ 56 w 240"/>
              <a:gd name="T29" fmla="*/ 0 h 288"/>
              <a:gd name="T30" fmla="*/ 0 w 240"/>
              <a:gd name="T31" fmla="*/ 67 h 288"/>
              <a:gd name="T32" fmla="*/ 35 w 240"/>
              <a:gd name="T33" fmla="*/ 67 h 288"/>
              <a:gd name="T34" fmla="*/ 35 w 240"/>
              <a:gd name="T35" fmla="*/ 100 h 288"/>
              <a:gd name="T36" fmla="*/ 60 w 240"/>
              <a:gd name="T37" fmla="*/ 158 h 288"/>
              <a:gd name="T38" fmla="*/ 89 w 240"/>
              <a:gd name="T39" fmla="*/ 189 h 288"/>
              <a:gd name="T40" fmla="*/ 89 w 240"/>
              <a:gd name="T41" fmla="*/ 189 h 288"/>
              <a:gd name="T42" fmla="*/ 89 w 240"/>
              <a:gd name="T43" fmla="*/ 288 h 288"/>
              <a:gd name="T44" fmla="*/ 152 w 240"/>
              <a:gd name="T45" fmla="*/ 288 h 288"/>
              <a:gd name="T46" fmla="*/ 152 w 240"/>
              <a:gd name="T47" fmla="*/ 188 h 288"/>
              <a:gd name="T48" fmla="*/ 180 w 240"/>
              <a:gd name="T49" fmla="*/ 158 h 288"/>
              <a:gd name="T50" fmla="*/ 205 w 240"/>
              <a:gd name="T51" fmla="*/ 100 h 288"/>
              <a:gd name="T52" fmla="*/ 205 w 240"/>
              <a:gd name="T53" fmla="*/ 67 h 288"/>
              <a:gd name="T54" fmla="*/ 240 w 240"/>
              <a:gd name="T55" fmla="*/ 67 h 288"/>
              <a:gd name="T56" fmla="*/ 184 w 240"/>
              <a:gd name="T57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40" h="288">
                <a:moveTo>
                  <a:pt x="184" y="0"/>
                </a:moveTo>
                <a:cubicBezTo>
                  <a:pt x="128" y="67"/>
                  <a:pt x="128" y="67"/>
                  <a:pt x="128" y="67"/>
                </a:cubicBezTo>
                <a:cubicBezTo>
                  <a:pt x="163" y="67"/>
                  <a:pt x="163" y="67"/>
                  <a:pt x="163" y="67"/>
                </a:cubicBezTo>
                <a:cubicBezTo>
                  <a:pt x="163" y="76"/>
                  <a:pt x="163" y="83"/>
                  <a:pt x="163" y="100"/>
                </a:cubicBezTo>
                <a:cubicBezTo>
                  <a:pt x="163" y="101"/>
                  <a:pt x="163" y="101"/>
                  <a:pt x="163" y="101"/>
                </a:cubicBezTo>
                <a:cubicBezTo>
                  <a:pt x="163" y="106"/>
                  <a:pt x="160" y="113"/>
                  <a:pt x="154" y="122"/>
                </a:cubicBezTo>
                <a:cubicBezTo>
                  <a:pt x="148" y="131"/>
                  <a:pt x="139" y="141"/>
                  <a:pt x="128" y="152"/>
                </a:cubicBezTo>
                <a:cubicBezTo>
                  <a:pt x="126" y="155"/>
                  <a:pt x="123" y="157"/>
                  <a:pt x="120" y="160"/>
                </a:cubicBezTo>
                <a:cubicBezTo>
                  <a:pt x="117" y="157"/>
                  <a:pt x="114" y="155"/>
                  <a:pt x="112" y="152"/>
                </a:cubicBezTo>
                <a:cubicBezTo>
                  <a:pt x="101" y="141"/>
                  <a:pt x="92" y="131"/>
                  <a:pt x="86" y="122"/>
                </a:cubicBezTo>
                <a:cubicBezTo>
                  <a:pt x="80" y="113"/>
                  <a:pt x="78" y="106"/>
                  <a:pt x="78" y="101"/>
                </a:cubicBezTo>
                <a:cubicBezTo>
                  <a:pt x="78" y="101"/>
                  <a:pt x="78" y="101"/>
                  <a:pt x="78" y="100"/>
                </a:cubicBezTo>
                <a:cubicBezTo>
                  <a:pt x="78" y="83"/>
                  <a:pt x="78" y="76"/>
                  <a:pt x="78" y="67"/>
                </a:cubicBezTo>
                <a:cubicBezTo>
                  <a:pt x="112" y="67"/>
                  <a:pt x="112" y="67"/>
                  <a:pt x="112" y="67"/>
                </a:cubicBezTo>
                <a:cubicBezTo>
                  <a:pt x="56" y="0"/>
                  <a:pt x="56" y="0"/>
                  <a:pt x="56" y="0"/>
                </a:cubicBezTo>
                <a:cubicBezTo>
                  <a:pt x="0" y="67"/>
                  <a:pt x="0" y="67"/>
                  <a:pt x="0" y="67"/>
                </a:cubicBezTo>
                <a:cubicBezTo>
                  <a:pt x="35" y="67"/>
                  <a:pt x="35" y="67"/>
                  <a:pt x="35" y="67"/>
                </a:cubicBezTo>
                <a:cubicBezTo>
                  <a:pt x="35" y="76"/>
                  <a:pt x="35" y="83"/>
                  <a:pt x="35" y="100"/>
                </a:cubicBezTo>
                <a:cubicBezTo>
                  <a:pt x="35" y="123"/>
                  <a:pt x="47" y="142"/>
                  <a:pt x="60" y="158"/>
                </a:cubicBezTo>
                <a:cubicBezTo>
                  <a:pt x="69" y="169"/>
                  <a:pt x="79" y="179"/>
                  <a:pt x="89" y="189"/>
                </a:cubicBezTo>
                <a:cubicBezTo>
                  <a:pt x="89" y="189"/>
                  <a:pt x="89" y="189"/>
                  <a:pt x="89" y="189"/>
                </a:cubicBezTo>
                <a:cubicBezTo>
                  <a:pt x="89" y="288"/>
                  <a:pt x="89" y="288"/>
                  <a:pt x="89" y="288"/>
                </a:cubicBezTo>
                <a:cubicBezTo>
                  <a:pt x="152" y="288"/>
                  <a:pt x="152" y="288"/>
                  <a:pt x="152" y="288"/>
                </a:cubicBezTo>
                <a:cubicBezTo>
                  <a:pt x="152" y="188"/>
                  <a:pt x="152" y="188"/>
                  <a:pt x="152" y="188"/>
                </a:cubicBezTo>
                <a:cubicBezTo>
                  <a:pt x="162" y="179"/>
                  <a:pt x="172" y="169"/>
                  <a:pt x="180" y="158"/>
                </a:cubicBezTo>
                <a:cubicBezTo>
                  <a:pt x="194" y="142"/>
                  <a:pt x="205" y="123"/>
                  <a:pt x="205" y="100"/>
                </a:cubicBezTo>
                <a:cubicBezTo>
                  <a:pt x="205" y="83"/>
                  <a:pt x="205" y="76"/>
                  <a:pt x="205" y="67"/>
                </a:cubicBezTo>
                <a:cubicBezTo>
                  <a:pt x="240" y="67"/>
                  <a:pt x="240" y="67"/>
                  <a:pt x="240" y="67"/>
                </a:cubicBezTo>
                <a:lnTo>
                  <a:pt x="1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07" name="出自【趣你的PPT】(微信:qunideppt)：最优质的PPT资源库"/>
          <p:cNvSpPr>
            <a:spLocks/>
          </p:cNvSpPr>
          <p:nvPr/>
        </p:nvSpPr>
        <p:spPr bwMode="auto">
          <a:xfrm>
            <a:off x="5301440" y="1171276"/>
            <a:ext cx="131769" cy="214784"/>
          </a:xfrm>
          <a:custGeom>
            <a:avLst/>
            <a:gdLst>
              <a:gd name="T0" fmla="*/ 146 w 175"/>
              <a:gd name="T1" fmla="*/ 196 h 288"/>
              <a:gd name="T2" fmla="*/ 119 w 175"/>
              <a:gd name="T3" fmla="*/ 166 h 288"/>
              <a:gd name="T4" fmla="*/ 118 w 175"/>
              <a:gd name="T5" fmla="*/ 166 h 288"/>
              <a:gd name="T6" fmla="*/ 118 w 175"/>
              <a:gd name="T7" fmla="*/ 93 h 288"/>
              <a:gd name="T8" fmla="*/ 175 w 175"/>
              <a:gd name="T9" fmla="*/ 93 h 288"/>
              <a:gd name="T10" fmla="*/ 88 w 175"/>
              <a:gd name="T11" fmla="*/ 0 h 288"/>
              <a:gd name="T12" fmla="*/ 0 w 175"/>
              <a:gd name="T13" fmla="*/ 93 h 288"/>
              <a:gd name="T14" fmla="*/ 59 w 175"/>
              <a:gd name="T15" fmla="*/ 93 h 288"/>
              <a:gd name="T16" fmla="*/ 59 w 175"/>
              <a:gd name="T17" fmla="*/ 167 h 288"/>
              <a:gd name="T18" fmla="*/ 31 w 175"/>
              <a:gd name="T19" fmla="*/ 196 h 288"/>
              <a:gd name="T20" fmla="*/ 8 w 175"/>
              <a:gd name="T21" fmla="*/ 251 h 288"/>
              <a:gd name="T22" fmla="*/ 8 w 175"/>
              <a:gd name="T23" fmla="*/ 288 h 288"/>
              <a:gd name="T24" fmla="*/ 48 w 175"/>
              <a:gd name="T25" fmla="*/ 288 h 288"/>
              <a:gd name="T26" fmla="*/ 48 w 175"/>
              <a:gd name="T27" fmla="*/ 251 h 288"/>
              <a:gd name="T28" fmla="*/ 48 w 175"/>
              <a:gd name="T29" fmla="*/ 251 h 288"/>
              <a:gd name="T30" fmla="*/ 56 w 175"/>
              <a:gd name="T31" fmla="*/ 230 h 288"/>
              <a:gd name="T32" fmla="*/ 81 w 175"/>
              <a:gd name="T33" fmla="*/ 202 h 288"/>
              <a:gd name="T34" fmla="*/ 89 w 175"/>
              <a:gd name="T35" fmla="*/ 194 h 288"/>
              <a:gd name="T36" fmla="*/ 97 w 175"/>
              <a:gd name="T37" fmla="*/ 202 h 288"/>
              <a:gd name="T38" fmla="*/ 121 w 175"/>
              <a:gd name="T39" fmla="*/ 230 h 288"/>
              <a:gd name="T40" fmla="*/ 129 w 175"/>
              <a:gd name="T41" fmla="*/ 251 h 288"/>
              <a:gd name="T42" fmla="*/ 129 w 175"/>
              <a:gd name="T43" fmla="*/ 251 h 288"/>
              <a:gd name="T44" fmla="*/ 129 w 175"/>
              <a:gd name="T45" fmla="*/ 288 h 288"/>
              <a:gd name="T46" fmla="*/ 170 w 175"/>
              <a:gd name="T47" fmla="*/ 288 h 288"/>
              <a:gd name="T48" fmla="*/ 170 w 175"/>
              <a:gd name="T49" fmla="*/ 251 h 288"/>
              <a:gd name="T50" fmla="*/ 146 w 175"/>
              <a:gd name="T51" fmla="*/ 19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75" h="288">
                <a:moveTo>
                  <a:pt x="146" y="196"/>
                </a:moveTo>
                <a:cubicBezTo>
                  <a:pt x="138" y="186"/>
                  <a:pt x="128" y="176"/>
                  <a:pt x="119" y="166"/>
                </a:cubicBezTo>
                <a:cubicBezTo>
                  <a:pt x="118" y="166"/>
                  <a:pt x="118" y="166"/>
                  <a:pt x="118" y="166"/>
                </a:cubicBezTo>
                <a:cubicBezTo>
                  <a:pt x="118" y="166"/>
                  <a:pt x="118" y="101"/>
                  <a:pt x="118" y="93"/>
                </a:cubicBezTo>
                <a:cubicBezTo>
                  <a:pt x="175" y="93"/>
                  <a:pt x="175" y="93"/>
                  <a:pt x="175" y="93"/>
                </a:cubicBezTo>
                <a:cubicBezTo>
                  <a:pt x="88" y="0"/>
                  <a:pt x="88" y="0"/>
                  <a:pt x="88" y="0"/>
                </a:cubicBezTo>
                <a:cubicBezTo>
                  <a:pt x="0" y="93"/>
                  <a:pt x="0" y="93"/>
                  <a:pt x="0" y="93"/>
                </a:cubicBezTo>
                <a:cubicBezTo>
                  <a:pt x="59" y="93"/>
                  <a:pt x="59" y="93"/>
                  <a:pt x="59" y="93"/>
                </a:cubicBezTo>
                <a:cubicBezTo>
                  <a:pt x="59" y="105"/>
                  <a:pt x="59" y="167"/>
                  <a:pt x="59" y="167"/>
                </a:cubicBezTo>
                <a:cubicBezTo>
                  <a:pt x="49" y="176"/>
                  <a:pt x="39" y="186"/>
                  <a:pt x="31" y="196"/>
                </a:cubicBezTo>
                <a:cubicBezTo>
                  <a:pt x="19" y="211"/>
                  <a:pt x="8" y="229"/>
                  <a:pt x="8" y="251"/>
                </a:cubicBezTo>
                <a:cubicBezTo>
                  <a:pt x="8" y="267"/>
                  <a:pt x="8" y="280"/>
                  <a:pt x="8" y="288"/>
                </a:cubicBezTo>
                <a:cubicBezTo>
                  <a:pt x="48" y="288"/>
                  <a:pt x="48" y="288"/>
                  <a:pt x="48" y="288"/>
                </a:cubicBezTo>
                <a:cubicBezTo>
                  <a:pt x="48" y="280"/>
                  <a:pt x="48" y="267"/>
                  <a:pt x="48" y="251"/>
                </a:cubicBezTo>
                <a:cubicBezTo>
                  <a:pt x="48" y="251"/>
                  <a:pt x="48" y="251"/>
                  <a:pt x="48" y="251"/>
                </a:cubicBezTo>
                <a:cubicBezTo>
                  <a:pt x="48" y="246"/>
                  <a:pt x="51" y="239"/>
                  <a:pt x="56" y="230"/>
                </a:cubicBezTo>
                <a:cubicBezTo>
                  <a:pt x="62" y="222"/>
                  <a:pt x="71" y="212"/>
                  <a:pt x="81" y="202"/>
                </a:cubicBezTo>
                <a:cubicBezTo>
                  <a:pt x="84" y="199"/>
                  <a:pt x="86" y="197"/>
                  <a:pt x="89" y="194"/>
                </a:cubicBezTo>
                <a:cubicBezTo>
                  <a:pt x="92" y="197"/>
                  <a:pt x="94" y="199"/>
                  <a:pt x="97" y="202"/>
                </a:cubicBezTo>
                <a:cubicBezTo>
                  <a:pt x="107" y="212"/>
                  <a:pt x="116" y="222"/>
                  <a:pt x="121" y="230"/>
                </a:cubicBezTo>
                <a:cubicBezTo>
                  <a:pt x="127" y="239"/>
                  <a:pt x="129" y="246"/>
                  <a:pt x="129" y="251"/>
                </a:cubicBezTo>
                <a:cubicBezTo>
                  <a:pt x="129" y="251"/>
                  <a:pt x="129" y="251"/>
                  <a:pt x="129" y="251"/>
                </a:cubicBezTo>
                <a:cubicBezTo>
                  <a:pt x="129" y="267"/>
                  <a:pt x="129" y="280"/>
                  <a:pt x="129" y="288"/>
                </a:cubicBezTo>
                <a:cubicBezTo>
                  <a:pt x="170" y="288"/>
                  <a:pt x="170" y="288"/>
                  <a:pt x="170" y="288"/>
                </a:cubicBezTo>
                <a:cubicBezTo>
                  <a:pt x="170" y="280"/>
                  <a:pt x="170" y="267"/>
                  <a:pt x="170" y="251"/>
                </a:cubicBezTo>
                <a:cubicBezTo>
                  <a:pt x="170" y="229"/>
                  <a:pt x="159" y="211"/>
                  <a:pt x="146" y="1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08" name="出自【趣你的PPT】(微信:qunideppt)：最优质的PPT资源库"/>
          <p:cNvSpPr>
            <a:spLocks/>
          </p:cNvSpPr>
          <p:nvPr/>
        </p:nvSpPr>
        <p:spPr bwMode="auto">
          <a:xfrm>
            <a:off x="7569178" y="2461292"/>
            <a:ext cx="6589" cy="0"/>
          </a:xfrm>
          <a:custGeom>
            <a:avLst/>
            <a:gdLst>
              <a:gd name="T0" fmla="*/ 0 w 5"/>
              <a:gd name="T1" fmla="*/ 5 w 5"/>
              <a:gd name="T2" fmla="*/ 0 w 5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">
                <a:moveTo>
                  <a:pt x="0" y="0"/>
                </a:moveTo>
                <a:lnTo>
                  <a:pt x="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09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7569178" y="2461292"/>
            <a:ext cx="6589" cy="0"/>
          </a:xfrm>
          <a:prstGeom prst="line">
            <a:avLst/>
          </a:prstGeom>
          <a:solidFill>
            <a:srgbClr val="4472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54540" y="2461292"/>
            <a:ext cx="130451" cy="216101"/>
          </a:xfrm>
          <a:custGeom>
            <a:avLst/>
            <a:gdLst>
              <a:gd name="T0" fmla="*/ 155 w 176"/>
              <a:gd name="T1" fmla="*/ 0 h 289"/>
              <a:gd name="T2" fmla="*/ 22 w 176"/>
              <a:gd name="T3" fmla="*/ 0 h 289"/>
              <a:gd name="T4" fmla="*/ 0 w 176"/>
              <a:gd name="T5" fmla="*/ 21 h 289"/>
              <a:gd name="T6" fmla="*/ 0 w 176"/>
              <a:gd name="T7" fmla="*/ 267 h 289"/>
              <a:gd name="T8" fmla="*/ 22 w 176"/>
              <a:gd name="T9" fmla="*/ 289 h 289"/>
              <a:gd name="T10" fmla="*/ 155 w 176"/>
              <a:gd name="T11" fmla="*/ 289 h 289"/>
              <a:gd name="T12" fmla="*/ 176 w 176"/>
              <a:gd name="T13" fmla="*/ 267 h 289"/>
              <a:gd name="T14" fmla="*/ 176 w 176"/>
              <a:gd name="T15" fmla="*/ 21 h 289"/>
              <a:gd name="T16" fmla="*/ 155 w 176"/>
              <a:gd name="T17" fmla="*/ 0 h 289"/>
              <a:gd name="T18" fmla="*/ 88 w 176"/>
              <a:gd name="T19" fmla="*/ 274 h 289"/>
              <a:gd name="T20" fmla="*/ 75 w 176"/>
              <a:gd name="T21" fmla="*/ 261 h 289"/>
              <a:gd name="T22" fmla="*/ 88 w 176"/>
              <a:gd name="T23" fmla="*/ 247 h 289"/>
              <a:gd name="T24" fmla="*/ 102 w 176"/>
              <a:gd name="T25" fmla="*/ 261 h 289"/>
              <a:gd name="T26" fmla="*/ 88 w 176"/>
              <a:gd name="T27" fmla="*/ 274 h 289"/>
              <a:gd name="T28" fmla="*/ 160 w 176"/>
              <a:gd name="T29" fmla="*/ 233 h 289"/>
              <a:gd name="T30" fmla="*/ 16 w 176"/>
              <a:gd name="T31" fmla="*/ 233 h 289"/>
              <a:gd name="T32" fmla="*/ 16 w 176"/>
              <a:gd name="T33" fmla="*/ 56 h 289"/>
              <a:gd name="T34" fmla="*/ 160 w 176"/>
              <a:gd name="T35" fmla="*/ 56 h 289"/>
              <a:gd name="T36" fmla="*/ 160 w 176"/>
              <a:gd name="T37" fmla="*/ 233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76" h="289">
                <a:moveTo>
                  <a:pt x="155" y="0"/>
                </a:move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9"/>
                  <a:pt x="0" y="21"/>
                </a:cubicBezTo>
                <a:cubicBezTo>
                  <a:pt x="0" y="267"/>
                  <a:pt x="0" y="267"/>
                  <a:pt x="0" y="267"/>
                </a:cubicBezTo>
                <a:cubicBezTo>
                  <a:pt x="0" y="279"/>
                  <a:pt x="10" y="289"/>
                  <a:pt x="22" y="289"/>
                </a:cubicBezTo>
                <a:cubicBezTo>
                  <a:pt x="155" y="289"/>
                  <a:pt x="155" y="289"/>
                  <a:pt x="155" y="289"/>
                </a:cubicBezTo>
                <a:cubicBezTo>
                  <a:pt x="167" y="289"/>
                  <a:pt x="176" y="279"/>
                  <a:pt x="176" y="267"/>
                </a:cubicBezTo>
                <a:cubicBezTo>
                  <a:pt x="176" y="21"/>
                  <a:pt x="176" y="21"/>
                  <a:pt x="176" y="21"/>
                </a:cubicBezTo>
                <a:cubicBezTo>
                  <a:pt x="176" y="9"/>
                  <a:pt x="167" y="0"/>
                  <a:pt x="155" y="0"/>
                </a:cubicBezTo>
                <a:close/>
                <a:moveTo>
                  <a:pt x="88" y="274"/>
                </a:moveTo>
                <a:cubicBezTo>
                  <a:pt x="81" y="274"/>
                  <a:pt x="75" y="268"/>
                  <a:pt x="75" y="261"/>
                </a:cubicBezTo>
                <a:cubicBezTo>
                  <a:pt x="75" y="253"/>
                  <a:pt x="81" y="247"/>
                  <a:pt x="88" y="247"/>
                </a:cubicBezTo>
                <a:cubicBezTo>
                  <a:pt x="96" y="247"/>
                  <a:pt x="102" y="253"/>
                  <a:pt x="102" y="261"/>
                </a:cubicBezTo>
                <a:cubicBezTo>
                  <a:pt x="102" y="268"/>
                  <a:pt x="96" y="274"/>
                  <a:pt x="88" y="274"/>
                </a:cubicBezTo>
                <a:close/>
                <a:moveTo>
                  <a:pt x="160" y="233"/>
                </a:moveTo>
                <a:cubicBezTo>
                  <a:pt x="16" y="233"/>
                  <a:pt x="16" y="233"/>
                  <a:pt x="16" y="233"/>
                </a:cubicBezTo>
                <a:cubicBezTo>
                  <a:pt x="16" y="56"/>
                  <a:pt x="16" y="56"/>
                  <a:pt x="16" y="56"/>
                </a:cubicBezTo>
                <a:cubicBezTo>
                  <a:pt x="160" y="56"/>
                  <a:pt x="160" y="56"/>
                  <a:pt x="160" y="56"/>
                </a:cubicBezTo>
                <a:lnTo>
                  <a:pt x="160" y="23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69612" y="2461292"/>
            <a:ext cx="160757" cy="216101"/>
          </a:xfrm>
          <a:custGeom>
            <a:avLst/>
            <a:gdLst>
              <a:gd name="T0" fmla="*/ 194 w 216"/>
              <a:gd name="T1" fmla="*/ 0 h 288"/>
              <a:gd name="T2" fmla="*/ 21 w 216"/>
              <a:gd name="T3" fmla="*/ 0 h 288"/>
              <a:gd name="T4" fmla="*/ 0 w 216"/>
              <a:gd name="T5" fmla="*/ 21 h 288"/>
              <a:gd name="T6" fmla="*/ 0 w 216"/>
              <a:gd name="T7" fmla="*/ 267 h 288"/>
              <a:gd name="T8" fmla="*/ 21 w 216"/>
              <a:gd name="T9" fmla="*/ 288 h 288"/>
              <a:gd name="T10" fmla="*/ 194 w 216"/>
              <a:gd name="T11" fmla="*/ 288 h 288"/>
              <a:gd name="T12" fmla="*/ 216 w 216"/>
              <a:gd name="T13" fmla="*/ 267 h 288"/>
              <a:gd name="T14" fmla="*/ 216 w 216"/>
              <a:gd name="T15" fmla="*/ 21 h 288"/>
              <a:gd name="T16" fmla="*/ 194 w 216"/>
              <a:gd name="T17" fmla="*/ 0 h 288"/>
              <a:gd name="T18" fmla="*/ 108 w 216"/>
              <a:gd name="T19" fmla="*/ 279 h 288"/>
              <a:gd name="T20" fmla="*/ 101 w 216"/>
              <a:gd name="T21" fmla="*/ 272 h 288"/>
              <a:gd name="T22" fmla="*/ 108 w 216"/>
              <a:gd name="T23" fmla="*/ 265 h 288"/>
              <a:gd name="T24" fmla="*/ 116 w 216"/>
              <a:gd name="T25" fmla="*/ 272 h 288"/>
              <a:gd name="T26" fmla="*/ 108 w 216"/>
              <a:gd name="T27" fmla="*/ 279 h 288"/>
              <a:gd name="T28" fmla="*/ 184 w 216"/>
              <a:gd name="T29" fmla="*/ 256 h 288"/>
              <a:gd name="T30" fmla="*/ 32 w 216"/>
              <a:gd name="T31" fmla="*/ 256 h 288"/>
              <a:gd name="T32" fmla="*/ 32 w 216"/>
              <a:gd name="T33" fmla="*/ 32 h 288"/>
              <a:gd name="T34" fmla="*/ 184 w 216"/>
              <a:gd name="T35" fmla="*/ 32 h 288"/>
              <a:gd name="T36" fmla="*/ 184 w 216"/>
              <a:gd name="T37" fmla="*/ 25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16" h="288">
                <a:moveTo>
                  <a:pt x="194" y="0"/>
                </a:moveTo>
                <a:cubicBezTo>
                  <a:pt x="21" y="0"/>
                  <a:pt x="21" y="0"/>
                  <a:pt x="21" y="0"/>
                </a:cubicBezTo>
                <a:cubicBezTo>
                  <a:pt x="10" y="0"/>
                  <a:pt x="0" y="9"/>
                  <a:pt x="0" y="21"/>
                </a:cubicBezTo>
                <a:cubicBezTo>
                  <a:pt x="0" y="267"/>
                  <a:pt x="0" y="267"/>
                  <a:pt x="0" y="267"/>
                </a:cubicBezTo>
                <a:cubicBezTo>
                  <a:pt x="0" y="278"/>
                  <a:pt x="10" y="288"/>
                  <a:pt x="21" y="288"/>
                </a:cubicBezTo>
                <a:cubicBezTo>
                  <a:pt x="194" y="288"/>
                  <a:pt x="194" y="288"/>
                  <a:pt x="194" y="288"/>
                </a:cubicBezTo>
                <a:cubicBezTo>
                  <a:pt x="206" y="288"/>
                  <a:pt x="216" y="278"/>
                  <a:pt x="216" y="267"/>
                </a:cubicBezTo>
                <a:cubicBezTo>
                  <a:pt x="216" y="21"/>
                  <a:pt x="216" y="21"/>
                  <a:pt x="216" y="21"/>
                </a:cubicBezTo>
                <a:cubicBezTo>
                  <a:pt x="216" y="9"/>
                  <a:pt x="206" y="0"/>
                  <a:pt x="194" y="0"/>
                </a:cubicBezTo>
                <a:close/>
                <a:moveTo>
                  <a:pt x="108" y="279"/>
                </a:moveTo>
                <a:cubicBezTo>
                  <a:pt x="105" y="279"/>
                  <a:pt x="101" y="276"/>
                  <a:pt x="101" y="272"/>
                </a:cubicBezTo>
                <a:cubicBezTo>
                  <a:pt x="101" y="268"/>
                  <a:pt x="105" y="265"/>
                  <a:pt x="108" y="265"/>
                </a:cubicBezTo>
                <a:cubicBezTo>
                  <a:pt x="112" y="265"/>
                  <a:pt x="116" y="268"/>
                  <a:pt x="116" y="272"/>
                </a:cubicBezTo>
                <a:cubicBezTo>
                  <a:pt x="116" y="276"/>
                  <a:pt x="112" y="279"/>
                  <a:pt x="108" y="279"/>
                </a:cubicBezTo>
                <a:close/>
                <a:moveTo>
                  <a:pt x="184" y="256"/>
                </a:moveTo>
                <a:cubicBezTo>
                  <a:pt x="32" y="256"/>
                  <a:pt x="32" y="256"/>
                  <a:pt x="32" y="256"/>
                </a:cubicBezTo>
                <a:cubicBezTo>
                  <a:pt x="32" y="32"/>
                  <a:pt x="32" y="32"/>
                  <a:pt x="32" y="32"/>
                </a:cubicBezTo>
                <a:cubicBezTo>
                  <a:pt x="184" y="32"/>
                  <a:pt x="184" y="32"/>
                  <a:pt x="184" y="32"/>
                </a:cubicBezTo>
                <a:lnTo>
                  <a:pt x="184" y="2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70576" y="2030408"/>
            <a:ext cx="214784" cy="216101"/>
          </a:xfrm>
          <a:custGeom>
            <a:avLst/>
            <a:gdLst>
              <a:gd name="T0" fmla="*/ 179 w 288"/>
              <a:gd name="T1" fmla="*/ 120 h 288"/>
              <a:gd name="T2" fmla="*/ 183 w 288"/>
              <a:gd name="T3" fmla="*/ 92 h 288"/>
              <a:gd name="T4" fmla="*/ 92 w 288"/>
              <a:gd name="T5" fmla="*/ 0 h 288"/>
              <a:gd name="T6" fmla="*/ 0 w 288"/>
              <a:gd name="T7" fmla="*/ 92 h 288"/>
              <a:gd name="T8" fmla="*/ 92 w 288"/>
              <a:gd name="T9" fmla="*/ 183 h 288"/>
              <a:gd name="T10" fmla="*/ 121 w 288"/>
              <a:gd name="T11" fmla="*/ 178 h 288"/>
              <a:gd name="T12" fmla="*/ 142 w 288"/>
              <a:gd name="T13" fmla="*/ 199 h 288"/>
              <a:gd name="T14" fmla="*/ 186 w 288"/>
              <a:gd name="T15" fmla="*/ 199 h 288"/>
              <a:gd name="T16" fmla="*/ 186 w 288"/>
              <a:gd name="T17" fmla="*/ 244 h 288"/>
              <a:gd name="T18" fmla="*/ 186 w 288"/>
              <a:gd name="T19" fmla="*/ 244 h 288"/>
              <a:gd name="T20" fmla="*/ 230 w 288"/>
              <a:gd name="T21" fmla="*/ 244 h 288"/>
              <a:gd name="T22" fmla="*/ 230 w 288"/>
              <a:gd name="T23" fmla="*/ 288 h 288"/>
              <a:gd name="T24" fmla="*/ 230 w 288"/>
              <a:gd name="T25" fmla="*/ 288 h 288"/>
              <a:gd name="T26" fmla="*/ 288 w 288"/>
              <a:gd name="T27" fmla="*/ 288 h 288"/>
              <a:gd name="T28" fmla="*/ 288 w 288"/>
              <a:gd name="T29" fmla="*/ 288 h 288"/>
              <a:gd name="T30" fmla="*/ 288 w 288"/>
              <a:gd name="T31" fmla="*/ 288 h 288"/>
              <a:gd name="T32" fmla="*/ 288 w 288"/>
              <a:gd name="T33" fmla="*/ 230 h 288"/>
              <a:gd name="T34" fmla="*/ 179 w 288"/>
              <a:gd name="T35" fmla="*/ 120 h 288"/>
              <a:gd name="T36" fmla="*/ 73 w 288"/>
              <a:gd name="T37" fmla="*/ 103 h 288"/>
              <a:gd name="T38" fmla="*/ 42 w 288"/>
              <a:gd name="T39" fmla="*/ 72 h 288"/>
              <a:gd name="T40" fmla="*/ 73 w 288"/>
              <a:gd name="T41" fmla="*/ 41 h 288"/>
              <a:gd name="T42" fmla="*/ 104 w 288"/>
              <a:gd name="T43" fmla="*/ 72 h 288"/>
              <a:gd name="T44" fmla="*/ 73 w 288"/>
              <a:gd name="T45" fmla="*/ 103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8" h="288">
                <a:moveTo>
                  <a:pt x="179" y="120"/>
                </a:moveTo>
                <a:cubicBezTo>
                  <a:pt x="182" y="111"/>
                  <a:pt x="183" y="102"/>
                  <a:pt x="183" y="92"/>
                </a:cubicBezTo>
                <a:cubicBezTo>
                  <a:pt x="183" y="41"/>
                  <a:pt x="142" y="0"/>
                  <a:pt x="92" y="0"/>
                </a:cubicBezTo>
                <a:cubicBezTo>
                  <a:pt x="41" y="0"/>
                  <a:pt x="0" y="41"/>
                  <a:pt x="0" y="92"/>
                </a:cubicBezTo>
                <a:cubicBezTo>
                  <a:pt x="0" y="142"/>
                  <a:pt x="41" y="183"/>
                  <a:pt x="92" y="183"/>
                </a:cubicBezTo>
                <a:cubicBezTo>
                  <a:pt x="102" y="183"/>
                  <a:pt x="112" y="181"/>
                  <a:pt x="121" y="178"/>
                </a:cubicBezTo>
                <a:cubicBezTo>
                  <a:pt x="142" y="199"/>
                  <a:pt x="142" y="199"/>
                  <a:pt x="142" y="199"/>
                </a:cubicBezTo>
                <a:cubicBezTo>
                  <a:pt x="186" y="199"/>
                  <a:pt x="186" y="199"/>
                  <a:pt x="186" y="199"/>
                </a:cubicBezTo>
                <a:cubicBezTo>
                  <a:pt x="186" y="244"/>
                  <a:pt x="186" y="244"/>
                  <a:pt x="186" y="244"/>
                </a:cubicBezTo>
                <a:cubicBezTo>
                  <a:pt x="186" y="244"/>
                  <a:pt x="186" y="244"/>
                  <a:pt x="186" y="244"/>
                </a:cubicBezTo>
                <a:cubicBezTo>
                  <a:pt x="230" y="244"/>
                  <a:pt x="230" y="244"/>
                  <a:pt x="230" y="244"/>
                </a:cubicBezTo>
                <a:cubicBezTo>
                  <a:pt x="230" y="288"/>
                  <a:pt x="230" y="288"/>
                  <a:pt x="230" y="288"/>
                </a:cubicBezTo>
                <a:cubicBezTo>
                  <a:pt x="230" y="288"/>
                  <a:pt x="230" y="288"/>
                  <a:pt x="230" y="288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288" y="230"/>
                  <a:pt x="288" y="230"/>
                  <a:pt x="288" y="230"/>
                </a:cubicBezTo>
                <a:lnTo>
                  <a:pt x="179" y="120"/>
                </a:lnTo>
                <a:close/>
                <a:moveTo>
                  <a:pt x="73" y="103"/>
                </a:moveTo>
                <a:cubicBezTo>
                  <a:pt x="56" y="103"/>
                  <a:pt x="42" y="89"/>
                  <a:pt x="42" y="72"/>
                </a:cubicBezTo>
                <a:cubicBezTo>
                  <a:pt x="42" y="55"/>
                  <a:pt x="56" y="41"/>
                  <a:pt x="73" y="41"/>
                </a:cubicBezTo>
                <a:cubicBezTo>
                  <a:pt x="90" y="41"/>
                  <a:pt x="104" y="55"/>
                  <a:pt x="104" y="72"/>
                </a:cubicBezTo>
                <a:cubicBezTo>
                  <a:pt x="104" y="89"/>
                  <a:pt x="90" y="103"/>
                  <a:pt x="73" y="10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37038" y="2030408"/>
            <a:ext cx="143628" cy="216101"/>
          </a:xfrm>
          <a:custGeom>
            <a:avLst/>
            <a:gdLst>
              <a:gd name="T0" fmla="*/ 174 w 192"/>
              <a:gd name="T1" fmla="*/ 107 h 289"/>
              <a:gd name="T2" fmla="*/ 187 w 192"/>
              <a:gd name="T3" fmla="*/ 75 h 289"/>
              <a:gd name="T4" fmla="*/ 165 w 192"/>
              <a:gd name="T5" fmla="*/ 23 h 289"/>
              <a:gd name="T6" fmla="*/ 104 w 192"/>
              <a:gd name="T7" fmla="*/ 0 h 289"/>
              <a:gd name="T8" fmla="*/ 25 w 192"/>
              <a:gd name="T9" fmla="*/ 61 h 289"/>
              <a:gd name="T10" fmla="*/ 36 w 192"/>
              <a:gd name="T11" fmla="*/ 100 h 289"/>
              <a:gd name="T12" fmla="*/ 34 w 192"/>
              <a:gd name="T13" fmla="*/ 164 h 289"/>
              <a:gd name="T14" fmla="*/ 36 w 192"/>
              <a:gd name="T15" fmla="*/ 201 h 289"/>
              <a:gd name="T16" fmla="*/ 14 w 192"/>
              <a:gd name="T17" fmla="*/ 210 h 289"/>
              <a:gd name="T18" fmla="*/ 0 w 192"/>
              <a:gd name="T19" fmla="*/ 241 h 289"/>
              <a:gd name="T20" fmla="*/ 11 w 192"/>
              <a:gd name="T21" fmla="*/ 270 h 289"/>
              <a:gd name="T22" fmla="*/ 11 w 192"/>
              <a:gd name="T23" fmla="*/ 270 h 289"/>
              <a:gd name="T24" fmla="*/ 66 w 192"/>
              <a:gd name="T25" fmla="*/ 203 h 289"/>
              <a:gd name="T26" fmla="*/ 64 w 192"/>
              <a:gd name="T27" fmla="*/ 196 h 289"/>
              <a:gd name="T28" fmla="*/ 55 w 192"/>
              <a:gd name="T29" fmla="*/ 180 h 289"/>
              <a:gd name="T30" fmla="*/ 55 w 192"/>
              <a:gd name="T31" fmla="*/ 91 h 289"/>
              <a:gd name="T32" fmla="*/ 55 w 192"/>
              <a:gd name="T33" fmla="*/ 86 h 289"/>
              <a:gd name="T34" fmla="*/ 45 w 192"/>
              <a:gd name="T35" fmla="*/ 66 h 289"/>
              <a:gd name="T36" fmla="*/ 63 w 192"/>
              <a:gd name="T37" fmla="*/ 33 h 289"/>
              <a:gd name="T38" fmla="*/ 104 w 192"/>
              <a:gd name="T39" fmla="*/ 20 h 289"/>
              <a:gd name="T40" fmla="*/ 152 w 192"/>
              <a:gd name="T41" fmla="*/ 37 h 289"/>
              <a:gd name="T42" fmla="*/ 168 w 192"/>
              <a:gd name="T43" fmla="*/ 73 h 289"/>
              <a:gd name="T44" fmla="*/ 158 w 192"/>
              <a:gd name="T45" fmla="*/ 95 h 289"/>
              <a:gd name="T46" fmla="*/ 143 w 192"/>
              <a:gd name="T47" fmla="*/ 91 h 289"/>
              <a:gd name="T48" fmla="*/ 150 w 192"/>
              <a:gd name="T49" fmla="*/ 103 h 289"/>
              <a:gd name="T50" fmla="*/ 134 w 192"/>
              <a:gd name="T51" fmla="*/ 101 h 289"/>
              <a:gd name="T52" fmla="*/ 64 w 192"/>
              <a:gd name="T53" fmla="*/ 101 h 289"/>
              <a:gd name="T54" fmla="*/ 77 w 192"/>
              <a:gd name="T55" fmla="*/ 180 h 289"/>
              <a:gd name="T56" fmla="*/ 94 w 192"/>
              <a:gd name="T57" fmla="*/ 213 h 289"/>
              <a:gd name="T58" fmla="*/ 77 w 192"/>
              <a:gd name="T59" fmla="*/ 230 h 289"/>
              <a:gd name="T60" fmla="*/ 77 w 192"/>
              <a:gd name="T61" fmla="*/ 264 h 289"/>
              <a:gd name="T62" fmla="*/ 99 w 192"/>
              <a:gd name="T63" fmla="*/ 287 h 289"/>
              <a:gd name="T64" fmla="*/ 99 w 192"/>
              <a:gd name="T65" fmla="*/ 287 h 289"/>
              <a:gd name="T66" fmla="*/ 121 w 192"/>
              <a:gd name="T67" fmla="*/ 180 h 289"/>
              <a:gd name="T68" fmla="*/ 148 w 192"/>
              <a:gd name="T69" fmla="*/ 127 h 289"/>
              <a:gd name="T70" fmla="*/ 162 w 192"/>
              <a:gd name="T71" fmla="*/ 136 h 289"/>
              <a:gd name="T72" fmla="*/ 134 w 192"/>
              <a:gd name="T73" fmla="*/ 188 h 289"/>
              <a:gd name="T74" fmla="*/ 141 w 192"/>
              <a:gd name="T75" fmla="*/ 271 h 289"/>
              <a:gd name="T76" fmla="*/ 167 w 192"/>
              <a:gd name="T77" fmla="*/ 289 h 289"/>
              <a:gd name="T78" fmla="*/ 184 w 192"/>
              <a:gd name="T79" fmla="*/ 263 h 289"/>
              <a:gd name="T80" fmla="*/ 164 w 192"/>
              <a:gd name="T81" fmla="*/ 249 h 289"/>
              <a:gd name="T82" fmla="*/ 178 w 192"/>
              <a:gd name="T83" fmla="*/ 229 h 289"/>
              <a:gd name="T84" fmla="*/ 171 w 192"/>
              <a:gd name="T85" fmla="*/ 196 h 289"/>
              <a:gd name="T86" fmla="*/ 179 w 192"/>
              <a:gd name="T87" fmla="*/ 169 h 289"/>
              <a:gd name="T88" fmla="*/ 99 w 192"/>
              <a:gd name="T89" fmla="*/ 138 h 289"/>
              <a:gd name="T90" fmla="*/ 87 w 192"/>
              <a:gd name="T91" fmla="*/ 109 h 289"/>
              <a:gd name="T92" fmla="*/ 111 w 192"/>
              <a:gd name="T93" fmla="*/ 109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92" h="289">
                <a:moveTo>
                  <a:pt x="179" y="169"/>
                </a:moveTo>
                <a:cubicBezTo>
                  <a:pt x="192" y="149"/>
                  <a:pt x="190" y="123"/>
                  <a:pt x="174" y="107"/>
                </a:cubicBezTo>
                <a:cubicBezTo>
                  <a:pt x="181" y="98"/>
                  <a:pt x="186" y="87"/>
                  <a:pt x="187" y="75"/>
                </a:cubicBezTo>
                <a:cubicBezTo>
                  <a:pt x="187" y="75"/>
                  <a:pt x="187" y="75"/>
                  <a:pt x="187" y="75"/>
                </a:cubicBezTo>
                <a:cubicBezTo>
                  <a:pt x="187" y="73"/>
                  <a:pt x="187" y="72"/>
                  <a:pt x="187" y="70"/>
                </a:cubicBezTo>
                <a:cubicBezTo>
                  <a:pt x="187" y="52"/>
                  <a:pt x="179" y="35"/>
                  <a:pt x="165" y="23"/>
                </a:cubicBezTo>
                <a:cubicBezTo>
                  <a:pt x="151" y="10"/>
                  <a:pt x="133" y="2"/>
                  <a:pt x="112" y="1"/>
                </a:cubicBezTo>
                <a:cubicBezTo>
                  <a:pt x="109" y="0"/>
                  <a:pt x="106" y="0"/>
                  <a:pt x="104" y="0"/>
                </a:cubicBezTo>
                <a:cubicBezTo>
                  <a:pt x="84" y="0"/>
                  <a:pt x="65" y="6"/>
                  <a:pt x="51" y="17"/>
                </a:cubicBezTo>
                <a:cubicBezTo>
                  <a:pt x="37" y="28"/>
                  <a:pt x="27" y="43"/>
                  <a:pt x="25" y="61"/>
                </a:cubicBezTo>
                <a:cubicBezTo>
                  <a:pt x="25" y="63"/>
                  <a:pt x="25" y="65"/>
                  <a:pt x="25" y="66"/>
                </a:cubicBezTo>
                <a:cubicBezTo>
                  <a:pt x="25" y="78"/>
                  <a:pt x="29" y="90"/>
                  <a:pt x="36" y="100"/>
                </a:cubicBezTo>
                <a:cubicBezTo>
                  <a:pt x="24" y="113"/>
                  <a:pt x="19" y="132"/>
                  <a:pt x="26" y="150"/>
                </a:cubicBezTo>
                <a:cubicBezTo>
                  <a:pt x="28" y="155"/>
                  <a:pt x="31" y="160"/>
                  <a:pt x="34" y="164"/>
                </a:cubicBezTo>
                <a:cubicBezTo>
                  <a:pt x="28" y="179"/>
                  <a:pt x="28" y="179"/>
                  <a:pt x="28" y="179"/>
                </a:cubicBezTo>
                <a:cubicBezTo>
                  <a:pt x="36" y="201"/>
                  <a:pt x="36" y="201"/>
                  <a:pt x="36" y="201"/>
                </a:cubicBezTo>
                <a:cubicBezTo>
                  <a:pt x="14" y="210"/>
                  <a:pt x="14" y="210"/>
                  <a:pt x="14" y="210"/>
                </a:cubicBezTo>
                <a:cubicBezTo>
                  <a:pt x="14" y="210"/>
                  <a:pt x="14" y="210"/>
                  <a:pt x="14" y="210"/>
                </a:cubicBezTo>
                <a:cubicBezTo>
                  <a:pt x="23" y="232"/>
                  <a:pt x="23" y="232"/>
                  <a:pt x="23" y="232"/>
                </a:cubicBezTo>
                <a:cubicBezTo>
                  <a:pt x="0" y="241"/>
                  <a:pt x="0" y="241"/>
                  <a:pt x="0" y="241"/>
                </a:cubicBezTo>
                <a:cubicBezTo>
                  <a:pt x="0" y="241"/>
                  <a:pt x="0" y="241"/>
                  <a:pt x="0" y="241"/>
                </a:cubicBezTo>
                <a:cubicBezTo>
                  <a:pt x="11" y="270"/>
                  <a:pt x="11" y="270"/>
                  <a:pt x="11" y="270"/>
                </a:cubicBezTo>
                <a:cubicBezTo>
                  <a:pt x="11" y="270"/>
                  <a:pt x="11" y="270"/>
                  <a:pt x="11" y="270"/>
                </a:cubicBezTo>
                <a:cubicBezTo>
                  <a:pt x="11" y="270"/>
                  <a:pt x="11" y="270"/>
                  <a:pt x="11" y="270"/>
                </a:cubicBezTo>
                <a:cubicBezTo>
                  <a:pt x="41" y="259"/>
                  <a:pt x="41" y="259"/>
                  <a:pt x="41" y="259"/>
                </a:cubicBezTo>
                <a:cubicBezTo>
                  <a:pt x="66" y="203"/>
                  <a:pt x="66" y="203"/>
                  <a:pt x="66" y="203"/>
                </a:cubicBezTo>
                <a:cubicBezTo>
                  <a:pt x="64" y="202"/>
                  <a:pt x="64" y="202"/>
                  <a:pt x="64" y="202"/>
                </a:cubicBezTo>
                <a:cubicBezTo>
                  <a:pt x="64" y="196"/>
                  <a:pt x="64" y="196"/>
                  <a:pt x="64" y="196"/>
                </a:cubicBezTo>
                <a:cubicBezTo>
                  <a:pt x="64" y="188"/>
                  <a:pt x="64" y="188"/>
                  <a:pt x="64" y="188"/>
                </a:cubicBezTo>
                <a:cubicBezTo>
                  <a:pt x="61" y="185"/>
                  <a:pt x="57" y="183"/>
                  <a:pt x="55" y="180"/>
                </a:cubicBezTo>
                <a:cubicBezTo>
                  <a:pt x="43" y="168"/>
                  <a:pt x="36" y="153"/>
                  <a:pt x="36" y="136"/>
                </a:cubicBezTo>
                <a:cubicBezTo>
                  <a:pt x="36" y="119"/>
                  <a:pt x="43" y="103"/>
                  <a:pt x="55" y="91"/>
                </a:cubicBezTo>
                <a:cubicBezTo>
                  <a:pt x="58" y="88"/>
                  <a:pt x="61" y="86"/>
                  <a:pt x="65" y="83"/>
                </a:cubicBezTo>
                <a:cubicBezTo>
                  <a:pt x="61" y="84"/>
                  <a:pt x="58" y="85"/>
                  <a:pt x="55" y="86"/>
                </a:cubicBezTo>
                <a:cubicBezTo>
                  <a:pt x="54" y="87"/>
                  <a:pt x="52" y="87"/>
                  <a:pt x="51" y="88"/>
                </a:cubicBezTo>
                <a:cubicBezTo>
                  <a:pt x="47" y="81"/>
                  <a:pt x="45" y="74"/>
                  <a:pt x="45" y="66"/>
                </a:cubicBezTo>
                <a:cubicBezTo>
                  <a:pt x="45" y="65"/>
                  <a:pt x="45" y="64"/>
                  <a:pt x="45" y="63"/>
                </a:cubicBezTo>
                <a:cubicBezTo>
                  <a:pt x="46" y="51"/>
                  <a:pt x="52" y="41"/>
                  <a:pt x="63" y="33"/>
                </a:cubicBezTo>
                <a:cubicBezTo>
                  <a:pt x="73" y="25"/>
                  <a:pt x="88" y="20"/>
                  <a:pt x="104" y="20"/>
                </a:cubicBezTo>
                <a:cubicBezTo>
                  <a:pt x="104" y="20"/>
                  <a:pt x="104" y="20"/>
                  <a:pt x="104" y="20"/>
                </a:cubicBezTo>
                <a:cubicBezTo>
                  <a:pt x="106" y="20"/>
                  <a:pt x="108" y="20"/>
                  <a:pt x="110" y="20"/>
                </a:cubicBezTo>
                <a:cubicBezTo>
                  <a:pt x="127" y="22"/>
                  <a:pt x="142" y="28"/>
                  <a:pt x="152" y="37"/>
                </a:cubicBezTo>
                <a:cubicBezTo>
                  <a:pt x="162" y="47"/>
                  <a:pt x="168" y="58"/>
                  <a:pt x="168" y="70"/>
                </a:cubicBezTo>
                <a:cubicBezTo>
                  <a:pt x="168" y="71"/>
                  <a:pt x="168" y="72"/>
                  <a:pt x="168" y="73"/>
                </a:cubicBezTo>
                <a:cubicBezTo>
                  <a:pt x="168" y="73"/>
                  <a:pt x="168" y="73"/>
                  <a:pt x="168" y="73"/>
                </a:cubicBezTo>
                <a:cubicBezTo>
                  <a:pt x="167" y="81"/>
                  <a:pt x="164" y="89"/>
                  <a:pt x="158" y="95"/>
                </a:cubicBezTo>
                <a:cubicBezTo>
                  <a:pt x="153" y="93"/>
                  <a:pt x="148" y="92"/>
                  <a:pt x="143" y="91"/>
                </a:cubicBezTo>
                <a:cubicBezTo>
                  <a:pt x="143" y="91"/>
                  <a:pt x="143" y="91"/>
                  <a:pt x="143" y="91"/>
                </a:cubicBezTo>
                <a:cubicBezTo>
                  <a:pt x="147" y="95"/>
                  <a:pt x="149" y="98"/>
                  <a:pt x="152" y="102"/>
                </a:cubicBezTo>
                <a:cubicBezTo>
                  <a:pt x="151" y="102"/>
                  <a:pt x="151" y="103"/>
                  <a:pt x="150" y="103"/>
                </a:cubicBezTo>
                <a:cubicBezTo>
                  <a:pt x="147" y="105"/>
                  <a:pt x="144" y="107"/>
                  <a:pt x="141" y="109"/>
                </a:cubicBezTo>
                <a:cubicBezTo>
                  <a:pt x="139" y="106"/>
                  <a:pt x="137" y="103"/>
                  <a:pt x="134" y="101"/>
                </a:cubicBezTo>
                <a:cubicBezTo>
                  <a:pt x="125" y="91"/>
                  <a:pt x="112" y="86"/>
                  <a:pt x="99" y="86"/>
                </a:cubicBezTo>
                <a:cubicBezTo>
                  <a:pt x="86" y="86"/>
                  <a:pt x="74" y="91"/>
                  <a:pt x="64" y="101"/>
                </a:cubicBezTo>
                <a:cubicBezTo>
                  <a:pt x="45" y="120"/>
                  <a:pt x="45" y="152"/>
                  <a:pt x="64" y="171"/>
                </a:cubicBezTo>
                <a:cubicBezTo>
                  <a:pt x="68" y="175"/>
                  <a:pt x="72" y="178"/>
                  <a:pt x="77" y="180"/>
                </a:cubicBezTo>
                <a:cubicBezTo>
                  <a:pt x="77" y="196"/>
                  <a:pt x="77" y="196"/>
                  <a:pt x="77" y="196"/>
                </a:cubicBezTo>
                <a:cubicBezTo>
                  <a:pt x="94" y="213"/>
                  <a:pt x="94" y="213"/>
                  <a:pt x="94" y="213"/>
                </a:cubicBezTo>
                <a:cubicBezTo>
                  <a:pt x="77" y="230"/>
                  <a:pt x="77" y="230"/>
                  <a:pt x="77" y="230"/>
                </a:cubicBezTo>
                <a:cubicBezTo>
                  <a:pt x="77" y="230"/>
                  <a:pt x="77" y="230"/>
                  <a:pt x="77" y="230"/>
                </a:cubicBezTo>
                <a:cubicBezTo>
                  <a:pt x="94" y="247"/>
                  <a:pt x="94" y="247"/>
                  <a:pt x="94" y="247"/>
                </a:cubicBezTo>
                <a:cubicBezTo>
                  <a:pt x="77" y="264"/>
                  <a:pt x="77" y="264"/>
                  <a:pt x="77" y="264"/>
                </a:cubicBezTo>
                <a:cubicBezTo>
                  <a:pt x="77" y="264"/>
                  <a:pt x="77" y="264"/>
                  <a:pt x="77" y="264"/>
                </a:cubicBezTo>
                <a:cubicBezTo>
                  <a:pt x="99" y="287"/>
                  <a:pt x="99" y="287"/>
                  <a:pt x="99" y="287"/>
                </a:cubicBezTo>
                <a:cubicBezTo>
                  <a:pt x="99" y="287"/>
                  <a:pt x="99" y="287"/>
                  <a:pt x="99" y="287"/>
                </a:cubicBezTo>
                <a:cubicBezTo>
                  <a:pt x="99" y="287"/>
                  <a:pt x="99" y="287"/>
                  <a:pt x="99" y="287"/>
                </a:cubicBezTo>
                <a:cubicBezTo>
                  <a:pt x="121" y="264"/>
                  <a:pt x="121" y="264"/>
                  <a:pt x="121" y="264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26" y="178"/>
                  <a:pt x="130" y="175"/>
                  <a:pt x="134" y="171"/>
                </a:cubicBezTo>
                <a:cubicBezTo>
                  <a:pt x="146" y="159"/>
                  <a:pt x="151" y="143"/>
                  <a:pt x="148" y="127"/>
                </a:cubicBezTo>
                <a:cubicBezTo>
                  <a:pt x="152" y="125"/>
                  <a:pt x="156" y="123"/>
                  <a:pt x="160" y="120"/>
                </a:cubicBezTo>
                <a:cubicBezTo>
                  <a:pt x="161" y="125"/>
                  <a:pt x="162" y="131"/>
                  <a:pt x="162" y="136"/>
                </a:cubicBezTo>
                <a:cubicBezTo>
                  <a:pt x="162" y="153"/>
                  <a:pt x="155" y="168"/>
                  <a:pt x="143" y="180"/>
                </a:cubicBezTo>
                <a:cubicBezTo>
                  <a:pt x="141" y="183"/>
                  <a:pt x="138" y="185"/>
                  <a:pt x="134" y="188"/>
                </a:cubicBezTo>
                <a:cubicBezTo>
                  <a:pt x="134" y="239"/>
                  <a:pt x="134" y="239"/>
                  <a:pt x="134" y="239"/>
                </a:cubicBezTo>
                <a:cubicBezTo>
                  <a:pt x="141" y="271"/>
                  <a:pt x="141" y="271"/>
                  <a:pt x="141" y="271"/>
                </a:cubicBezTo>
                <a:cubicBezTo>
                  <a:pt x="167" y="289"/>
                  <a:pt x="167" y="289"/>
                  <a:pt x="167" y="289"/>
                </a:cubicBezTo>
                <a:cubicBezTo>
                  <a:pt x="167" y="289"/>
                  <a:pt x="167" y="289"/>
                  <a:pt x="167" y="289"/>
                </a:cubicBezTo>
                <a:cubicBezTo>
                  <a:pt x="167" y="289"/>
                  <a:pt x="167" y="289"/>
                  <a:pt x="167" y="289"/>
                </a:cubicBezTo>
                <a:cubicBezTo>
                  <a:pt x="184" y="263"/>
                  <a:pt x="184" y="263"/>
                  <a:pt x="184" y="263"/>
                </a:cubicBezTo>
                <a:cubicBezTo>
                  <a:pt x="184" y="263"/>
                  <a:pt x="184" y="263"/>
                  <a:pt x="184" y="263"/>
                </a:cubicBezTo>
                <a:cubicBezTo>
                  <a:pt x="164" y="249"/>
                  <a:pt x="164" y="249"/>
                  <a:pt x="164" y="249"/>
                </a:cubicBezTo>
                <a:cubicBezTo>
                  <a:pt x="178" y="229"/>
                  <a:pt x="178" y="229"/>
                  <a:pt x="178" y="229"/>
                </a:cubicBezTo>
                <a:cubicBezTo>
                  <a:pt x="178" y="229"/>
                  <a:pt x="178" y="229"/>
                  <a:pt x="178" y="229"/>
                </a:cubicBezTo>
                <a:cubicBezTo>
                  <a:pt x="158" y="216"/>
                  <a:pt x="158" y="216"/>
                  <a:pt x="158" y="216"/>
                </a:cubicBezTo>
                <a:cubicBezTo>
                  <a:pt x="171" y="196"/>
                  <a:pt x="171" y="196"/>
                  <a:pt x="171" y="196"/>
                </a:cubicBezTo>
                <a:cubicBezTo>
                  <a:pt x="168" y="180"/>
                  <a:pt x="168" y="180"/>
                  <a:pt x="168" y="180"/>
                </a:cubicBezTo>
                <a:cubicBezTo>
                  <a:pt x="172" y="177"/>
                  <a:pt x="176" y="173"/>
                  <a:pt x="179" y="169"/>
                </a:cubicBezTo>
                <a:close/>
                <a:moveTo>
                  <a:pt x="111" y="133"/>
                </a:moveTo>
                <a:cubicBezTo>
                  <a:pt x="108" y="136"/>
                  <a:pt x="104" y="138"/>
                  <a:pt x="99" y="138"/>
                </a:cubicBezTo>
                <a:cubicBezTo>
                  <a:pt x="95" y="138"/>
                  <a:pt x="91" y="136"/>
                  <a:pt x="87" y="133"/>
                </a:cubicBezTo>
                <a:cubicBezTo>
                  <a:pt x="81" y="126"/>
                  <a:pt x="81" y="116"/>
                  <a:pt x="87" y="109"/>
                </a:cubicBezTo>
                <a:cubicBezTo>
                  <a:pt x="91" y="106"/>
                  <a:pt x="95" y="104"/>
                  <a:pt x="99" y="104"/>
                </a:cubicBezTo>
                <a:cubicBezTo>
                  <a:pt x="104" y="104"/>
                  <a:pt x="108" y="106"/>
                  <a:pt x="111" y="109"/>
                </a:cubicBezTo>
                <a:cubicBezTo>
                  <a:pt x="118" y="116"/>
                  <a:pt x="118" y="126"/>
                  <a:pt x="111" y="1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12374" y="1598207"/>
            <a:ext cx="217418" cy="217418"/>
          </a:xfrm>
          <a:custGeom>
            <a:avLst/>
            <a:gdLst>
              <a:gd name="T0" fmla="*/ 32 w 292"/>
              <a:gd name="T1" fmla="*/ 289 h 291"/>
              <a:gd name="T2" fmla="*/ 54 w 292"/>
              <a:gd name="T3" fmla="*/ 267 h 291"/>
              <a:gd name="T4" fmla="*/ 75 w 292"/>
              <a:gd name="T5" fmla="*/ 266 h 291"/>
              <a:gd name="T6" fmla="*/ 201 w 292"/>
              <a:gd name="T7" fmla="*/ 140 h 291"/>
              <a:gd name="T8" fmla="*/ 212 w 292"/>
              <a:gd name="T9" fmla="*/ 151 h 291"/>
              <a:gd name="T10" fmla="*/ 247 w 292"/>
              <a:gd name="T11" fmla="*/ 149 h 291"/>
              <a:gd name="T12" fmla="*/ 250 w 292"/>
              <a:gd name="T13" fmla="*/ 114 h 291"/>
              <a:gd name="T14" fmla="*/ 238 w 292"/>
              <a:gd name="T15" fmla="*/ 103 h 291"/>
              <a:gd name="T16" fmla="*/ 278 w 292"/>
              <a:gd name="T17" fmla="*/ 63 h 291"/>
              <a:gd name="T18" fmla="*/ 278 w 292"/>
              <a:gd name="T19" fmla="*/ 63 h 291"/>
              <a:gd name="T20" fmla="*/ 278 w 292"/>
              <a:gd name="T21" fmla="*/ 14 h 291"/>
              <a:gd name="T22" fmla="*/ 228 w 292"/>
              <a:gd name="T23" fmla="*/ 14 h 291"/>
              <a:gd name="T24" fmla="*/ 189 w 292"/>
              <a:gd name="T25" fmla="*/ 53 h 291"/>
              <a:gd name="T26" fmla="*/ 177 w 292"/>
              <a:gd name="T27" fmla="*/ 41 h 291"/>
              <a:gd name="T28" fmla="*/ 142 w 292"/>
              <a:gd name="T29" fmla="*/ 44 h 291"/>
              <a:gd name="T30" fmla="*/ 139 w 292"/>
              <a:gd name="T31" fmla="*/ 78 h 291"/>
              <a:gd name="T32" fmla="*/ 151 w 292"/>
              <a:gd name="T33" fmla="*/ 90 h 291"/>
              <a:gd name="T34" fmla="*/ 25 w 292"/>
              <a:gd name="T35" fmla="*/ 216 h 291"/>
              <a:gd name="T36" fmla="*/ 21 w 292"/>
              <a:gd name="T37" fmla="*/ 228 h 291"/>
              <a:gd name="T38" fmla="*/ 24 w 292"/>
              <a:gd name="T39" fmla="*/ 237 h 291"/>
              <a:gd name="T40" fmla="*/ 2 w 292"/>
              <a:gd name="T41" fmla="*/ 260 h 291"/>
              <a:gd name="T42" fmla="*/ 0 w 292"/>
              <a:gd name="T43" fmla="*/ 265 h 291"/>
              <a:gd name="T44" fmla="*/ 2 w 292"/>
              <a:gd name="T45" fmla="*/ 271 h 291"/>
              <a:gd name="T46" fmla="*/ 21 w 292"/>
              <a:gd name="T47" fmla="*/ 289 h 291"/>
              <a:gd name="T48" fmla="*/ 26 w 292"/>
              <a:gd name="T49" fmla="*/ 291 h 291"/>
              <a:gd name="T50" fmla="*/ 32 w 292"/>
              <a:gd name="T51" fmla="*/ 289 h 291"/>
              <a:gd name="T52" fmla="*/ 162 w 292"/>
              <a:gd name="T53" fmla="*/ 101 h 291"/>
              <a:gd name="T54" fmla="*/ 190 w 292"/>
              <a:gd name="T55" fmla="*/ 129 h 291"/>
              <a:gd name="T56" fmla="*/ 64 w 292"/>
              <a:gd name="T57" fmla="*/ 255 h 291"/>
              <a:gd name="T58" fmla="*/ 36 w 292"/>
              <a:gd name="T59" fmla="*/ 228 h 291"/>
              <a:gd name="T60" fmla="*/ 162 w 292"/>
              <a:gd name="T61" fmla="*/ 101 h 291"/>
              <a:gd name="T62" fmla="*/ 19 w 292"/>
              <a:gd name="T63" fmla="*/ 265 h 291"/>
              <a:gd name="T64" fmla="*/ 34 w 292"/>
              <a:gd name="T65" fmla="*/ 250 h 291"/>
              <a:gd name="T66" fmla="*/ 41 w 292"/>
              <a:gd name="T67" fmla="*/ 258 h 291"/>
              <a:gd name="T68" fmla="*/ 26 w 292"/>
              <a:gd name="T69" fmla="*/ 272 h 291"/>
              <a:gd name="T70" fmla="*/ 19 w 292"/>
              <a:gd name="T71" fmla="*/ 265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92" h="291">
                <a:moveTo>
                  <a:pt x="32" y="289"/>
                </a:moveTo>
                <a:cubicBezTo>
                  <a:pt x="54" y="267"/>
                  <a:pt x="54" y="267"/>
                  <a:pt x="54" y="267"/>
                </a:cubicBezTo>
                <a:cubicBezTo>
                  <a:pt x="60" y="272"/>
                  <a:pt x="69" y="272"/>
                  <a:pt x="75" y="266"/>
                </a:cubicBezTo>
                <a:cubicBezTo>
                  <a:pt x="201" y="140"/>
                  <a:pt x="201" y="140"/>
                  <a:pt x="201" y="140"/>
                </a:cubicBezTo>
                <a:cubicBezTo>
                  <a:pt x="212" y="151"/>
                  <a:pt x="212" y="151"/>
                  <a:pt x="212" y="151"/>
                </a:cubicBezTo>
                <a:cubicBezTo>
                  <a:pt x="221" y="160"/>
                  <a:pt x="237" y="159"/>
                  <a:pt x="247" y="149"/>
                </a:cubicBezTo>
                <a:cubicBezTo>
                  <a:pt x="257" y="138"/>
                  <a:pt x="258" y="123"/>
                  <a:pt x="250" y="114"/>
                </a:cubicBezTo>
                <a:cubicBezTo>
                  <a:pt x="238" y="103"/>
                  <a:pt x="238" y="103"/>
                  <a:pt x="238" y="103"/>
                </a:cubicBezTo>
                <a:cubicBezTo>
                  <a:pt x="278" y="63"/>
                  <a:pt x="278" y="63"/>
                  <a:pt x="278" y="63"/>
                </a:cubicBezTo>
                <a:cubicBezTo>
                  <a:pt x="278" y="63"/>
                  <a:pt x="278" y="63"/>
                  <a:pt x="278" y="63"/>
                </a:cubicBezTo>
                <a:cubicBezTo>
                  <a:pt x="292" y="50"/>
                  <a:pt x="292" y="27"/>
                  <a:pt x="278" y="14"/>
                </a:cubicBezTo>
                <a:cubicBezTo>
                  <a:pt x="264" y="0"/>
                  <a:pt x="242" y="0"/>
                  <a:pt x="228" y="14"/>
                </a:cubicBezTo>
                <a:cubicBezTo>
                  <a:pt x="189" y="53"/>
                  <a:pt x="189" y="53"/>
                  <a:pt x="189" y="53"/>
                </a:cubicBezTo>
                <a:cubicBezTo>
                  <a:pt x="177" y="41"/>
                  <a:pt x="177" y="41"/>
                  <a:pt x="177" y="41"/>
                </a:cubicBezTo>
                <a:cubicBezTo>
                  <a:pt x="168" y="32"/>
                  <a:pt x="152" y="33"/>
                  <a:pt x="142" y="44"/>
                </a:cubicBezTo>
                <a:cubicBezTo>
                  <a:pt x="132" y="54"/>
                  <a:pt x="130" y="70"/>
                  <a:pt x="139" y="78"/>
                </a:cubicBezTo>
                <a:cubicBezTo>
                  <a:pt x="151" y="90"/>
                  <a:pt x="151" y="90"/>
                  <a:pt x="151" y="90"/>
                </a:cubicBezTo>
                <a:cubicBezTo>
                  <a:pt x="25" y="216"/>
                  <a:pt x="25" y="216"/>
                  <a:pt x="25" y="216"/>
                </a:cubicBezTo>
                <a:cubicBezTo>
                  <a:pt x="22" y="219"/>
                  <a:pt x="21" y="223"/>
                  <a:pt x="21" y="228"/>
                </a:cubicBezTo>
                <a:cubicBezTo>
                  <a:pt x="21" y="231"/>
                  <a:pt x="22" y="235"/>
                  <a:pt x="24" y="237"/>
                </a:cubicBezTo>
                <a:cubicBezTo>
                  <a:pt x="2" y="260"/>
                  <a:pt x="2" y="260"/>
                  <a:pt x="2" y="260"/>
                </a:cubicBezTo>
                <a:cubicBezTo>
                  <a:pt x="1" y="261"/>
                  <a:pt x="0" y="263"/>
                  <a:pt x="0" y="265"/>
                </a:cubicBezTo>
                <a:cubicBezTo>
                  <a:pt x="0" y="267"/>
                  <a:pt x="1" y="269"/>
                  <a:pt x="2" y="271"/>
                </a:cubicBezTo>
                <a:cubicBezTo>
                  <a:pt x="21" y="289"/>
                  <a:pt x="21" y="289"/>
                  <a:pt x="21" y="289"/>
                </a:cubicBezTo>
                <a:cubicBezTo>
                  <a:pt x="22" y="291"/>
                  <a:pt x="24" y="291"/>
                  <a:pt x="26" y="291"/>
                </a:cubicBezTo>
                <a:cubicBezTo>
                  <a:pt x="28" y="291"/>
                  <a:pt x="30" y="291"/>
                  <a:pt x="32" y="289"/>
                </a:cubicBezTo>
                <a:close/>
                <a:moveTo>
                  <a:pt x="162" y="101"/>
                </a:moveTo>
                <a:cubicBezTo>
                  <a:pt x="190" y="129"/>
                  <a:pt x="190" y="129"/>
                  <a:pt x="190" y="129"/>
                </a:cubicBezTo>
                <a:cubicBezTo>
                  <a:pt x="64" y="255"/>
                  <a:pt x="64" y="255"/>
                  <a:pt x="64" y="255"/>
                </a:cubicBezTo>
                <a:cubicBezTo>
                  <a:pt x="36" y="228"/>
                  <a:pt x="36" y="228"/>
                  <a:pt x="36" y="228"/>
                </a:cubicBezTo>
                <a:lnTo>
                  <a:pt x="162" y="101"/>
                </a:lnTo>
                <a:close/>
                <a:moveTo>
                  <a:pt x="19" y="265"/>
                </a:moveTo>
                <a:cubicBezTo>
                  <a:pt x="34" y="250"/>
                  <a:pt x="34" y="250"/>
                  <a:pt x="34" y="250"/>
                </a:cubicBezTo>
                <a:cubicBezTo>
                  <a:pt x="41" y="258"/>
                  <a:pt x="41" y="258"/>
                  <a:pt x="41" y="258"/>
                </a:cubicBezTo>
                <a:cubicBezTo>
                  <a:pt x="26" y="272"/>
                  <a:pt x="26" y="272"/>
                  <a:pt x="26" y="272"/>
                </a:cubicBezTo>
                <a:lnTo>
                  <a:pt x="19" y="2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17477" y="2031727"/>
            <a:ext cx="216101" cy="214784"/>
          </a:xfrm>
          <a:custGeom>
            <a:avLst/>
            <a:gdLst>
              <a:gd name="T0" fmla="*/ 195 w 288"/>
              <a:gd name="T1" fmla="*/ 73 h 288"/>
              <a:gd name="T2" fmla="*/ 195 w 288"/>
              <a:gd name="T3" fmla="*/ 0 h 288"/>
              <a:gd name="T4" fmla="*/ 0 w 288"/>
              <a:gd name="T5" fmla="*/ 0 h 288"/>
              <a:gd name="T6" fmla="*/ 0 w 288"/>
              <a:gd name="T7" fmla="*/ 195 h 288"/>
              <a:gd name="T8" fmla="*/ 73 w 288"/>
              <a:gd name="T9" fmla="*/ 195 h 288"/>
              <a:gd name="T10" fmla="*/ 180 w 288"/>
              <a:gd name="T11" fmla="*/ 288 h 288"/>
              <a:gd name="T12" fmla="*/ 288 w 288"/>
              <a:gd name="T13" fmla="*/ 180 h 288"/>
              <a:gd name="T14" fmla="*/ 195 w 288"/>
              <a:gd name="T15" fmla="*/ 73 h 288"/>
              <a:gd name="T16" fmla="*/ 72 w 288"/>
              <a:gd name="T17" fmla="*/ 171 h 288"/>
              <a:gd name="T18" fmla="*/ 24 w 288"/>
              <a:gd name="T19" fmla="*/ 171 h 288"/>
              <a:gd name="T20" fmla="*/ 24 w 288"/>
              <a:gd name="T21" fmla="*/ 24 h 288"/>
              <a:gd name="T22" fmla="*/ 171 w 288"/>
              <a:gd name="T23" fmla="*/ 24 h 288"/>
              <a:gd name="T24" fmla="*/ 171 w 288"/>
              <a:gd name="T25" fmla="*/ 72 h 288"/>
              <a:gd name="T26" fmla="*/ 72 w 288"/>
              <a:gd name="T27" fmla="*/ 171 h 288"/>
              <a:gd name="T28" fmla="*/ 180 w 288"/>
              <a:gd name="T29" fmla="*/ 264 h 288"/>
              <a:gd name="T30" fmla="*/ 97 w 288"/>
              <a:gd name="T31" fmla="*/ 195 h 288"/>
              <a:gd name="T32" fmla="*/ 195 w 288"/>
              <a:gd name="T33" fmla="*/ 195 h 288"/>
              <a:gd name="T34" fmla="*/ 195 w 288"/>
              <a:gd name="T35" fmla="*/ 97 h 288"/>
              <a:gd name="T36" fmla="*/ 264 w 288"/>
              <a:gd name="T37" fmla="*/ 180 h 288"/>
              <a:gd name="T38" fmla="*/ 180 w 288"/>
              <a:gd name="T39" fmla="*/ 26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88" h="288">
                <a:moveTo>
                  <a:pt x="195" y="73"/>
                </a:moveTo>
                <a:cubicBezTo>
                  <a:pt x="195" y="0"/>
                  <a:pt x="195" y="0"/>
                  <a:pt x="19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95"/>
                  <a:pt x="0" y="195"/>
                  <a:pt x="0" y="195"/>
                </a:cubicBezTo>
                <a:cubicBezTo>
                  <a:pt x="73" y="195"/>
                  <a:pt x="73" y="195"/>
                  <a:pt x="73" y="195"/>
                </a:cubicBezTo>
                <a:cubicBezTo>
                  <a:pt x="80" y="247"/>
                  <a:pt x="125" y="288"/>
                  <a:pt x="180" y="288"/>
                </a:cubicBezTo>
                <a:cubicBezTo>
                  <a:pt x="240" y="288"/>
                  <a:pt x="288" y="239"/>
                  <a:pt x="288" y="180"/>
                </a:cubicBezTo>
                <a:cubicBezTo>
                  <a:pt x="288" y="125"/>
                  <a:pt x="248" y="80"/>
                  <a:pt x="195" y="73"/>
                </a:cubicBezTo>
                <a:close/>
                <a:moveTo>
                  <a:pt x="72" y="171"/>
                </a:moveTo>
                <a:cubicBezTo>
                  <a:pt x="24" y="171"/>
                  <a:pt x="24" y="171"/>
                  <a:pt x="24" y="171"/>
                </a:cubicBezTo>
                <a:cubicBezTo>
                  <a:pt x="24" y="24"/>
                  <a:pt x="24" y="24"/>
                  <a:pt x="24" y="24"/>
                </a:cubicBezTo>
                <a:cubicBezTo>
                  <a:pt x="171" y="24"/>
                  <a:pt x="171" y="24"/>
                  <a:pt x="171" y="24"/>
                </a:cubicBezTo>
                <a:cubicBezTo>
                  <a:pt x="171" y="72"/>
                  <a:pt x="171" y="72"/>
                  <a:pt x="171" y="72"/>
                </a:cubicBezTo>
                <a:cubicBezTo>
                  <a:pt x="119" y="76"/>
                  <a:pt x="77" y="118"/>
                  <a:pt x="72" y="171"/>
                </a:cubicBezTo>
                <a:close/>
                <a:moveTo>
                  <a:pt x="180" y="264"/>
                </a:moveTo>
                <a:cubicBezTo>
                  <a:pt x="139" y="264"/>
                  <a:pt x="105" y="234"/>
                  <a:pt x="97" y="195"/>
                </a:cubicBezTo>
                <a:cubicBezTo>
                  <a:pt x="195" y="195"/>
                  <a:pt x="195" y="195"/>
                  <a:pt x="195" y="195"/>
                </a:cubicBezTo>
                <a:cubicBezTo>
                  <a:pt x="195" y="97"/>
                  <a:pt x="195" y="97"/>
                  <a:pt x="195" y="97"/>
                </a:cubicBezTo>
                <a:cubicBezTo>
                  <a:pt x="234" y="104"/>
                  <a:pt x="264" y="138"/>
                  <a:pt x="264" y="180"/>
                </a:cubicBezTo>
                <a:cubicBezTo>
                  <a:pt x="264" y="226"/>
                  <a:pt x="226" y="264"/>
                  <a:pt x="180" y="2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16" name="出自【趣你的PPT】(微信:qunideppt)：最优质的PPT资源库"/>
          <p:cNvSpPr>
            <a:spLocks/>
          </p:cNvSpPr>
          <p:nvPr/>
        </p:nvSpPr>
        <p:spPr bwMode="auto">
          <a:xfrm>
            <a:off x="1974282" y="2508730"/>
            <a:ext cx="59297" cy="119909"/>
          </a:xfrm>
          <a:custGeom>
            <a:avLst/>
            <a:gdLst>
              <a:gd name="T0" fmla="*/ 0 w 45"/>
              <a:gd name="T1" fmla="*/ 0 h 91"/>
              <a:gd name="T2" fmla="*/ 0 w 45"/>
              <a:gd name="T3" fmla="*/ 0 h 91"/>
              <a:gd name="T4" fmla="*/ 0 w 45"/>
              <a:gd name="T5" fmla="*/ 22 h 91"/>
              <a:gd name="T6" fmla="*/ 23 w 45"/>
              <a:gd name="T7" fmla="*/ 45 h 91"/>
              <a:gd name="T8" fmla="*/ 0 w 45"/>
              <a:gd name="T9" fmla="*/ 69 h 91"/>
              <a:gd name="T10" fmla="*/ 0 w 45"/>
              <a:gd name="T11" fmla="*/ 91 h 91"/>
              <a:gd name="T12" fmla="*/ 0 w 45"/>
              <a:gd name="T13" fmla="*/ 91 h 91"/>
              <a:gd name="T14" fmla="*/ 45 w 45"/>
              <a:gd name="T15" fmla="*/ 45 h 91"/>
              <a:gd name="T16" fmla="*/ 0 w 45"/>
              <a:gd name="T17" fmla="*/ 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" h="91">
                <a:moveTo>
                  <a:pt x="0" y="0"/>
                </a:moveTo>
                <a:lnTo>
                  <a:pt x="0" y="0"/>
                </a:lnTo>
                <a:lnTo>
                  <a:pt x="0" y="22"/>
                </a:lnTo>
                <a:lnTo>
                  <a:pt x="23" y="45"/>
                </a:lnTo>
                <a:lnTo>
                  <a:pt x="0" y="69"/>
                </a:lnTo>
                <a:lnTo>
                  <a:pt x="0" y="91"/>
                </a:lnTo>
                <a:lnTo>
                  <a:pt x="0" y="91"/>
                </a:lnTo>
                <a:lnTo>
                  <a:pt x="45" y="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17" name="出自【趣你的PPT】(微信:qunideppt)：最优质的PPT资源库"/>
          <p:cNvSpPr>
            <a:spLocks/>
          </p:cNvSpPr>
          <p:nvPr/>
        </p:nvSpPr>
        <p:spPr bwMode="auto">
          <a:xfrm>
            <a:off x="1818795" y="2508730"/>
            <a:ext cx="59297" cy="119909"/>
          </a:xfrm>
          <a:custGeom>
            <a:avLst/>
            <a:gdLst>
              <a:gd name="T0" fmla="*/ 45 w 45"/>
              <a:gd name="T1" fmla="*/ 22 h 91"/>
              <a:gd name="T2" fmla="*/ 45 w 45"/>
              <a:gd name="T3" fmla="*/ 0 h 91"/>
              <a:gd name="T4" fmla="*/ 45 w 45"/>
              <a:gd name="T5" fmla="*/ 0 h 91"/>
              <a:gd name="T6" fmla="*/ 0 w 45"/>
              <a:gd name="T7" fmla="*/ 45 h 91"/>
              <a:gd name="T8" fmla="*/ 45 w 45"/>
              <a:gd name="T9" fmla="*/ 91 h 91"/>
              <a:gd name="T10" fmla="*/ 45 w 45"/>
              <a:gd name="T11" fmla="*/ 91 h 91"/>
              <a:gd name="T12" fmla="*/ 45 w 45"/>
              <a:gd name="T13" fmla="*/ 69 h 91"/>
              <a:gd name="T14" fmla="*/ 22 w 45"/>
              <a:gd name="T15" fmla="*/ 45 h 91"/>
              <a:gd name="T16" fmla="*/ 45 w 45"/>
              <a:gd name="T17" fmla="*/ 22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" h="91">
                <a:moveTo>
                  <a:pt x="45" y="22"/>
                </a:moveTo>
                <a:lnTo>
                  <a:pt x="45" y="0"/>
                </a:lnTo>
                <a:lnTo>
                  <a:pt x="45" y="0"/>
                </a:lnTo>
                <a:lnTo>
                  <a:pt x="0" y="45"/>
                </a:lnTo>
                <a:lnTo>
                  <a:pt x="45" y="91"/>
                </a:lnTo>
                <a:lnTo>
                  <a:pt x="45" y="91"/>
                </a:lnTo>
                <a:lnTo>
                  <a:pt x="45" y="69"/>
                </a:lnTo>
                <a:lnTo>
                  <a:pt x="22" y="45"/>
                </a:lnTo>
                <a:lnTo>
                  <a:pt x="45" y="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78091" y="2558801"/>
            <a:ext cx="21083" cy="19766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916305" y="2558801"/>
            <a:ext cx="19766" cy="19766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953199" y="2558801"/>
            <a:ext cx="21083" cy="19766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11056" y="2030408"/>
            <a:ext cx="216101" cy="216101"/>
          </a:xfrm>
          <a:custGeom>
            <a:avLst/>
            <a:gdLst>
              <a:gd name="T0" fmla="*/ 266 w 288"/>
              <a:gd name="T1" fmla="*/ 85 h 288"/>
              <a:gd name="T2" fmla="*/ 260 w 288"/>
              <a:gd name="T3" fmla="*/ 86 h 288"/>
              <a:gd name="T4" fmla="*/ 203 w 288"/>
              <a:gd name="T5" fmla="*/ 26 h 288"/>
              <a:gd name="T6" fmla="*/ 144 w 288"/>
              <a:gd name="T7" fmla="*/ 0 h 288"/>
              <a:gd name="T8" fmla="*/ 86 w 288"/>
              <a:gd name="T9" fmla="*/ 26 h 288"/>
              <a:gd name="T10" fmla="*/ 28 w 288"/>
              <a:gd name="T11" fmla="*/ 86 h 288"/>
              <a:gd name="T12" fmla="*/ 22 w 288"/>
              <a:gd name="T13" fmla="*/ 85 h 288"/>
              <a:gd name="T14" fmla="*/ 0 w 288"/>
              <a:gd name="T15" fmla="*/ 144 h 288"/>
              <a:gd name="T16" fmla="*/ 22 w 288"/>
              <a:gd name="T17" fmla="*/ 203 h 288"/>
              <a:gd name="T18" fmla="*/ 28 w 288"/>
              <a:gd name="T19" fmla="*/ 202 h 288"/>
              <a:gd name="T20" fmla="*/ 86 w 288"/>
              <a:gd name="T21" fmla="*/ 262 h 288"/>
              <a:gd name="T22" fmla="*/ 144 w 288"/>
              <a:gd name="T23" fmla="*/ 288 h 288"/>
              <a:gd name="T24" fmla="*/ 203 w 288"/>
              <a:gd name="T25" fmla="*/ 262 h 288"/>
              <a:gd name="T26" fmla="*/ 260 w 288"/>
              <a:gd name="T27" fmla="*/ 202 h 288"/>
              <a:gd name="T28" fmla="*/ 266 w 288"/>
              <a:gd name="T29" fmla="*/ 203 h 288"/>
              <a:gd name="T30" fmla="*/ 288 w 288"/>
              <a:gd name="T31" fmla="*/ 144 h 288"/>
              <a:gd name="T32" fmla="*/ 266 w 288"/>
              <a:gd name="T33" fmla="*/ 189 h 288"/>
              <a:gd name="T34" fmla="*/ 216 w 288"/>
              <a:gd name="T35" fmla="*/ 144 h 288"/>
              <a:gd name="T36" fmla="*/ 266 w 288"/>
              <a:gd name="T37" fmla="*/ 100 h 288"/>
              <a:gd name="T38" fmla="*/ 266 w 288"/>
              <a:gd name="T39" fmla="*/ 189 h 288"/>
              <a:gd name="T40" fmla="*/ 144 w 288"/>
              <a:gd name="T41" fmla="*/ 274 h 288"/>
              <a:gd name="T42" fmla="*/ 114 w 288"/>
              <a:gd name="T43" fmla="*/ 209 h 288"/>
              <a:gd name="T44" fmla="*/ 175 w 288"/>
              <a:gd name="T45" fmla="*/ 209 h 288"/>
              <a:gd name="T46" fmla="*/ 181 w 288"/>
              <a:gd name="T47" fmla="*/ 196 h 288"/>
              <a:gd name="T48" fmla="*/ 168 w 288"/>
              <a:gd name="T49" fmla="*/ 196 h 288"/>
              <a:gd name="T50" fmla="*/ 120 w 288"/>
              <a:gd name="T51" fmla="*/ 196 h 288"/>
              <a:gd name="T52" fmla="*/ 107 w 288"/>
              <a:gd name="T53" fmla="*/ 196 h 288"/>
              <a:gd name="T54" fmla="*/ 86 w 288"/>
              <a:gd name="T55" fmla="*/ 187 h 288"/>
              <a:gd name="T56" fmla="*/ 92 w 288"/>
              <a:gd name="T57" fmla="*/ 168 h 288"/>
              <a:gd name="T58" fmla="*/ 92 w 288"/>
              <a:gd name="T59" fmla="*/ 120 h 288"/>
              <a:gd name="T60" fmla="*/ 86 w 288"/>
              <a:gd name="T61" fmla="*/ 101 h 288"/>
              <a:gd name="T62" fmla="*/ 107 w 288"/>
              <a:gd name="T63" fmla="*/ 92 h 288"/>
              <a:gd name="T64" fmla="*/ 120 w 288"/>
              <a:gd name="T65" fmla="*/ 92 h 288"/>
              <a:gd name="T66" fmla="*/ 168 w 288"/>
              <a:gd name="T67" fmla="*/ 92 h 288"/>
              <a:gd name="T68" fmla="*/ 181 w 288"/>
              <a:gd name="T69" fmla="*/ 92 h 288"/>
              <a:gd name="T70" fmla="*/ 202 w 288"/>
              <a:gd name="T71" fmla="*/ 101 h 288"/>
              <a:gd name="T72" fmla="*/ 196 w 288"/>
              <a:gd name="T73" fmla="*/ 120 h 288"/>
              <a:gd name="T74" fmla="*/ 196 w 288"/>
              <a:gd name="T75" fmla="*/ 168 h 288"/>
              <a:gd name="T76" fmla="*/ 202 w 288"/>
              <a:gd name="T77" fmla="*/ 187 h 288"/>
              <a:gd name="T78" fmla="*/ 181 w 288"/>
              <a:gd name="T79" fmla="*/ 196 h 288"/>
              <a:gd name="T80" fmla="*/ 22 w 288"/>
              <a:gd name="T81" fmla="*/ 100 h 288"/>
              <a:gd name="T82" fmla="*/ 72 w 288"/>
              <a:gd name="T83" fmla="*/ 144 h 288"/>
              <a:gd name="T84" fmla="*/ 22 w 288"/>
              <a:gd name="T85" fmla="*/ 189 h 288"/>
              <a:gd name="T86" fmla="*/ 144 w 288"/>
              <a:gd name="T87" fmla="*/ 14 h 288"/>
              <a:gd name="T88" fmla="*/ 175 w 288"/>
              <a:gd name="T89" fmla="*/ 79 h 288"/>
              <a:gd name="T90" fmla="*/ 114 w 288"/>
              <a:gd name="T91" fmla="*/ 79 h 288"/>
              <a:gd name="T92" fmla="*/ 144 w 288"/>
              <a:gd name="T93" fmla="*/ 1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8" h="288">
                <a:moveTo>
                  <a:pt x="279" y="95"/>
                </a:moveTo>
                <a:cubicBezTo>
                  <a:pt x="277" y="89"/>
                  <a:pt x="272" y="85"/>
                  <a:pt x="266" y="85"/>
                </a:cubicBezTo>
                <a:cubicBezTo>
                  <a:pt x="265" y="85"/>
                  <a:pt x="263" y="85"/>
                  <a:pt x="262" y="86"/>
                </a:cubicBezTo>
                <a:cubicBezTo>
                  <a:pt x="260" y="86"/>
                  <a:pt x="260" y="86"/>
                  <a:pt x="260" y="86"/>
                </a:cubicBezTo>
                <a:cubicBezTo>
                  <a:pt x="247" y="61"/>
                  <a:pt x="227" y="41"/>
                  <a:pt x="202" y="28"/>
                </a:cubicBezTo>
                <a:cubicBezTo>
                  <a:pt x="203" y="26"/>
                  <a:pt x="203" y="26"/>
                  <a:pt x="203" y="26"/>
                </a:cubicBezTo>
                <a:cubicBezTo>
                  <a:pt x="204" y="19"/>
                  <a:pt x="200" y="11"/>
                  <a:pt x="194" y="9"/>
                </a:cubicBezTo>
                <a:cubicBezTo>
                  <a:pt x="178" y="3"/>
                  <a:pt x="161" y="0"/>
                  <a:pt x="144" y="0"/>
                </a:cubicBezTo>
                <a:cubicBezTo>
                  <a:pt x="127" y="0"/>
                  <a:pt x="110" y="3"/>
                  <a:pt x="95" y="9"/>
                </a:cubicBezTo>
                <a:cubicBezTo>
                  <a:pt x="88" y="11"/>
                  <a:pt x="84" y="19"/>
                  <a:pt x="86" y="26"/>
                </a:cubicBezTo>
                <a:cubicBezTo>
                  <a:pt x="86" y="28"/>
                  <a:pt x="86" y="28"/>
                  <a:pt x="86" y="28"/>
                </a:cubicBezTo>
                <a:cubicBezTo>
                  <a:pt x="61" y="41"/>
                  <a:pt x="41" y="61"/>
                  <a:pt x="28" y="86"/>
                </a:cubicBezTo>
                <a:cubicBezTo>
                  <a:pt x="26" y="86"/>
                  <a:pt x="26" y="86"/>
                  <a:pt x="26" y="86"/>
                </a:cubicBezTo>
                <a:cubicBezTo>
                  <a:pt x="25" y="85"/>
                  <a:pt x="23" y="85"/>
                  <a:pt x="22" y="85"/>
                </a:cubicBezTo>
                <a:cubicBezTo>
                  <a:pt x="16" y="85"/>
                  <a:pt x="11" y="89"/>
                  <a:pt x="9" y="95"/>
                </a:cubicBezTo>
                <a:cubicBezTo>
                  <a:pt x="3" y="110"/>
                  <a:pt x="0" y="127"/>
                  <a:pt x="0" y="144"/>
                </a:cubicBezTo>
                <a:cubicBezTo>
                  <a:pt x="0" y="161"/>
                  <a:pt x="3" y="178"/>
                  <a:pt x="9" y="194"/>
                </a:cubicBezTo>
                <a:cubicBezTo>
                  <a:pt x="11" y="199"/>
                  <a:pt x="16" y="203"/>
                  <a:pt x="22" y="203"/>
                </a:cubicBezTo>
                <a:cubicBezTo>
                  <a:pt x="23" y="203"/>
                  <a:pt x="25" y="203"/>
                  <a:pt x="26" y="203"/>
                </a:cubicBezTo>
                <a:cubicBezTo>
                  <a:pt x="28" y="202"/>
                  <a:pt x="28" y="202"/>
                  <a:pt x="28" y="202"/>
                </a:cubicBezTo>
                <a:cubicBezTo>
                  <a:pt x="41" y="227"/>
                  <a:pt x="61" y="247"/>
                  <a:pt x="86" y="260"/>
                </a:cubicBezTo>
                <a:cubicBezTo>
                  <a:pt x="86" y="262"/>
                  <a:pt x="86" y="262"/>
                  <a:pt x="86" y="262"/>
                </a:cubicBezTo>
                <a:cubicBezTo>
                  <a:pt x="84" y="269"/>
                  <a:pt x="88" y="277"/>
                  <a:pt x="95" y="279"/>
                </a:cubicBezTo>
                <a:cubicBezTo>
                  <a:pt x="110" y="285"/>
                  <a:pt x="127" y="288"/>
                  <a:pt x="144" y="288"/>
                </a:cubicBezTo>
                <a:cubicBezTo>
                  <a:pt x="161" y="288"/>
                  <a:pt x="178" y="285"/>
                  <a:pt x="194" y="279"/>
                </a:cubicBezTo>
                <a:cubicBezTo>
                  <a:pt x="200" y="277"/>
                  <a:pt x="204" y="269"/>
                  <a:pt x="203" y="262"/>
                </a:cubicBezTo>
                <a:cubicBezTo>
                  <a:pt x="202" y="260"/>
                  <a:pt x="202" y="260"/>
                  <a:pt x="202" y="260"/>
                </a:cubicBezTo>
                <a:cubicBezTo>
                  <a:pt x="227" y="247"/>
                  <a:pt x="247" y="227"/>
                  <a:pt x="260" y="202"/>
                </a:cubicBezTo>
                <a:cubicBezTo>
                  <a:pt x="262" y="203"/>
                  <a:pt x="262" y="203"/>
                  <a:pt x="262" y="203"/>
                </a:cubicBezTo>
                <a:cubicBezTo>
                  <a:pt x="263" y="203"/>
                  <a:pt x="265" y="203"/>
                  <a:pt x="266" y="203"/>
                </a:cubicBezTo>
                <a:cubicBezTo>
                  <a:pt x="272" y="203"/>
                  <a:pt x="277" y="199"/>
                  <a:pt x="279" y="194"/>
                </a:cubicBezTo>
                <a:cubicBezTo>
                  <a:pt x="285" y="178"/>
                  <a:pt x="288" y="161"/>
                  <a:pt x="288" y="144"/>
                </a:cubicBezTo>
                <a:cubicBezTo>
                  <a:pt x="288" y="127"/>
                  <a:pt x="285" y="110"/>
                  <a:pt x="279" y="95"/>
                </a:cubicBezTo>
                <a:close/>
                <a:moveTo>
                  <a:pt x="266" y="189"/>
                </a:moveTo>
                <a:cubicBezTo>
                  <a:pt x="209" y="175"/>
                  <a:pt x="209" y="175"/>
                  <a:pt x="209" y="175"/>
                </a:cubicBezTo>
                <a:cubicBezTo>
                  <a:pt x="213" y="165"/>
                  <a:pt x="216" y="155"/>
                  <a:pt x="216" y="144"/>
                </a:cubicBezTo>
                <a:cubicBezTo>
                  <a:pt x="216" y="133"/>
                  <a:pt x="214" y="123"/>
                  <a:pt x="209" y="113"/>
                </a:cubicBezTo>
                <a:cubicBezTo>
                  <a:pt x="266" y="100"/>
                  <a:pt x="266" y="100"/>
                  <a:pt x="266" y="100"/>
                </a:cubicBezTo>
                <a:cubicBezTo>
                  <a:pt x="271" y="113"/>
                  <a:pt x="274" y="128"/>
                  <a:pt x="274" y="144"/>
                </a:cubicBezTo>
                <a:cubicBezTo>
                  <a:pt x="274" y="160"/>
                  <a:pt x="271" y="175"/>
                  <a:pt x="266" y="189"/>
                </a:cubicBezTo>
                <a:close/>
                <a:moveTo>
                  <a:pt x="189" y="266"/>
                </a:moveTo>
                <a:cubicBezTo>
                  <a:pt x="175" y="271"/>
                  <a:pt x="160" y="274"/>
                  <a:pt x="144" y="274"/>
                </a:cubicBezTo>
                <a:cubicBezTo>
                  <a:pt x="128" y="274"/>
                  <a:pt x="113" y="271"/>
                  <a:pt x="100" y="266"/>
                </a:cubicBezTo>
                <a:cubicBezTo>
                  <a:pt x="114" y="209"/>
                  <a:pt x="114" y="209"/>
                  <a:pt x="114" y="209"/>
                </a:cubicBezTo>
                <a:cubicBezTo>
                  <a:pt x="123" y="213"/>
                  <a:pt x="133" y="216"/>
                  <a:pt x="144" y="216"/>
                </a:cubicBezTo>
                <a:cubicBezTo>
                  <a:pt x="155" y="216"/>
                  <a:pt x="165" y="213"/>
                  <a:pt x="175" y="209"/>
                </a:cubicBezTo>
                <a:lnTo>
                  <a:pt x="189" y="266"/>
                </a:lnTo>
                <a:close/>
                <a:moveTo>
                  <a:pt x="181" y="196"/>
                </a:moveTo>
                <a:cubicBezTo>
                  <a:pt x="179" y="195"/>
                  <a:pt x="177" y="195"/>
                  <a:pt x="175" y="195"/>
                </a:cubicBezTo>
                <a:cubicBezTo>
                  <a:pt x="173" y="195"/>
                  <a:pt x="170" y="195"/>
                  <a:pt x="168" y="196"/>
                </a:cubicBezTo>
                <a:cubicBezTo>
                  <a:pt x="161" y="200"/>
                  <a:pt x="153" y="202"/>
                  <a:pt x="144" y="202"/>
                </a:cubicBezTo>
                <a:cubicBezTo>
                  <a:pt x="136" y="202"/>
                  <a:pt x="127" y="200"/>
                  <a:pt x="120" y="196"/>
                </a:cubicBezTo>
                <a:cubicBezTo>
                  <a:pt x="118" y="195"/>
                  <a:pt x="116" y="195"/>
                  <a:pt x="114" y="195"/>
                </a:cubicBezTo>
                <a:cubicBezTo>
                  <a:pt x="111" y="195"/>
                  <a:pt x="109" y="195"/>
                  <a:pt x="107" y="196"/>
                </a:cubicBezTo>
                <a:cubicBezTo>
                  <a:pt x="105" y="197"/>
                  <a:pt x="103" y="199"/>
                  <a:pt x="101" y="202"/>
                </a:cubicBezTo>
                <a:cubicBezTo>
                  <a:pt x="96" y="198"/>
                  <a:pt x="91" y="193"/>
                  <a:pt x="86" y="187"/>
                </a:cubicBezTo>
                <a:cubicBezTo>
                  <a:pt x="89" y="185"/>
                  <a:pt x="91" y="183"/>
                  <a:pt x="92" y="181"/>
                </a:cubicBezTo>
                <a:cubicBezTo>
                  <a:pt x="94" y="177"/>
                  <a:pt x="94" y="172"/>
                  <a:pt x="92" y="168"/>
                </a:cubicBezTo>
                <a:cubicBezTo>
                  <a:pt x="88" y="161"/>
                  <a:pt x="86" y="152"/>
                  <a:pt x="86" y="144"/>
                </a:cubicBezTo>
                <a:cubicBezTo>
                  <a:pt x="86" y="136"/>
                  <a:pt x="88" y="127"/>
                  <a:pt x="92" y="120"/>
                </a:cubicBezTo>
                <a:cubicBezTo>
                  <a:pt x="94" y="116"/>
                  <a:pt x="94" y="111"/>
                  <a:pt x="92" y="107"/>
                </a:cubicBezTo>
                <a:cubicBezTo>
                  <a:pt x="91" y="105"/>
                  <a:pt x="89" y="103"/>
                  <a:pt x="86" y="101"/>
                </a:cubicBezTo>
                <a:cubicBezTo>
                  <a:pt x="90" y="95"/>
                  <a:pt x="96" y="90"/>
                  <a:pt x="101" y="86"/>
                </a:cubicBezTo>
                <a:cubicBezTo>
                  <a:pt x="103" y="89"/>
                  <a:pt x="105" y="91"/>
                  <a:pt x="107" y="92"/>
                </a:cubicBezTo>
                <a:cubicBezTo>
                  <a:pt x="109" y="93"/>
                  <a:pt x="111" y="93"/>
                  <a:pt x="114" y="93"/>
                </a:cubicBezTo>
                <a:cubicBezTo>
                  <a:pt x="116" y="93"/>
                  <a:pt x="118" y="93"/>
                  <a:pt x="120" y="92"/>
                </a:cubicBezTo>
                <a:cubicBezTo>
                  <a:pt x="127" y="88"/>
                  <a:pt x="136" y="86"/>
                  <a:pt x="144" y="86"/>
                </a:cubicBezTo>
                <a:cubicBezTo>
                  <a:pt x="152" y="86"/>
                  <a:pt x="161" y="88"/>
                  <a:pt x="168" y="92"/>
                </a:cubicBezTo>
                <a:cubicBezTo>
                  <a:pt x="170" y="93"/>
                  <a:pt x="172" y="93"/>
                  <a:pt x="175" y="93"/>
                </a:cubicBezTo>
                <a:cubicBezTo>
                  <a:pt x="177" y="93"/>
                  <a:pt x="179" y="93"/>
                  <a:pt x="181" y="92"/>
                </a:cubicBezTo>
                <a:cubicBezTo>
                  <a:pt x="183" y="91"/>
                  <a:pt x="185" y="89"/>
                  <a:pt x="187" y="86"/>
                </a:cubicBezTo>
                <a:cubicBezTo>
                  <a:pt x="193" y="91"/>
                  <a:pt x="198" y="96"/>
                  <a:pt x="202" y="101"/>
                </a:cubicBezTo>
                <a:cubicBezTo>
                  <a:pt x="199" y="103"/>
                  <a:pt x="197" y="105"/>
                  <a:pt x="196" y="107"/>
                </a:cubicBezTo>
                <a:cubicBezTo>
                  <a:pt x="194" y="111"/>
                  <a:pt x="194" y="116"/>
                  <a:pt x="196" y="120"/>
                </a:cubicBezTo>
                <a:cubicBezTo>
                  <a:pt x="200" y="127"/>
                  <a:pt x="202" y="136"/>
                  <a:pt x="202" y="144"/>
                </a:cubicBezTo>
                <a:cubicBezTo>
                  <a:pt x="202" y="152"/>
                  <a:pt x="200" y="161"/>
                  <a:pt x="196" y="168"/>
                </a:cubicBezTo>
                <a:cubicBezTo>
                  <a:pt x="194" y="172"/>
                  <a:pt x="194" y="177"/>
                  <a:pt x="196" y="181"/>
                </a:cubicBezTo>
                <a:cubicBezTo>
                  <a:pt x="197" y="183"/>
                  <a:pt x="199" y="185"/>
                  <a:pt x="202" y="187"/>
                </a:cubicBezTo>
                <a:cubicBezTo>
                  <a:pt x="198" y="193"/>
                  <a:pt x="193" y="198"/>
                  <a:pt x="187" y="202"/>
                </a:cubicBezTo>
                <a:cubicBezTo>
                  <a:pt x="185" y="199"/>
                  <a:pt x="183" y="197"/>
                  <a:pt x="181" y="196"/>
                </a:cubicBezTo>
                <a:close/>
                <a:moveTo>
                  <a:pt x="14" y="144"/>
                </a:moveTo>
                <a:cubicBezTo>
                  <a:pt x="14" y="128"/>
                  <a:pt x="17" y="113"/>
                  <a:pt x="22" y="100"/>
                </a:cubicBezTo>
                <a:cubicBezTo>
                  <a:pt x="79" y="114"/>
                  <a:pt x="79" y="114"/>
                  <a:pt x="79" y="114"/>
                </a:cubicBezTo>
                <a:cubicBezTo>
                  <a:pt x="75" y="123"/>
                  <a:pt x="72" y="133"/>
                  <a:pt x="72" y="144"/>
                </a:cubicBezTo>
                <a:cubicBezTo>
                  <a:pt x="72" y="155"/>
                  <a:pt x="75" y="165"/>
                  <a:pt x="79" y="175"/>
                </a:cubicBezTo>
                <a:cubicBezTo>
                  <a:pt x="22" y="189"/>
                  <a:pt x="22" y="189"/>
                  <a:pt x="22" y="189"/>
                </a:cubicBezTo>
                <a:cubicBezTo>
                  <a:pt x="17" y="175"/>
                  <a:pt x="14" y="160"/>
                  <a:pt x="14" y="144"/>
                </a:cubicBezTo>
                <a:close/>
                <a:moveTo>
                  <a:pt x="144" y="14"/>
                </a:moveTo>
                <a:cubicBezTo>
                  <a:pt x="160" y="14"/>
                  <a:pt x="175" y="17"/>
                  <a:pt x="189" y="22"/>
                </a:cubicBezTo>
                <a:cubicBezTo>
                  <a:pt x="175" y="79"/>
                  <a:pt x="175" y="79"/>
                  <a:pt x="175" y="79"/>
                </a:cubicBezTo>
                <a:cubicBezTo>
                  <a:pt x="165" y="75"/>
                  <a:pt x="155" y="72"/>
                  <a:pt x="144" y="72"/>
                </a:cubicBezTo>
                <a:cubicBezTo>
                  <a:pt x="133" y="72"/>
                  <a:pt x="123" y="75"/>
                  <a:pt x="114" y="79"/>
                </a:cubicBezTo>
                <a:cubicBezTo>
                  <a:pt x="100" y="22"/>
                  <a:pt x="100" y="22"/>
                  <a:pt x="100" y="22"/>
                </a:cubicBezTo>
                <a:cubicBezTo>
                  <a:pt x="113" y="17"/>
                  <a:pt x="128" y="14"/>
                  <a:pt x="144" y="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22" name="出自【趣你的PPT】(微信:qunideppt)：最优质的PPT资源库"/>
          <p:cNvSpPr>
            <a:spLocks/>
          </p:cNvSpPr>
          <p:nvPr/>
        </p:nvSpPr>
        <p:spPr bwMode="auto">
          <a:xfrm>
            <a:off x="7411057" y="3319105"/>
            <a:ext cx="217418" cy="217418"/>
          </a:xfrm>
          <a:custGeom>
            <a:avLst/>
            <a:gdLst>
              <a:gd name="T0" fmla="*/ 268 w 290"/>
              <a:gd name="T1" fmla="*/ 181 h 290"/>
              <a:gd name="T2" fmla="*/ 217 w 290"/>
              <a:gd name="T3" fmla="*/ 186 h 290"/>
              <a:gd name="T4" fmla="*/ 159 w 290"/>
              <a:gd name="T5" fmla="*/ 127 h 290"/>
              <a:gd name="T6" fmla="*/ 287 w 290"/>
              <a:gd name="T7" fmla="*/ 50 h 290"/>
              <a:gd name="T8" fmla="*/ 265 w 290"/>
              <a:gd name="T9" fmla="*/ 28 h 290"/>
              <a:gd name="T10" fmla="*/ 101 w 290"/>
              <a:gd name="T11" fmla="*/ 70 h 290"/>
              <a:gd name="T12" fmla="*/ 41 w 290"/>
              <a:gd name="T13" fmla="*/ 9 h 290"/>
              <a:gd name="T14" fmla="*/ 9 w 290"/>
              <a:gd name="T15" fmla="*/ 9 h 290"/>
              <a:gd name="T16" fmla="*/ 9 w 290"/>
              <a:gd name="T17" fmla="*/ 41 h 290"/>
              <a:gd name="T18" fmla="*/ 70 w 290"/>
              <a:gd name="T19" fmla="*/ 101 h 290"/>
              <a:gd name="T20" fmla="*/ 28 w 290"/>
              <a:gd name="T21" fmla="*/ 265 h 290"/>
              <a:gd name="T22" fmla="*/ 50 w 290"/>
              <a:gd name="T23" fmla="*/ 287 h 290"/>
              <a:gd name="T24" fmla="*/ 127 w 290"/>
              <a:gd name="T25" fmla="*/ 159 h 290"/>
              <a:gd name="T26" fmla="*/ 185 w 290"/>
              <a:gd name="T27" fmla="*/ 217 h 290"/>
              <a:gd name="T28" fmla="*/ 181 w 290"/>
              <a:gd name="T29" fmla="*/ 269 h 290"/>
              <a:gd name="T30" fmla="*/ 203 w 290"/>
              <a:gd name="T31" fmla="*/ 290 h 290"/>
              <a:gd name="T32" fmla="*/ 234 w 290"/>
              <a:gd name="T33" fmla="*/ 234 h 290"/>
              <a:gd name="T34" fmla="*/ 290 w 290"/>
              <a:gd name="T35" fmla="*/ 203 h 290"/>
              <a:gd name="T36" fmla="*/ 268 w 290"/>
              <a:gd name="T37" fmla="*/ 181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90" h="290">
                <a:moveTo>
                  <a:pt x="268" y="181"/>
                </a:moveTo>
                <a:cubicBezTo>
                  <a:pt x="217" y="186"/>
                  <a:pt x="217" y="186"/>
                  <a:pt x="217" y="186"/>
                </a:cubicBezTo>
                <a:cubicBezTo>
                  <a:pt x="159" y="127"/>
                  <a:pt x="159" y="127"/>
                  <a:pt x="159" y="127"/>
                </a:cubicBezTo>
                <a:cubicBezTo>
                  <a:pt x="287" y="50"/>
                  <a:pt x="287" y="50"/>
                  <a:pt x="287" y="50"/>
                </a:cubicBezTo>
                <a:cubicBezTo>
                  <a:pt x="265" y="28"/>
                  <a:pt x="265" y="28"/>
                  <a:pt x="265" y="28"/>
                </a:cubicBezTo>
                <a:cubicBezTo>
                  <a:pt x="101" y="70"/>
                  <a:pt x="101" y="70"/>
                  <a:pt x="101" y="70"/>
                </a:cubicBezTo>
                <a:cubicBezTo>
                  <a:pt x="41" y="9"/>
                  <a:pt x="41" y="9"/>
                  <a:pt x="41" y="9"/>
                </a:cubicBezTo>
                <a:cubicBezTo>
                  <a:pt x="32" y="0"/>
                  <a:pt x="18" y="0"/>
                  <a:pt x="9" y="9"/>
                </a:cubicBezTo>
                <a:cubicBezTo>
                  <a:pt x="0" y="18"/>
                  <a:pt x="0" y="32"/>
                  <a:pt x="9" y="41"/>
                </a:cubicBezTo>
                <a:cubicBezTo>
                  <a:pt x="70" y="101"/>
                  <a:pt x="70" y="101"/>
                  <a:pt x="70" y="101"/>
                </a:cubicBezTo>
                <a:cubicBezTo>
                  <a:pt x="28" y="265"/>
                  <a:pt x="28" y="265"/>
                  <a:pt x="28" y="265"/>
                </a:cubicBezTo>
                <a:cubicBezTo>
                  <a:pt x="50" y="287"/>
                  <a:pt x="50" y="287"/>
                  <a:pt x="50" y="287"/>
                </a:cubicBezTo>
                <a:cubicBezTo>
                  <a:pt x="127" y="159"/>
                  <a:pt x="127" y="159"/>
                  <a:pt x="127" y="159"/>
                </a:cubicBezTo>
                <a:cubicBezTo>
                  <a:pt x="185" y="217"/>
                  <a:pt x="185" y="217"/>
                  <a:pt x="185" y="217"/>
                </a:cubicBezTo>
                <a:cubicBezTo>
                  <a:pt x="181" y="269"/>
                  <a:pt x="181" y="269"/>
                  <a:pt x="181" y="269"/>
                </a:cubicBezTo>
                <a:cubicBezTo>
                  <a:pt x="203" y="290"/>
                  <a:pt x="203" y="290"/>
                  <a:pt x="203" y="290"/>
                </a:cubicBezTo>
                <a:cubicBezTo>
                  <a:pt x="234" y="234"/>
                  <a:pt x="234" y="234"/>
                  <a:pt x="234" y="234"/>
                </a:cubicBezTo>
                <a:cubicBezTo>
                  <a:pt x="290" y="203"/>
                  <a:pt x="290" y="203"/>
                  <a:pt x="290" y="203"/>
                </a:cubicBezTo>
                <a:lnTo>
                  <a:pt x="268" y="1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23" name="出自【趣你的PPT】(微信:qunideppt)：最优质的PPT资源库"/>
          <p:cNvSpPr>
            <a:spLocks/>
          </p:cNvSpPr>
          <p:nvPr/>
        </p:nvSpPr>
        <p:spPr bwMode="auto">
          <a:xfrm>
            <a:off x="1050584" y="2461292"/>
            <a:ext cx="27672" cy="67203"/>
          </a:xfrm>
          <a:custGeom>
            <a:avLst/>
            <a:gdLst>
              <a:gd name="T0" fmla="*/ 18 w 36"/>
              <a:gd name="T1" fmla="*/ 0 h 91"/>
              <a:gd name="T2" fmla="*/ 0 w 36"/>
              <a:gd name="T3" fmla="*/ 14 h 91"/>
              <a:gd name="T4" fmla="*/ 0 w 36"/>
              <a:gd name="T5" fmla="*/ 77 h 91"/>
              <a:gd name="T6" fmla="*/ 18 w 36"/>
              <a:gd name="T7" fmla="*/ 91 h 91"/>
              <a:gd name="T8" fmla="*/ 36 w 36"/>
              <a:gd name="T9" fmla="*/ 77 h 91"/>
              <a:gd name="T10" fmla="*/ 36 w 36"/>
              <a:gd name="T11" fmla="*/ 14 h 91"/>
              <a:gd name="T12" fmla="*/ 18 w 36"/>
              <a:gd name="T13" fmla="*/ 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" h="91">
                <a:moveTo>
                  <a:pt x="18" y="0"/>
                </a:moveTo>
                <a:cubicBezTo>
                  <a:pt x="8" y="0"/>
                  <a:pt x="0" y="6"/>
                  <a:pt x="0" y="14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85"/>
                  <a:pt x="8" y="91"/>
                  <a:pt x="18" y="91"/>
                </a:cubicBezTo>
                <a:cubicBezTo>
                  <a:pt x="28" y="91"/>
                  <a:pt x="36" y="85"/>
                  <a:pt x="36" y="77"/>
                </a:cubicBezTo>
                <a:cubicBezTo>
                  <a:pt x="36" y="14"/>
                  <a:pt x="36" y="14"/>
                  <a:pt x="36" y="14"/>
                </a:cubicBezTo>
                <a:cubicBezTo>
                  <a:pt x="36" y="6"/>
                  <a:pt x="28" y="0"/>
                  <a:pt x="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24" name="出自【趣你的PPT】(微信:qunideppt)：最优质的PPT资源库"/>
          <p:cNvSpPr>
            <a:spLocks/>
          </p:cNvSpPr>
          <p:nvPr/>
        </p:nvSpPr>
        <p:spPr bwMode="auto">
          <a:xfrm>
            <a:off x="1050584" y="2608873"/>
            <a:ext cx="27672" cy="67203"/>
          </a:xfrm>
          <a:custGeom>
            <a:avLst/>
            <a:gdLst>
              <a:gd name="T0" fmla="*/ 18 w 36"/>
              <a:gd name="T1" fmla="*/ 0 h 91"/>
              <a:gd name="T2" fmla="*/ 0 w 36"/>
              <a:gd name="T3" fmla="*/ 14 h 91"/>
              <a:gd name="T4" fmla="*/ 0 w 36"/>
              <a:gd name="T5" fmla="*/ 77 h 91"/>
              <a:gd name="T6" fmla="*/ 18 w 36"/>
              <a:gd name="T7" fmla="*/ 91 h 91"/>
              <a:gd name="T8" fmla="*/ 36 w 36"/>
              <a:gd name="T9" fmla="*/ 77 h 91"/>
              <a:gd name="T10" fmla="*/ 36 w 36"/>
              <a:gd name="T11" fmla="*/ 14 h 91"/>
              <a:gd name="T12" fmla="*/ 18 w 36"/>
              <a:gd name="T13" fmla="*/ 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" h="91">
                <a:moveTo>
                  <a:pt x="18" y="0"/>
                </a:moveTo>
                <a:cubicBezTo>
                  <a:pt x="8" y="0"/>
                  <a:pt x="0" y="7"/>
                  <a:pt x="0" y="14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85"/>
                  <a:pt x="8" y="91"/>
                  <a:pt x="18" y="91"/>
                </a:cubicBezTo>
                <a:cubicBezTo>
                  <a:pt x="28" y="91"/>
                  <a:pt x="36" y="85"/>
                  <a:pt x="36" y="77"/>
                </a:cubicBezTo>
                <a:cubicBezTo>
                  <a:pt x="36" y="14"/>
                  <a:pt x="36" y="14"/>
                  <a:pt x="36" y="14"/>
                </a:cubicBezTo>
                <a:cubicBezTo>
                  <a:pt x="36" y="7"/>
                  <a:pt x="28" y="0"/>
                  <a:pt x="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25" name="出自【趣你的PPT】(微信:qunideppt)：最优质的PPT资源库"/>
          <p:cNvSpPr>
            <a:spLocks/>
          </p:cNvSpPr>
          <p:nvPr/>
        </p:nvSpPr>
        <p:spPr bwMode="auto">
          <a:xfrm>
            <a:off x="1104610" y="2554847"/>
            <a:ext cx="67203" cy="27672"/>
          </a:xfrm>
          <a:custGeom>
            <a:avLst/>
            <a:gdLst>
              <a:gd name="T0" fmla="*/ 77 w 91"/>
              <a:gd name="T1" fmla="*/ 0 h 36"/>
              <a:gd name="T2" fmla="*/ 14 w 91"/>
              <a:gd name="T3" fmla="*/ 0 h 36"/>
              <a:gd name="T4" fmla="*/ 0 w 91"/>
              <a:gd name="T5" fmla="*/ 18 h 36"/>
              <a:gd name="T6" fmla="*/ 14 w 91"/>
              <a:gd name="T7" fmla="*/ 36 h 36"/>
              <a:gd name="T8" fmla="*/ 77 w 91"/>
              <a:gd name="T9" fmla="*/ 36 h 36"/>
              <a:gd name="T10" fmla="*/ 91 w 91"/>
              <a:gd name="T11" fmla="*/ 18 h 36"/>
              <a:gd name="T12" fmla="*/ 77 w 91"/>
              <a:gd name="T13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" h="36">
                <a:moveTo>
                  <a:pt x="77" y="0"/>
                </a:moveTo>
                <a:cubicBezTo>
                  <a:pt x="14" y="0"/>
                  <a:pt x="14" y="0"/>
                  <a:pt x="14" y="0"/>
                </a:cubicBezTo>
                <a:cubicBezTo>
                  <a:pt x="7" y="0"/>
                  <a:pt x="0" y="9"/>
                  <a:pt x="0" y="18"/>
                </a:cubicBezTo>
                <a:cubicBezTo>
                  <a:pt x="0" y="28"/>
                  <a:pt x="7" y="36"/>
                  <a:pt x="14" y="36"/>
                </a:cubicBezTo>
                <a:cubicBezTo>
                  <a:pt x="77" y="36"/>
                  <a:pt x="77" y="36"/>
                  <a:pt x="77" y="36"/>
                </a:cubicBezTo>
                <a:cubicBezTo>
                  <a:pt x="85" y="36"/>
                  <a:pt x="91" y="28"/>
                  <a:pt x="91" y="18"/>
                </a:cubicBezTo>
                <a:cubicBezTo>
                  <a:pt x="91" y="9"/>
                  <a:pt x="85" y="0"/>
                  <a:pt x="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26" name="出自【趣你的PPT】(微信:qunideppt)：最优质的PPT资源库"/>
          <p:cNvSpPr>
            <a:spLocks/>
          </p:cNvSpPr>
          <p:nvPr/>
        </p:nvSpPr>
        <p:spPr bwMode="auto">
          <a:xfrm>
            <a:off x="957028" y="2554847"/>
            <a:ext cx="68520" cy="27672"/>
          </a:xfrm>
          <a:custGeom>
            <a:avLst/>
            <a:gdLst>
              <a:gd name="T0" fmla="*/ 91 w 91"/>
              <a:gd name="T1" fmla="*/ 18 h 36"/>
              <a:gd name="T2" fmla="*/ 77 w 91"/>
              <a:gd name="T3" fmla="*/ 0 h 36"/>
              <a:gd name="T4" fmla="*/ 14 w 91"/>
              <a:gd name="T5" fmla="*/ 0 h 36"/>
              <a:gd name="T6" fmla="*/ 0 w 91"/>
              <a:gd name="T7" fmla="*/ 18 h 36"/>
              <a:gd name="T8" fmla="*/ 14 w 91"/>
              <a:gd name="T9" fmla="*/ 36 h 36"/>
              <a:gd name="T10" fmla="*/ 77 w 91"/>
              <a:gd name="T11" fmla="*/ 36 h 36"/>
              <a:gd name="T12" fmla="*/ 91 w 91"/>
              <a:gd name="T13" fmla="*/ 18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" h="36">
                <a:moveTo>
                  <a:pt x="91" y="18"/>
                </a:moveTo>
                <a:cubicBezTo>
                  <a:pt x="91" y="9"/>
                  <a:pt x="84" y="0"/>
                  <a:pt x="77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6" y="0"/>
                  <a:pt x="0" y="9"/>
                  <a:pt x="0" y="18"/>
                </a:cubicBezTo>
                <a:cubicBezTo>
                  <a:pt x="0" y="28"/>
                  <a:pt x="6" y="36"/>
                  <a:pt x="14" y="36"/>
                </a:cubicBezTo>
                <a:cubicBezTo>
                  <a:pt x="77" y="36"/>
                  <a:pt x="77" y="36"/>
                  <a:pt x="77" y="36"/>
                </a:cubicBezTo>
                <a:cubicBezTo>
                  <a:pt x="84" y="36"/>
                  <a:pt x="91" y="28"/>
                  <a:pt x="91" y="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27" name="出自【趣你的PPT】(微信:qunideppt)：最优质的PPT资源库"/>
          <p:cNvSpPr>
            <a:spLocks/>
          </p:cNvSpPr>
          <p:nvPr/>
        </p:nvSpPr>
        <p:spPr bwMode="auto">
          <a:xfrm>
            <a:off x="1086163" y="2486328"/>
            <a:ext cx="60614" cy="60614"/>
          </a:xfrm>
          <a:custGeom>
            <a:avLst/>
            <a:gdLst>
              <a:gd name="T0" fmla="*/ 31 w 81"/>
              <a:gd name="T1" fmla="*/ 75 h 81"/>
              <a:gd name="T2" fmla="*/ 76 w 81"/>
              <a:gd name="T3" fmla="*/ 31 h 81"/>
              <a:gd name="T4" fmla="*/ 73 w 81"/>
              <a:gd name="T5" fmla="*/ 8 h 81"/>
              <a:gd name="T6" fmla="*/ 50 w 81"/>
              <a:gd name="T7" fmla="*/ 5 h 81"/>
              <a:gd name="T8" fmla="*/ 6 w 81"/>
              <a:gd name="T9" fmla="*/ 50 h 81"/>
              <a:gd name="T10" fmla="*/ 9 w 81"/>
              <a:gd name="T11" fmla="*/ 72 h 81"/>
              <a:gd name="T12" fmla="*/ 31 w 81"/>
              <a:gd name="T13" fmla="*/ 75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1" h="81">
                <a:moveTo>
                  <a:pt x="31" y="75"/>
                </a:moveTo>
                <a:cubicBezTo>
                  <a:pt x="76" y="31"/>
                  <a:pt x="76" y="31"/>
                  <a:pt x="76" y="31"/>
                </a:cubicBezTo>
                <a:cubicBezTo>
                  <a:pt x="81" y="25"/>
                  <a:pt x="80" y="15"/>
                  <a:pt x="73" y="8"/>
                </a:cubicBezTo>
                <a:cubicBezTo>
                  <a:pt x="66" y="1"/>
                  <a:pt x="56" y="0"/>
                  <a:pt x="50" y="5"/>
                </a:cubicBezTo>
                <a:cubicBezTo>
                  <a:pt x="6" y="50"/>
                  <a:pt x="6" y="50"/>
                  <a:pt x="6" y="50"/>
                </a:cubicBezTo>
                <a:cubicBezTo>
                  <a:pt x="0" y="55"/>
                  <a:pt x="2" y="65"/>
                  <a:pt x="9" y="72"/>
                </a:cubicBezTo>
                <a:cubicBezTo>
                  <a:pt x="16" y="79"/>
                  <a:pt x="26" y="81"/>
                  <a:pt x="31" y="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28" name="出自【趣你的PPT】(微信:qunideppt)：最优质的PPT资源库"/>
          <p:cNvSpPr>
            <a:spLocks/>
          </p:cNvSpPr>
          <p:nvPr/>
        </p:nvSpPr>
        <p:spPr bwMode="auto">
          <a:xfrm>
            <a:off x="982064" y="2590426"/>
            <a:ext cx="60614" cy="60614"/>
          </a:xfrm>
          <a:custGeom>
            <a:avLst/>
            <a:gdLst>
              <a:gd name="T0" fmla="*/ 50 w 81"/>
              <a:gd name="T1" fmla="*/ 5 h 80"/>
              <a:gd name="T2" fmla="*/ 5 w 81"/>
              <a:gd name="T3" fmla="*/ 49 h 80"/>
              <a:gd name="T4" fmla="*/ 8 w 81"/>
              <a:gd name="T5" fmla="*/ 72 h 80"/>
              <a:gd name="T6" fmla="*/ 31 w 81"/>
              <a:gd name="T7" fmla="*/ 75 h 80"/>
              <a:gd name="T8" fmla="*/ 75 w 81"/>
              <a:gd name="T9" fmla="*/ 30 h 80"/>
              <a:gd name="T10" fmla="*/ 72 w 81"/>
              <a:gd name="T11" fmla="*/ 8 h 80"/>
              <a:gd name="T12" fmla="*/ 50 w 81"/>
              <a:gd name="T13" fmla="*/ 5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1" h="80">
                <a:moveTo>
                  <a:pt x="50" y="5"/>
                </a:moveTo>
                <a:cubicBezTo>
                  <a:pt x="5" y="49"/>
                  <a:pt x="5" y="49"/>
                  <a:pt x="5" y="49"/>
                </a:cubicBezTo>
                <a:cubicBezTo>
                  <a:pt x="0" y="55"/>
                  <a:pt x="1" y="65"/>
                  <a:pt x="8" y="72"/>
                </a:cubicBezTo>
                <a:cubicBezTo>
                  <a:pt x="15" y="79"/>
                  <a:pt x="25" y="80"/>
                  <a:pt x="31" y="75"/>
                </a:cubicBezTo>
                <a:cubicBezTo>
                  <a:pt x="75" y="30"/>
                  <a:pt x="75" y="30"/>
                  <a:pt x="75" y="30"/>
                </a:cubicBezTo>
                <a:cubicBezTo>
                  <a:pt x="81" y="25"/>
                  <a:pt x="79" y="15"/>
                  <a:pt x="72" y="8"/>
                </a:cubicBezTo>
                <a:cubicBezTo>
                  <a:pt x="65" y="1"/>
                  <a:pt x="55" y="0"/>
                  <a:pt x="50" y="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29" name="出自【趣你的PPT】(微信:qunideppt)：最优质的PPT资源库"/>
          <p:cNvSpPr>
            <a:spLocks/>
          </p:cNvSpPr>
          <p:nvPr/>
        </p:nvSpPr>
        <p:spPr bwMode="auto">
          <a:xfrm>
            <a:off x="1086163" y="2590426"/>
            <a:ext cx="60614" cy="60614"/>
          </a:xfrm>
          <a:custGeom>
            <a:avLst/>
            <a:gdLst>
              <a:gd name="T0" fmla="*/ 31 w 81"/>
              <a:gd name="T1" fmla="*/ 5 h 81"/>
              <a:gd name="T2" fmla="*/ 9 w 81"/>
              <a:gd name="T3" fmla="*/ 8 h 81"/>
              <a:gd name="T4" fmla="*/ 6 w 81"/>
              <a:gd name="T5" fmla="*/ 31 h 81"/>
              <a:gd name="T6" fmla="*/ 50 w 81"/>
              <a:gd name="T7" fmla="*/ 75 h 81"/>
              <a:gd name="T8" fmla="*/ 73 w 81"/>
              <a:gd name="T9" fmla="*/ 72 h 81"/>
              <a:gd name="T10" fmla="*/ 76 w 81"/>
              <a:gd name="T11" fmla="*/ 50 h 81"/>
              <a:gd name="T12" fmla="*/ 31 w 81"/>
              <a:gd name="T13" fmla="*/ 5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1" h="81">
                <a:moveTo>
                  <a:pt x="31" y="5"/>
                </a:moveTo>
                <a:cubicBezTo>
                  <a:pt x="26" y="0"/>
                  <a:pt x="16" y="1"/>
                  <a:pt x="9" y="8"/>
                </a:cubicBezTo>
                <a:cubicBezTo>
                  <a:pt x="1" y="15"/>
                  <a:pt x="0" y="25"/>
                  <a:pt x="6" y="31"/>
                </a:cubicBezTo>
                <a:cubicBezTo>
                  <a:pt x="50" y="75"/>
                  <a:pt x="50" y="75"/>
                  <a:pt x="50" y="75"/>
                </a:cubicBezTo>
                <a:cubicBezTo>
                  <a:pt x="55" y="81"/>
                  <a:pt x="66" y="79"/>
                  <a:pt x="73" y="72"/>
                </a:cubicBezTo>
                <a:cubicBezTo>
                  <a:pt x="80" y="65"/>
                  <a:pt x="81" y="55"/>
                  <a:pt x="76" y="50"/>
                </a:cubicBezTo>
                <a:lnTo>
                  <a:pt x="31" y="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30" name="出自【趣你的PPT】(微信:qunideppt)：最优质的PPT资源库"/>
          <p:cNvSpPr>
            <a:spLocks/>
          </p:cNvSpPr>
          <p:nvPr/>
        </p:nvSpPr>
        <p:spPr bwMode="auto">
          <a:xfrm>
            <a:off x="982064" y="2486328"/>
            <a:ext cx="60614" cy="60614"/>
          </a:xfrm>
          <a:custGeom>
            <a:avLst/>
            <a:gdLst>
              <a:gd name="T0" fmla="*/ 50 w 80"/>
              <a:gd name="T1" fmla="*/ 76 h 81"/>
              <a:gd name="T2" fmla="*/ 72 w 80"/>
              <a:gd name="T3" fmla="*/ 73 h 81"/>
              <a:gd name="T4" fmla="*/ 75 w 80"/>
              <a:gd name="T5" fmla="*/ 50 h 81"/>
              <a:gd name="T6" fmla="*/ 30 w 80"/>
              <a:gd name="T7" fmla="*/ 6 h 81"/>
              <a:gd name="T8" fmla="*/ 8 w 80"/>
              <a:gd name="T9" fmla="*/ 9 h 81"/>
              <a:gd name="T10" fmla="*/ 5 w 80"/>
              <a:gd name="T11" fmla="*/ 31 h 81"/>
              <a:gd name="T12" fmla="*/ 50 w 80"/>
              <a:gd name="T13" fmla="*/ 76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" h="81">
                <a:moveTo>
                  <a:pt x="50" y="76"/>
                </a:moveTo>
                <a:cubicBezTo>
                  <a:pt x="55" y="81"/>
                  <a:pt x="65" y="80"/>
                  <a:pt x="72" y="73"/>
                </a:cubicBezTo>
                <a:cubicBezTo>
                  <a:pt x="79" y="66"/>
                  <a:pt x="80" y="56"/>
                  <a:pt x="75" y="50"/>
                </a:cubicBezTo>
                <a:cubicBezTo>
                  <a:pt x="30" y="6"/>
                  <a:pt x="30" y="6"/>
                  <a:pt x="30" y="6"/>
                </a:cubicBezTo>
                <a:cubicBezTo>
                  <a:pt x="25" y="0"/>
                  <a:pt x="15" y="2"/>
                  <a:pt x="8" y="9"/>
                </a:cubicBezTo>
                <a:cubicBezTo>
                  <a:pt x="1" y="16"/>
                  <a:pt x="0" y="26"/>
                  <a:pt x="5" y="31"/>
                </a:cubicBezTo>
                <a:lnTo>
                  <a:pt x="50" y="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31" name="出自【趣你的PPT】(微信:qunideppt)：最优质的PPT资源库"/>
          <p:cNvSpPr>
            <a:spLocks/>
          </p:cNvSpPr>
          <p:nvPr/>
        </p:nvSpPr>
        <p:spPr bwMode="auto">
          <a:xfrm>
            <a:off x="1486738" y="2461292"/>
            <a:ext cx="17131" cy="60614"/>
          </a:xfrm>
          <a:custGeom>
            <a:avLst/>
            <a:gdLst>
              <a:gd name="T0" fmla="*/ 21 w 24"/>
              <a:gd name="T1" fmla="*/ 3 h 81"/>
              <a:gd name="T2" fmla="*/ 12 w 24"/>
              <a:gd name="T3" fmla="*/ 0 h 81"/>
              <a:gd name="T4" fmla="*/ 11 w 24"/>
              <a:gd name="T5" fmla="*/ 0 h 81"/>
              <a:gd name="T6" fmla="*/ 3 w 24"/>
              <a:gd name="T7" fmla="*/ 3 h 81"/>
              <a:gd name="T8" fmla="*/ 0 w 24"/>
              <a:gd name="T9" fmla="*/ 7 h 81"/>
              <a:gd name="T10" fmla="*/ 0 w 24"/>
              <a:gd name="T11" fmla="*/ 73 h 81"/>
              <a:gd name="T12" fmla="*/ 3 w 24"/>
              <a:gd name="T13" fmla="*/ 78 h 81"/>
              <a:gd name="T14" fmla="*/ 12 w 24"/>
              <a:gd name="T15" fmla="*/ 81 h 81"/>
              <a:gd name="T16" fmla="*/ 21 w 24"/>
              <a:gd name="T17" fmla="*/ 78 h 81"/>
              <a:gd name="T18" fmla="*/ 24 w 24"/>
              <a:gd name="T19" fmla="*/ 73 h 81"/>
              <a:gd name="T20" fmla="*/ 24 w 24"/>
              <a:gd name="T21" fmla="*/ 7 h 81"/>
              <a:gd name="T22" fmla="*/ 21 w 24"/>
              <a:gd name="T23" fmla="*/ 3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" h="81">
                <a:moveTo>
                  <a:pt x="21" y="3"/>
                </a:moveTo>
                <a:cubicBezTo>
                  <a:pt x="19" y="1"/>
                  <a:pt x="15" y="0"/>
                  <a:pt x="12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8" y="0"/>
                  <a:pt x="5" y="1"/>
                  <a:pt x="3" y="3"/>
                </a:cubicBezTo>
                <a:cubicBezTo>
                  <a:pt x="1" y="4"/>
                  <a:pt x="0" y="6"/>
                  <a:pt x="0" y="7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1" y="77"/>
                  <a:pt x="3" y="78"/>
                </a:cubicBezTo>
                <a:cubicBezTo>
                  <a:pt x="5" y="80"/>
                  <a:pt x="8" y="81"/>
                  <a:pt x="12" y="81"/>
                </a:cubicBezTo>
                <a:cubicBezTo>
                  <a:pt x="15" y="81"/>
                  <a:pt x="19" y="80"/>
                  <a:pt x="21" y="78"/>
                </a:cubicBezTo>
                <a:cubicBezTo>
                  <a:pt x="23" y="77"/>
                  <a:pt x="24" y="75"/>
                  <a:pt x="24" y="73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6"/>
                  <a:pt x="23" y="4"/>
                  <a:pt x="21" y="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32" name="出自【趣你的PPT】(微信:qunideppt)：最优质的PPT资源库"/>
          <p:cNvSpPr>
            <a:spLocks/>
          </p:cNvSpPr>
          <p:nvPr/>
        </p:nvSpPr>
        <p:spPr bwMode="auto">
          <a:xfrm>
            <a:off x="1486738" y="2615461"/>
            <a:ext cx="17131" cy="60614"/>
          </a:xfrm>
          <a:custGeom>
            <a:avLst/>
            <a:gdLst>
              <a:gd name="T0" fmla="*/ 21 w 24"/>
              <a:gd name="T1" fmla="*/ 3 h 81"/>
              <a:gd name="T2" fmla="*/ 12 w 24"/>
              <a:gd name="T3" fmla="*/ 0 h 81"/>
              <a:gd name="T4" fmla="*/ 3 w 24"/>
              <a:gd name="T5" fmla="*/ 3 h 81"/>
              <a:gd name="T6" fmla="*/ 0 w 24"/>
              <a:gd name="T7" fmla="*/ 8 h 81"/>
              <a:gd name="T8" fmla="*/ 0 w 24"/>
              <a:gd name="T9" fmla="*/ 74 h 81"/>
              <a:gd name="T10" fmla="*/ 3 w 24"/>
              <a:gd name="T11" fmla="*/ 78 h 81"/>
              <a:gd name="T12" fmla="*/ 12 w 24"/>
              <a:gd name="T13" fmla="*/ 81 h 81"/>
              <a:gd name="T14" fmla="*/ 21 w 24"/>
              <a:gd name="T15" fmla="*/ 78 h 81"/>
              <a:gd name="T16" fmla="*/ 24 w 24"/>
              <a:gd name="T17" fmla="*/ 74 h 81"/>
              <a:gd name="T18" fmla="*/ 24 w 24"/>
              <a:gd name="T19" fmla="*/ 8 h 81"/>
              <a:gd name="T20" fmla="*/ 21 w 24"/>
              <a:gd name="T21" fmla="*/ 3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" h="81">
                <a:moveTo>
                  <a:pt x="21" y="3"/>
                </a:moveTo>
                <a:cubicBezTo>
                  <a:pt x="19" y="1"/>
                  <a:pt x="15" y="0"/>
                  <a:pt x="12" y="0"/>
                </a:cubicBezTo>
                <a:cubicBezTo>
                  <a:pt x="8" y="0"/>
                  <a:pt x="5" y="1"/>
                  <a:pt x="3" y="3"/>
                </a:cubicBezTo>
                <a:cubicBezTo>
                  <a:pt x="1" y="4"/>
                  <a:pt x="0" y="6"/>
                  <a:pt x="0" y="8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5"/>
                  <a:pt x="1" y="77"/>
                  <a:pt x="3" y="78"/>
                </a:cubicBezTo>
                <a:cubicBezTo>
                  <a:pt x="5" y="80"/>
                  <a:pt x="8" y="81"/>
                  <a:pt x="12" y="81"/>
                </a:cubicBezTo>
                <a:cubicBezTo>
                  <a:pt x="15" y="81"/>
                  <a:pt x="19" y="80"/>
                  <a:pt x="21" y="78"/>
                </a:cubicBezTo>
                <a:cubicBezTo>
                  <a:pt x="23" y="77"/>
                  <a:pt x="24" y="75"/>
                  <a:pt x="24" y="74"/>
                </a:cubicBezTo>
                <a:cubicBezTo>
                  <a:pt x="24" y="8"/>
                  <a:pt x="24" y="8"/>
                  <a:pt x="24" y="8"/>
                </a:cubicBezTo>
                <a:cubicBezTo>
                  <a:pt x="24" y="6"/>
                  <a:pt x="23" y="4"/>
                  <a:pt x="21" y="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33" name="出自【趣你的PPT】(微信:qunideppt)：最优质的PPT资源库"/>
          <p:cNvSpPr>
            <a:spLocks/>
          </p:cNvSpPr>
          <p:nvPr/>
        </p:nvSpPr>
        <p:spPr bwMode="auto">
          <a:xfrm>
            <a:off x="1543397" y="2560118"/>
            <a:ext cx="59297" cy="17131"/>
          </a:xfrm>
          <a:custGeom>
            <a:avLst/>
            <a:gdLst>
              <a:gd name="T0" fmla="*/ 78 w 80"/>
              <a:gd name="T1" fmla="*/ 3 h 24"/>
              <a:gd name="T2" fmla="*/ 73 w 80"/>
              <a:gd name="T3" fmla="*/ 0 h 24"/>
              <a:gd name="T4" fmla="*/ 7 w 80"/>
              <a:gd name="T5" fmla="*/ 0 h 24"/>
              <a:gd name="T6" fmla="*/ 2 w 80"/>
              <a:gd name="T7" fmla="*/ 3 h 24"/>
              <a:gd name="T8" fmla="*/ 0 w 80"/>
              <a:gd name="T9" fmla="*/ 12 h 24"/>
              <a:gd name="T10" fmla="*/ 2 w 80"/>
              <a:gd name="T11" fmla="*/ 21 h 24"/>
              <a:gd name="T12" fmla="*/ 7 w 80"/>
              <a:gd name="T13" fmla="*/ 24 h 24"/>
              <a:gd name="T14" fmla="*/ 73 w 80"/>
              <a:gd name="T15" fmla="*/ 24 h 24"/>
              <a:gd name="T16" fmla="*/ 78 w 80"/>
              <a:gd name="T17" fmla="*/ 21 h 24"/>
              <a:gd name="T18" fmla="*/ 80 w 80"/>
              <a:gd name="T19" fmla="*/ 12 h 24"/>
              <a:gd name="T20" fmla="*/ 80 w 80"/>
              <a:gd name="T21" fmla="*/ 12 h 24"/>
              <a:gd name="T22" fmla="*/ 78 w 80"/>
              <a:gd name="T23" fmla="*/ 3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0" h="24">
                <a:moveTo>
                  <a:pt x="78" y="3"/>
                </a:moveTo>
                <a:cubicBezTo>
                  <a:pt x="76" y="1"/>
                  <a:pt x="74" y="0"/>
                  <a:pt x="73" y="0"/>
                </a:cubicBezTo>
                <a:cubicBezTo>
                  <a:pt x="7" y="0"/>
                  <a:pt x="7" y="0"/>
                  <a:pt x="7" y="0"/>
                </a:cubicBezTo>
                <a:cubicBezTo>
                  <a:pt x="5" y="0"/>
                  <a:pt x="4" y="1"/>
                  <a:pt x="2" y="3"/>
                </a:cubicBezTo>
                <a:cubicBezTo>
                  <a:pt x="1" y="5"/>
                  <a:pt x="0" y="8"/>
                  <a:pt x="0" y="12"/>
                </a:cubicBezTo>
                <a:cubicBezTo>
                  <a:pt x="0" y="16"/>
                  <a:pt x="1" y="19"/>
                  <a:pt x="2" y="21"/>
                </a:cubicBezTo>
                <a:cubicBezTo>
                  <a:pt x="4" y="23"/>
                  <a:pt x="5" y="24"/>
                  <a:pt x="7" y="24"/>
                </a:cubicBezTo>
                <a:cubicBezTo>
                  <a:pt x="73" y="24"/>
                  <a:pt x="73" y="24"/>
                  <a:pt x="73" y="24"/>
                </a:cubicBezTo>
                <a:cubicBezTo>
                  <a:pt x="74" y="24"/>
                  <a:pt x="76" y="23"/>
                  <a:pt x="78" y="21"/>
                </a:cubicBezTo>
                <a:cubicBezTo>
                  <a:pt x="79" y="19"/>
                  <a:pt x="80" y="16"/>
                  <a:pt x="80" y="12"/>
                </a:cubicBezTo>
                <a:cubicBezTo>
                  <a:pt x="80" y="12"/>
                  <a:pt x="80" y="12"/>
                  <a:pt x="80" y="12"/>
                </a:cubicBezTo>
                <a:cubicBezTo>
                  <a:pt x="80" y="8"/>
                  <a:pt x="79" y="5"/>
                  <a:pt x="78" y="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34" name="出自【趣你的PPT】(微信:qunideppt)：最优质的PPT资源库"/>
          <p:cNvSpPr>
            <a:spLocks/>
          </p:cNvSpPr>
          <p:nvPr/>
        </p:nvSpPr>
        <p:spPr bwMode="auto">
          <a:xfrm>
            <a:off x="1387912" y="2560118"/>
            <a:ext cx="60614" cy="17131"/>
          </a:xfrm>
          <a:custGeom>
            <a:avLst/>
            <a:gdLst>
              <a:gd name="T0" fmla="*/ 78 w 81"/>
              <a:gd name="T1" fmla="*/ 21 h 24"/>
              <a:gd name="T2" fmla="*/ 81 w 81"/>
              <a:gd name="T3" fmla="*/ 12 h 24"/>
              <a:gd name="T4" fmla="*/ 78 w 81"/>
              <a:gd name="T5" fmla="*/ 3 h 24"/>
              <a:gd name="T6" fmla="*/ 73 w 81"/>
              <a:gd name="T7" fmla="*/ 0 h 24"/>
              <a:gd name="T8" fmla="*/ 7 w 81"/>
              <a:gd name="T9" fmla="*/ 0 h 24"/>
              <a:gd name="T10" fmla="*/ 3 w 81"/>
              <a:gd name="T11" fmla="*/ 3 h 24"/>
              <a:gd name="T12" fmla="*/ 0 w 81"/>
              <a:gd name="T13" fmla="*/ 12 h 24"/>
              <a:gd name="T14" fmla="*/ 3 w 81"/>
              <a:gd name="T15" fmla="*/ 21 h 24"/>
              <a:gd name="T16" fmla="*/ 7 w 81"/>
              <a:gd name="T17" fmla="*/ 24 h 24"/>
              <a:gd name="T18" fmla="*/ 73 w 81"/>
              <a:gd name="T19" fmla="*/ 24 h 24"/>
              <a:gd name="T20" fmla="*/ 78 w 81"/>
              <a:gd name="T21" fmla="*/ 21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1" h="24">
                <a:moveTo>
                  <a:pt x="78" y="21"/>
                </a:moveTo>
                <a:cubicBezTo>
                  <a:pt x="79" y="19"/>
                  <a:pt x="81" y="16"/>
                  <a:pt x="81" y="12"/>
                </a:cubicBezTo>
                <a:cubicBezTo>
                  <a:pt x="81" y="8"/>
                  <a:pt x="79" y="5"/>
                  <a:pt x="78" y="3"/>
                </a:cubicBezTo>
                <a:cubicBezTo>
                  <a:pt x="77" y="1"/>
                  <a:pt x="75" y="0"/>
                  <a:pt x="73" y="0"/>
                </a:cubicBezTo>
                <a:cubicBezTo>
                  <a:pt x="7" y="0"/>
                  <a:pt x="7" y="0"/>
                  <a:pt x="7" y="0"/>
                </a:cubicBezTo>
                <a:cubicBezTo>
                  <a:pt x="6" y="0"/>
                  <a:pt x="4" y="1"/>
                  <a:pt x="3" y="3"/>
                </a:cubicBezTo>
                <a:cubicBezTo>
                  <a:pt x="1" y="5"/>
                  <a:pt x="0" y="8"/>
                  <a:pt x="0" y="12"/>
                </a:cubicBezTo>
                <a:cubicBezTo>
                  <a:pt x="0" y="16"/>
                  <a:pt x="1" y="19"/>
                  <a:pt x="3" y="21"/>
                </a:cubicBezTo>
                <a:cubicBezTo>
                  <a:pt x="4" y="23"/>
                  <a:pt x="6" y="24"/>
                  <a:pt x="7" y="24"/>
                </a:cubicBezTo>
                <a:cubicBezTo>
                  <a:pt x="73" y="24"/>
                  <a:pt x="73" y="24"/>
                  <a:pt x="73" y="24"/>
                </a:cubicBezTo>
                <a:cubicBezTo>
                  <a:pt x="75" y="24"/>
                  <a:pt x="77" y="23"/>
                  <a:pt x="78" y="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35" name="出自【趣你的PPT】(微信:qunideppt)：最优质的PPT资源库"/>
          <p:cNvSpPr>
            <a:spLocks/>
          </p:cNvSpPr>
          <p:nvPr/>
        </p:nvSpPr>
        <p:spPr bwMode="auto">
          <a:xfrm>
            <a:off x="1534175" y="2510047"/>
            <a:ext cx="55343" cy="39530"/>
          </a:xfrm>
          <a:custGeom>
            <a:avLst/>
            <a:gdLst>
              <a:gd name="T0" fmla="*/ 0 w 74"/>
              <a:gd name="T1" fmla="*/ 40 h 54"/>
              <a:gd name="T2" fmla="*/ 2 w 74"/>
              <a:gd name="T3" fmla="*/ 47 h 54"/>
              <a:gd name="T4" fmla="*/ 12 w 74"/>
              <a:gd name="T5" fmla="*/ 54 h 54"/>
              <a:gd name="T6" fmla="*/ 14 w 74"/>
              <a:gd name="T7" fmla="*/ 54 h 54"/>
              <a:gd name="T8" fmla="*/ 71 w 74"/>
              <a:gd name="T9" fmla="*/ 21 h 54"/>
              <a:gd name="T10" fmla="*/ 74 w 74"/>
              <a:gd name="T11" fmla="*/ 15 h 54"/>
              <a:gd name="T12" fmla="*/ 72 w 74"/>
              <a:gd name="T13" fmla="*/ 7 h 54"/>
              <a:gd name="T14" fmla="*/ 72 w 74"/>
              <a:gd name="T15" fmla="*/ 6 h 54"/>
              <a:gd name="T16" fmla="*/ 62 w 74"/>
              <a:gd name="T17" fmla="*/ 0 h 54"/>
              <a:gd name="T18" fmla="*/ 62 w 74"/>
              <a:gd name="T19" fmla="*/ 0 h 54"/>
              <a:gd name="T20" fmla="*/ 60 w 74"/>
              <a:gd name="T21" fmla="*/ 0 h 54"/>
              <a:gd name="T22" fmla="*/ 3 w 74"/>
              <a:gd name="T23" fmla="*/ 33 h 54"/>
              <a:gd name="T24" fmla="*/ 0 w 74"/>
              <a:gd name="T25" fmla="*/ 4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4" h="54">
                <a:moveTo>
                  <a:pt x="0" y="40"/>
                </a:moveTo>
                <a:cubicBezTo>
                  <a:pt x="0" y="42"/>
                  <a:pt x="1" y="45"/>
                  <a:pt x="2" y="47"/>
                </a:cubicBezTo>
                <a:cubicBezTo>
                  <a:pt x="5" y="52"/>
                  <a:pt x="9" y="54"/>
                  <a:pt x="12" y="54"/>
                </a:cubicBezTo>
                <a:cubicBezTo>
                  <a:pt x="13" y="54"/>
                  <a:pt x="14" y="54"/>
                  <a:pt x="14" y="54"/>
                </a:cubicBezTo>
                <a:cubicBezTo>
                  <a:pt x="71" y="21"/>
                  <a:pt x="71" y="21"/>
                  <a:pt x="71" y="21"/>
                </a:cubicBezTo>
                <a:cubicBezTo>
                  <a:pt x="73" y="20"/>
                  <a:pt x="74" y="18"/>
                  <a:pt x="74" y="15"/>
                </a:cubicBezTo>
                <a:cubicBezTo>
                  <a:pt x="74" y="12"/>
                  <a:pt x="73" y="10"/>
                  <a:pt x="72" y="7"/>
                </a:cubicBezTo>
                <a:cubicBezTo>
                  <a:pt x="72" y="6"/>
                  <a:pt x="72" y="6"/>
                  <a:pt x="72" y="6"/>
                </a:cubicBezTo>
                <a:cubicBezTo>
                  <a:pt x="69" y="2"/>
                  <a:pt x="65" y="0"/>
                  <a:pt x="62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1" y="0"/>
                  <a:pt x="60" y="0"/>
                  <a:pt x="60" y="0"/>
                </a:cubicBezTo>
                <a:cubicBezTo>
                  <a:pt x="3" y="33"/>
                  <a:pt x="3" y="33"/>
                  <a:pt x="3" y="33"/>
                </a:cubicBezTo>
                <a:cubicBezTo>
                  <a:pt x="1" y="34"/>
                  <a:pt x="0" y="37"/>
                  <a:pt x="0" y="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36" name="出自【趣你的PPT】(微信:qunideppt)：最优质的PPT资源库"/>
          <p:cNvSpPr>
            <a:spLocks/>
          </p:cNvSpPr>
          <p:nvPr/>
        </p:nvSpPr>
        <p:spPr bwMode="auto">
          <a:xfrm>
            <a:off x="1514410" y="2473151"/>
            <a:ext cx="39530" cy="55343"/>
          </a:xfrm>
          <a:custGeom>
            <a:avLst/>
            <a:gdLst>
              <a:gd name="T0" fmla="*/ 7 w 54"/>
              <a:gd name="T1" fmla="*/ 72 h 74"/>
              <a:gd name="T2" fmla="*/ 14 w 54"/>
              <a:gd name="T3" fmla="*/ 74 h 74"/>
              <a:gd name="T4" fmla="*/ 21 w 54"/>
              <a:gd name="T5" fmla="*/ 71 h 74"/>
              <a:gd name="T6" fmla="*/ 53 w 54"/>
              <a:gd name="T7" fmla="*/ 14 h 74"/>
              <a:gd name="T8" fmla="*/ 54 w 54"/>
              <a:gd name="T9" fmla="*/ 12 h 74"/>
              <a:gd name="T10" fmla="*/ 47 w 54"/>
              <a:gd name="T11" fmla="*/ 2 h 74"/>
              <a:gd name="T12" fmla="*/ 47 w 54"/>
              <a:gd name="T13" fmla="*/ 2 h 74"/>
              <a:gd name="T14" fmla="*/ 39 w 54"/>
              <a:gd name="T15" fmla="*/ 0 h 74"/>
              <a:gd name="T16" fmla="*/ 39 w 54"/>
              <a:gd name="T17" fmla="*/ 0 h 74"/>
              <a:gd name="T18" fmla="*/ 33 w 54"/>
              <a:gd name="T19" fmla="*/ 2 h 74"/>
              <a:gd name="T20" fmla="*/ 0 w 54"/>
              <a:gd name="T21" fmla="*/ 60 h 74"/>
              <a:gd name="T22" fmla="*/ 0 w 54"/>
              <a:gd name="T23" fmla="*/ 62 h 74"/>
              <a:gd name="T24" fmla="*/ 7 w 54"/>
              <a:gd name="T25" fmla="*/ 72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4" h="74">
                <a:moveTo>
                  <a:pt x="7" y="72"/>
                </a:moveTo>
                <a:cubicBezTo>
                  <a:pt x="9" y="73"/>
                  <a:pt x="12" y="74"/>
                  <a:pt x="14" y="74"/>
                </a:cubicBezTo>
                <a:cubicBezTo>
                  <a:pt x="17" y="74"/>
                  <a:pt x="20" y="73"/>
                  <a:pt x="21" y="71"/>
                </a:cubicBezTo>
                <a:cubicBezTo>
                  <a:pt x="53" y="14"/>
                  <a:pt x="53" y="14"/>
                  <a:pt x="53" y="14"/>
                </a:cubicBezTo>
                <a:cubicBezTo>
                  <a:pt x="54" y="14"/>
                  <a:pt x="54" y="13"/>
                  <a:pt x="54" y="12"/>
                </a:cubicBezTo>
                <a:cubicBezTo>
                  <a:pt x="54" y="9"/>
                  <a:pt x="52" y="5"/>
                  <a:pt x="47" y="2"/>
                </a:cubicBezTo>
                <a:cubicBezTo>
                  <a:pt x="47" y="2"/>
                  <a:pt x="47" y="2"/>
                  <a:pt x="47" y="2"/>
                </a:cubicBezTo>
                <a:cubicBezTo>
                  <a:pt x="44" y="0"/>
                  <a:pt x="42" y="0"/>
                  <a:pt x="3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36" y="0"/>
                  <a:pt x="34" y="1"/>
                  <a:pt x="33" y="2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60"/>
                  <a:pt x="0" y="61"/>
                  <a:pt x="0" y="62"/>
                </a:cubicBezTo>
                <a:cubicBezTo>
                  <a:pt x="0" y="65"/>
                  <a:pt x="2" y="69"/>
                  <a:pt x="7" y="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37" name="出自【趣你的PPT】(微信:qunideppt)：最优质的PPT资源库"/>
          <p:cNvSpPr>
            <a:spLocks/>
          </p:cNvSpPr>
          <p:nvPr/>
        </p:nvSpPr>
        <p:spPr bwMode="auto">
          <a:xfrm>
            <a:off x="1436667" y="2473151"/>
            <a:ext cx="39530" cy="55343"/>
          </a:xfrm>
          <a:custGeom>
            <a:avLst/>
            <a:gdLst>
              <a:gd name="T0" fmla="*/ 1 w 54"/>
              <a:gd name="T1" fmla="*/ 14 h 74"/>
              <a:gd name="T2" fmla="*/ 34 w 54"/>
              <a:gd name="T3" fmla="*/ 71 h 74"/>
              <a:gd name="T4" fmla="*/ 40 w 54"/>
              <a:gd name="T5" fmla="*/ 74 h 74"/>
              <a:gd name="T6" fmla="*/ 47 w 54"/>
              <a:gd name="T7" fmla="*/ 72 h 74"/>
              <a:gd name="T8" fmla="*/ 54 w 54"/>
              <a:gd name="T9" fmla="*/ 62 h 74"/>
              <a:gd name="T10" fmla="*/ 54 w 54"/>
              <a:gd name="T11" fmla="*/ 60 h 74"/>
              <a:gd name="T12" fmla="*/ 21 w 54"/>
              <a:gd name="T13" fmla="*/ 3 h 74"/>
              <a:gd name="T14" fmla="*/ 15 w 54"/>
              <a:gd name="T15" fmla="*/ 0 h 74"/>
              <a:gd name="T16" fmla="*/ 7 w 54"/>
              <a:gd name="T17" fmla="*/ 2 h 74"/>
              <a:gd name="T18" fmla="*/ 7 w 54"/>
              <a:gd name="T19" fmla="*/ 2 h 74"/>
              <a:gd name="T20" fmla="*/ 0 w 54"/>
              <a:gd name="T21" fmla="*/ 12 h 74"/>
              <a:gd name="T22" fmla="*/ 0 w 54"/>
              <a:gd name="T23" fmla="*/ 12 h 74"/>
              <a:gd name="T24" fmla="*/ 1 w 54"/>
              <a:gd name="T25" fmla="*/ 1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4" h="74">
                <a:moveTo>
                  <a:pt x="1" y="14"/>
                </a:moveTo>
                <a:cubicBezTo>
                  <a:pt x="34" y="71"/>
                  <a:pt x="34" y="71"/>
                  <a:pt x="34" y="71"/>
                </a:cubicBezTo>
                <a:cubicBezTo>
                  <a:pt x="34" y="73"/>
                  <a:pt x="37" y="74"/>
                  <a:pt x="40" y="74"/>
                </a:cubicBezTo>
                <a:cubicBezTo>
                  <a:pt x="42" y="74"/>
                  <a:pt x="45" y="73"/>
                  <a:pt x="47" y="72"/>
                </a:cubicBezTo>
                <a:cubicBezTo>
                  <a:pt x="52" y="69"/>
                  <a:pt x="54" y="65"/>
                  <a:pt x="54" y="62"/>
                </a:cubicBezTo>
                <a:cubicBezTo>
                  <a:pt x="54" y="61"/>
                  <a:pt x="54" y="60"/>
                  <a:pt x="54" y="60"/>
                </a:cubicBezTo>
                <a:cubicBezTo>
                  <a:pt x="21" y="3"/>
                  <a:pt x="21" y="3"/>
                  <a:pt x="21" y="3"/>
                </a:cubicBezTo>
                <a:cubicBezTo>
                  <a:pt x="20" y="1"/>
                  <a:pt x="18" y="0"/>
                  <a:pt x="15" y="0"/>
                </a:cubicBezTo>
                <a:cubicBezTo>
                  <a:pt x="12" y="0"/>
                  <a:pt x="10" y="1"/>
                  <a:pt x="7" y="2"/>
                </a:cubicBezTo>
                <a:cubicBezTo>
                  <a:pt x="7" y="2"/>
                  <a:pt x="7" y="2"/>
                  <a:pt x="7" y="2"/>
                </a:cubicBezTo>
                <a:cubicBezTo>
                  <a:pt x="2" y="5"/>
                  <a:pt x="0" y="9"/>
                  <a:pt x="0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3"/>
                  <a:pt x="0" y="14"/>
                  <a:pt x="1" y="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38" name="出自【趣你的PPT】(微信:qunideppt)：最优质的PPT资源库"/>
          <p:cNvSpPr>
            <a:spLocks/>
          </p:cNvSpPr>
          <p:nvPr/>
        </p:nvSpPr>
        <p:spPr bwMode="auto">
          <a:xfrm>
            <a:off x="1399771" y="2510047"/>
            <a:ext cx="55343" cy="39530"/>
          </a:xfrm>
          <a:custGeom>
            <a:avLst/>
            <a:gdLst>
              <a:gd name="T0" fmla="*/ 3 w 74"/>
              <a:gd name="T1" fmla="*/ 21 h 54"/>
              <a:gd name="T2" fmla="*/ 60 w 74"/>
              <a:gd name="T3" fmla="*/ 54 h 54"/>
              <a:gd name="T4" fmla="*/ 62 w 74"/>
              <a:gd name="T5" fmla="*/ 54 h 54"/>
              <a:gd name="T6" fmla="*/ 72 w 74"/>
              <a:gd name="T7" fmla="*/ 47 h 54"/>
              <a:gd name="T8" fmla="*/ 74 w 74"/>
              <a:gd name="T9" fmla="*/ 40 h 54"/>
              <a:gd name="T10" fmla="*/ 71 w 74"/>
              <a:gd name="T11" fmla="*/ 34 h 54"/>
              <a:gd name="T12" fmla="*/ 14 w 74"/>
              <a:gd name="T13" fmla="*/ 1 h 54"/>
              <a:gd name="T14" fmla="*/ 12 w 74"/>
              <a:gd name="T15" fmla="*/ 0 h 54"/>
              <a:gd name="T16" fmla="*/ 2 w 74"/>
              <a:gd name="T17" fmla="*/ 7 h 54"/>
              <a:gd name="T18" fmla="*/ 2 w 74"/>
              <a:gd name="T19" fmla="*/ 7 h 54"/>
              <a:gd name="T20" fmla="*/ 0 w 74"/>
              <a:gd name="T21" fmla="*/ 15 h 54"/>
              <a:gd name="T22" fmla="*/ 0 w 74"/>
              <a:gd name="T23" fmla="*/ 15 h 54"/>
              <a:gd name="T24" fmla="*/ 3 w 74"/>
              <a:gd name="T25" fmla="*/ 21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4" h="54">
                <a:moveTo>
                  <a:pt x="3" y="21"/>
                </a:moveTo>
                <a:cubicBezTo>
                  <a:pt x="60" y="54"/>
                  <a:pt x="60" y="54"/>
                  <a:pt x="60" y="54"/>
                </a:cubicBezTo>
                <a:cubicBezTo>
                  <a:pt x="60" y="54"/>
                  <a:pt x="61" y="54"/>
                  <a:pt x="62" y="54"/>
                </a:cubicBezTo>
                <a:cubicBezTo>
                  <a:pt x="65" y="54"/>
                  <a:pt x="69" y="52"/>
                  <a:pt x="72" y="47"/>
                </a:cubicBezTo>
                <a:cubicBezTo>
                  <a:pt x="73" y="45"/>
                  <a:pt x="74" y="42"/>
                  <a:pt x="74" y="40"/>
                </a:cubicBezTo>
                <a:cubicBezTo>
                  <a:pt x="74" y="37"/>
                  <a:pt x="73" y="34"/>
                  <a:pt x="71" y="34"/>
                </a:cubicBezTo>
                <a:cubicBezTo>
                  <a:pt x="14" y="1"/>
                  <a:pt x="14" y="1"/>
                  <a:pt x="14" y="1"/>
                </a:cubicBezTo>
                <a:cubicBezTo>
                  <a:pt x="14" y="0"/>
                  <a:pt x="13" y="0"/>
                  <a:pt x="12" y="0"/>
                </a:cubicBezTo>
                <a:cubicBezTo>
                  <a:pt x="9" y="0"/>
                  <a:pt x="5" y="2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1" y="10"/>
                  <a:pt x="0" y="12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8"/>
                  <a:pt x="1" y="20"/>
                  <a:pt x="3" y="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39" name="出自【趣你的PPT】(微信:qunideppt)：最优质的PPT资源库"/>
          <p:cNvSpPr>
            <a:spLocks/>
          </p:cNvSpPr>
          <p:nvPr/>
        </p:nvSpPr>
        <p:spPr bwMode="auto">
          <a:xfrm>
            <a:off x="1399771" y="2587791"/>
            <a:ext cx="55343" cy="39530"/>
          </a:xfrm>
          <a:custGeom>
            <a:avLst/>
            <a:gdLst>
              <a:gd name="T0" fmla="*/ 74 w 74"/>
              <a:gd name="T1" fmla="*/ 14 h 54"/>
              <a:gd name="T2" fmla="*/ 72 w 74"/>
              <a:gd name="T3" fmla="*/ 7 h 54"/>
              <a:gd name="T4" fmla="*/ 62 w 74"/>
              <a:gd name="T5" fmla="*/ 0 h 54"/>
              <a:gd name="T6" fmla="*/ 60 w 74"/>
              <a:gd name="T7" fmla="*/ 0 h 54"/>
              <a:gd name="T8" fmla="*/ 3 w 74"/>
              <a:gd name="T9" fmla="*/ 33 h 54"/>
              <a:gd name="T10" fmla="*/ 0 w 74"/>
              <a:gd name="T11" fmla="*/ 39 h 54"/>
              <a:gd name="T12" fmla="*/ 2 w 74"/>
              <a:gd name="T13" fmla="*/ 47 h 54"/>
              <a:gd name="T14" fmla="*/ 2 w 74"/>
              <a:gd name="T15" fmla="*/ 47 h 54"/>
              <a:gd name="T16" fmla="*/ 12 w 74"/>
              <a:gd name="T17" fmla="*/ 54 h 54"/>
              <a:gd name="T18" fmla="*/ 12 w 74"/>
              <a:gd name="T19" fmla="*/ 54 h 54"/>
              <a:gd name="T20" fmla="*/ 14 w 74"/>
              <a:gd name="T21" fmla="*/ 53 h 54"/>
              <a:gd name="T22" fmla="*/ 71 w 74"/>
              <a:gd name="T23" fmla="*/ 20 h 54"/>
              <a:gd name="T24" fmla="*/ 74 w 74"/>
              <a:gd name="T25" fmla="*/ 1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4" h="54">
                <a:moveTo>
                  <a:pt x="74" y="14"/>
                </a:moveTo>
                <a:cubicBezTo>
                  <a:pt x="74" y="12"/>
                  <a:pt x="73" y="9"/>
                  <a:pt x="72" y="7"/>
                </a:cubicBezTo>
                <a:cubicBezTo>
                  <a:pt x="69" y="2"/>
                  <a:pt x="65" y="0"/>
                  <a:pt x="62" y="0"/>
                </a:cubicBezTo>
                <a:cubicBezTo>
                  <a:pt x="61" y="0"/>
                  <a:pt x="60" y="0"/>
                  <a:pt x="60" y="0"/>
                </a:cubicBezTo>
                <a:cubicBezTo>
                  <a:pt x="3" y="33"/>
                  <a:pt x="3" y="33"/>
                  <a:pt x="3" y="33"/>
                </a:cubicBezTo>
                <a:cubicBezTo>
                  <a:pt x="1" y="34"/>
                  <a:pt x="0" y="36"/>
                  <a:pt x="0" y="39"/>
                </a:cubicBezTo>
                <a:cubicBezTo>
                  <a:pt x="0" y="42"/>
                  <a:pt x="1" y="44"/>
                  <a:pt x="2" y="47"/>
                </a:cubicBezTo>
                <a:cubicBezTo>
                  <a:pt x="2" y="47"/>
                  <a:pt x="2" y="47"/>
                  <a:pt x="2" y="47"/>
                </a:cubicBezTo>
                <a:cubicBezTo>
                  <a:pt x="5" y="52"/>
                  <a:pt x="9" y="54"/>
                  <a:pt x="12" y="54"/>
                </a:cubicBezTo>
                <a:cubicBezTo>
                  <a:pt x="12" y="54"/>
                  <a:pt x="12" y="54"/>
                  <a:pt x="12" y="54"/>
                </a:cubicBezTo>
                <a:cubicBezTo>
                  <a:pt x="13" y="54"/>
                  <a:pt x="14" y="54"/>
                  <a:pt x="14" y="53"/>
                </a:cubicBezTo>
                <a:cubicBezTo>
                  <a:pt x="71" y="20"/>
                  <a:pt x="71" y="20"/>
                  <a:pt x="71" y="20"/>
                </a:cubicBezTo>
                <a:cubicBezTo>
                  <a:pt x="73" y="20"/>
                  <a:pt x="74" y="17"/>
                  <a:pt x="74" y="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40" name="出自【趣你的PPT】(微信:qunideppt)：最优质的PPT资源库"/>
          <p:cNvSpPr>
            <a:spLocks/>
          </p:cNvSpPr>
          <p:nvPr/>
        </p:nvSpPr>
        <p:spPr bwMode="auto">
          <a:xfrm>
            <a:off x="1436667" y="2608873"/>
            <a:ext cx="39530" cy="54026"/>
          </a:xfrm>
          <a:custGeom>
            <a:avLst/>
            <a:gdLst>
              <a:gd name="T0" fmla="*/ 47 w 54"/>
              <a:gd name="T1" fmla="*/ 2 h 74"/>
              <a:gd name="T2" fmla="*/ 40 w 54"/>
              <a:gd name="T3" fmla="*/ 0 h 74"/>
              <a:gd name="T4" fmla="*/ 34 w 54"/>
              <a:gd name="T5" fmla="*/ 3 h 74"/>
              <a:gd name="T6" fmla="*/ 1 w 54"/>
              <a:gd name="T7" fmla="*/ 60 h 74"/>
              <a:gd name="T8" fmla="*/ 0 w 54"/>
              <a:gd name="T9" fmla="*/ 62 h 74"/>
              <a:gd name="T10" fmla="*/ 7 w 54"/>
              <a:gd name="T11" fmla="*/ 72 h 74"/>
              <a:gd name="T12" fmla="*/ 7 w 54"/>
              <a:gd name="T13" fmla="*/ 72 h 74"/>
              <a:gd name="T14" fmla="*/ 15 w 54"/>
              <a:gd name="T15" fmla="*/ 74 h 74"/>
              <a:gd name="T16" fmla="*/ 15 w 54"/>
              <a:gd name="T17" fmla="*/ 74 h 74"/>
              <a:gd name="T18" fmla="*/ 21 w 54"/>
              <a:gd name="T19" fmla="*/ 71 h 74"/>
              <a:gd name="T20" fmla="*/ 54 w 54"/>
              <a:gd name="T21" fmla="*/ 14 h 74"/>
              <a:gd name="T22" fmla="*/ 54 w 54"/>
              <a:gd name="T23" fmla="*/ 12 h 74"/>
              <a:gd name="T24" fmla="*/ 47 w 54"/>
              <a:gd name="T25" fmla="*/ 2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4" h="74">
                <a:moveTo>
                  <a:pt x="47" y="2"/>
                </a:moveTo>
                <a:cubicBezTo>
                  <a:pt x="45" y="1"/>
                  <a:pt x="42" y="0"/>
                  <a:pt x="40" y="0"/>
                </a:cubicBezTo>
                <a:cubicBezTo>
                  <a:pt x="37" y="0"/>
                  <a:pt x="34" y="1"/>
                  <a:pt x="34" y="3"/>
                </a:cubicBezTo>
                <a:cubicBezTo>
                  <a:pt x="1" y="60"/>
                  <a:pt x="1" y="60"/>
                  <a:pt x="1" y="60"/>
                </a:cubicBezTo>
                <a:cubicBezTo>
                  <a:pt x="0" y="60"/>
                  <a:pt x="0" y="61"/>
                  <a:pt x="0" y="62"/>
                </a:cubicBezTo>
                <a:cubicBezTo>
                  <a:pt x="0" y="65"/>
                  <a:pt x="2" y="69"/>
                  <a:pt x="7" y="72"/>
                </a:cubicBezTo>
                <a:cubicBezTo>
                  <a:pt x="7" y="72"/>
                  <a:pt x="7" y="72"/>
                  <a:pt x="7" y="72"/>
                </a:cubicBezTo>
                <a:cubicBezTo>
                  <a:pt x="10" y="73"/>
                  <a:pt x="12" y="74"/>
                  <a:pt x="15" y="74"/>
                </a:cubicBezTo>
                <a:cubicBezTo>
                  <a:pt x="15" y="74"/>
                  <a:pt x="15" y="74"/>
                  <a:pt x="15" y="74"/>
                </a:cubicBezTo>
                <a:cubicBezTo>
                  <a:pt x="18" y="74"/>
                  <a:pt x="20" y="73"/>
                  <a:pt x="21" y="71"/>
                </a:cubicBezTo>
                <a:cubicBezTo>
                  <a:pt x="54" y="14"/>
                  <a:pt x="54" y="14"/>
                  <a:pt x="54" y="14"/>
                </a:cubicBezTo>
                <a:cubicBezTo>
                  <a:pt x="54" y="14"/>
                  <a:pt x="54" y="13"/>
                  <a:pt x="54" y="12"/>
                </a:cubicBezTo>
                <a:cubicBezTo>
                  <a:pt x="54" y="9"/>
                  <a:pt x="52" y="5"/>
                  <a:pt x="47" y="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41" name="出自【趣你的PPT】(微信:qunideppt)：最优质的PPT资源库"/>
          <p:cNvSpPr>
            <a:spLocks/>
          </p:cNvSpPr>
          <p:nvPr/>
        </p:nvSpPr>
        <p:spPr bwMode="auto">
          <a:xfrm>
            <a:off x="1514410" y="2608873"/>
            <a:ext cx="39530" cy="54026"/>
          </a:xfrm>
          <a:custGeom>
            <a:avLst/>
            <a:gdLst>
              <a:gd name="T0" fmla="*/ 54 w 54"/>
              <a:gd name="T1" fmla="*/ 60 h 74"/>
              <a:gd name="T2" fmla="*/ 21 w 54"/>
              <a:gd name="T3" fmla="*/ 3 h 74"/>
              <a:gd name="T4" fmla="*/ 14 w 54"/>
              <a:gd name="T5" fmla="*/ 0 h 74"/>
              <a:gd name="T6" fmla="*/ 7 w 54"/>
              <a:gd name="T7" fmla="*/ 2 h 74"/>
              <a:gd name="T8" fmla="*/ 0 w 54"/>
              <a:gd name="T9" fmla="*/ 12 h 74"/>
              <a:gd name="T10" fmla="*/ 0 w 54"/>
              <a:gd name="T11" fmla="*/ 14 h 74"/>
              <a:gd name="T12" fmla="*/ 33 w 54"/>
              <a:gd name="T13" fmla="*/ 71 h 74"/>
              <a:gd name="T14" fmla="*/ 39 w 54"/>
              <a:gd name="T15" fmla="*/ 74 h 74"/>
              <a:gd name="T16" fmla="*/ 47 w 54"/>
              <a:gd name="T17" fmla="*/ 72 h 74"/>
              <a:gd name="T18" fmla="*/ 48 w 54"/>
              <a:gd name="T19" fmla="*/ 72 h 74"/>
              <a:gd name="T20" fmla="*/ 54 w 54"/>
              <a:gd name="T21" fmla="*/ 62 h 74"/>
              <a:gd name="T22" fmla="*/ 54 w 54"/>
              <a:gd name="T23" fmla="*/ 62 h 74"/>
              <a:gd name="T24" fmla="*/ 54 w 54"/>
              <a:gd name="T25" fmla="*/ 6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4" h="74">
                <a:moveTo>
                  <a:pt x="54" y="60"/>
                </a:moveTo>
                <a:cubicBezTo>
                  <a:pt x="21" y="3"/>
                  <a:pt x="21" y="3"/>
                  <a:pt x="21" y="3"/>
                </a:cubicBezTo>
                <a:cubicBezTo>
                  <a:pt x="20" y="1"/>
                  <a:pt x="18" y="0"/>
                  <a:pt x="14" y="0"/>
                </a:cubicBezTo>
                <a:cubicBezTo>
                  <a:pt x="12" y="0"/>
                  <a:pt x="9" y="1"/>
                  <a:pt x="7" y="2"/>
                </a:cubicBezTo>
                <a:cubicBezTo>
                  <a:pt x="2" y="5"/>
                  <a:pt x="0" y="9"/>
                  <a:pt x="0" y="12"/>
                </a:cubicBezTo>
                <a:cubicBezTo>
                  <a:pt x="0" y="13"/>
                  <a:pt x="0" y="14"/>
                  <a:pt x="0" y="14"/>
                </a:cubicBezTo>
                <a:cubicBezTo>
                  <a:pt x="33" y="71"/>
                  <a:pt x="33" y="71"/>
                  <a:pt x="33" y="71"/>
                </a:cubicBezTo>
                <a:cubicBezTo>
                  <a:pt x="34" y="73"/>
                  <a:pt x="36" y="74"/>
                  <a:pt x="39" y="74"/>
                </a:cubicBezTo>
                <a:cubicBezTo>
                  <a:pt x="42" y="74"/>
                  <a:pt x="44" y="73"/>
                  <a:pt x="47" y="72"/>
                </a:cubicBezTo>
                <a:cubicBezTo>
                  <a:pt x="48" y="72"/>
                  <a:pt x="48" y="72"/>
                  <a:pt x="48" y="72"/>
                </a:cubicBezTo>
                <a:cubicBezTo>
                  <a:pt x="52" y="69"/>
                  <a:pt x="54" y="65"/>
                  <a:pt x="54" y="62"/>
                </a:cubicBezTo>
                <a:cubicBezTo>
                  <a:pt x="54" y="62"/>
                  <a:pt x="54" y="62"/>
                  <a:pt x="54" y="62"/>
                </a:cubicBezTo>
                <a:cubicBezTo>
                  <a:pt x="54" y="61"/>
                  <a:pt x="54" y="60"/>
                  <a:pt x="54" y="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42" name="出自【趣你的PPT】(微信:qunideppt)：最优质的PPT资源库"/>
          <p:cNvSpPr>
            <a:spLocks/>
          </p:cNvSpPr>
          <p:nvPr/>
        </p:nvSpPr>
        <p:spPr bwMode="auto">
          <a:xfrm>
            <a:off x="1534175" y="2587791"/>
            <a:ext cx="55343" cy="39530"/>
          </a:xfrm>
          <a:custGeom>
            <a:avLst/>
            <a:gdLst>
              <a:gd name="T0" fmla="*/ 72 w 74"/>
              <a:gd name="T1" fmla="*/ 33 h 54"/>
              <a:gd name="T2" fmla="*/ 14 w 74"/>
              <a:gd name="T3" fmla="*/ 0 h 54"/>
              <a:gd name="T4" fmla="*/ 12 w 74"/>
              <a:gd name="T5" fmla="*/ 0 h 54"/>
              <a:gd name="T6" fmla="*/ 2 w 74"/>
              <a:gd name="T7" fmla="*/ 7 h 54"/>
              <a:gd name="T8" fmla="*/ 0 w 74"/>
              <a:gd name="T9" fmla="*/ 14 h 54"/>
              <a:gd name="T10" fmla="*/ 3 w 74"/>
              <a:gd name="T11" fmla="*/ 20 h 54"/>
              <a:gd name="T12" fmla="*/ 60 w 74"/>
              <a:gd name="T13" fmla="*/ 53 h 54"/>
              <a:gd name="T14" fmla="*/ 62 w 74"/>
              <a:gd name="T15" fmla="*/ 54 h 54"/>
              <a:gd name="T16" fmla="*/ 72 w 74"/>
              <a:gd name="T17" fmla="*/ 47 h 54"/>
              <a:gd name="T18" fmla="*/ 72 w 74"/>
              <a:gd name="T19" fmla="*/ 47 h 54"/>
              <a:gd name="T20" fmla="*/ 74 w 74"/>
              <a:gd name="T21" fmla="*/ 39 h 54"/>
              <a:gd name="T22" fmla="*/ 74 w 74"/>
              <a:gd name="T23" fmla="*/ 39 h 54"/>
              <a:gd name="T24" fmla="*/ 72 w 74"/>
              <a:gd name="T25" fmla="*/ 33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4" h="54">
                <a:moveTo>
                  <a:pt x="72" y="33"/>
                </a:move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13" y="0"/>
                  <a:pt x="12" y="0"/>
                </a:cubicBezTo>
                <a:cubicBezTo>
                  <a:pt x="9" y="0"/>
                  <a:pt x="5" y="2"/>
                  <a:pt x="2" y="7"/>
                </a:cubicBezTo>
                <a:cubicBezTo>
                  <a:pt x="1" y="9"/>
                  <a:pt x="0" y="12"/>
                  <a:pt x="0" y="14"/>
                </a:cubicBezTo>
                <a:cubicBezTo>
                  <a:pt x="0" y="17"/>
                  <a:pt x="1" y="20"/>
                  <a:pt x="3" y="20"/>
                </a:cubicBezTo>
                <a:cubicBezTo>
                  <a:pt x="60" y="53"/>
                  <a:pt x="60" y="53"/>
                  <a:pt x="60" y="53"/>
                </a:cubicBezTo>
                <a:cubicBezTo>
                  <a:pt x="60" y="54"/>
                  <a:pt x="61" y="54"/>
                  <a:pt x="62" y="54"/>
                </a:cubicBezTo>
                <a:cubicBezTo>
                  <a:pt x="65" y="54"/>
                  <a:pt x="69" y="52"/>
                  <a:pt x="72" y="47"/>
                </a:cubicBezTo>
                <a:cubicBezTo>
                  <a:pt x="72" y="47"/>
                  <a:pt x="72" y="47"/>
                  <a:pt x="72" y="47"/>
                </a:cubicBezTo>
                <a:cubicBezTo>
                  <a:pt x="74" y="44"/>
                  <a:pt x="74" y="42"/>
                  <a:pt x="74" y="39"/>
                </a:cubicBezTo>
                <a:cubicBezTo>
                  <a:pt x="74" y="39"/>
                  <a:pt x="74" y="39"/>
                  <a:pt x="74" y="39"/>
                </a:cubicBezTo>
                <a:cubicBezTo>
                  <a:pt x="74" y="36"/>
                  <a:pt x="73" y="34"/>
                  <a:pt x="72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07268" y="2031727"/>
            <a:ext cx="105415" cy="214784"/>
          </a:xfrm>
          <a:custGeom>
            <a:avLst/>
            <a:gdLst>
              <a:gd name="T0" fmla="*/ 119 w 141"/>
              <a:gd name="T1" fmla="*/ 166 h 288"/>
              <a:gd name="T2" fmla="*/ 119 w 141"/>
              <a:gd name="T3" fmla="*/ 49 h 288"/>
              <a:gd name="T4" fmla="*/ 70 w 141"/>
              <a:gd name="T5" fmla="*/ 0 h 288"/>
              <a:gd name="T6" fmla="*/ 22 w 141"/>
              <a:gd name="T7" fmla="*/ 49 h 288"/>
              <a:gd name="T8" fmla="*/ 22 w 141"/>
              <a:gd name="T9" fmla="*/ 166 h 288"/>
              <a:gd name="T10" fmla="*/ 0 w 141"/>
              <a:gd name="T11" fmla="*/ 217 h 288"/>
              <a:gd name="T12" fmla="*/ 70 w 141"/>
              <a:gd name="T13" fmla="*/ 288 h 288"/>
              <a:gd name="T14" fmla="*/ 141 w 141"/>
              <a:gd name="T15" fmla="*/ 217 h 288"/>
              <a:gd name="T16" fmla="*/ 119 w 141"/>
              <a:gd name="T17" fmla="*/ 166 h 288"/>
              <a:gd name="T18" fmla="*/ 70 w 141"/>
              <a:gd name="T19" fmla="*/ 273 h 288"/>
              <a:gd name="T20" fmla="*/ 15 w 141"/>
              <a:gd name="T21" fmla="*/ 217 h 288"/>
              <a:gd name="T22" fmla="*/ 37 w 141"/>
              <a:gd name="T23" fmla="*/ 174 h 288"/>
              <a:gd name="T24" fmla="*/ 37 w 141"/>
              <a:gd name="T25" fmla="*/ 49 h 288"/>
              <a:gd name="T26" fmla="*/ 70 w 141"/>
              <a:gd name="T27" fmla="*/ 15 h 288"/>
              <a:gd name="T28" fmla="*/ 70 w 141"/>
              <a:gd name="T29" fmla="*/ 15 h 288"/>
              <a:gd name="T30" fmla="*/ 70 w 141"/>
              <a:gd name="T31" fmla="*/ 15 h 288"/>
              <a:gd name="T32" fmla="*/ 104 w 141"/>
              <a:gd name="T33" fmla="*/ 49 h 288"/>
              <a:gd name="T34" fmla="*/ 104 w 141"/>
              <a:gd name="T35" fmla="*/ 174 h 288"/>
              <a:gd name="T36" fmla="*/ 126 w 141"/>
              <a:gd name="T37" fmla="*/ 217 h 288"/>
              <a:gd name="T38" fmla="*/ 70 w 141"/>
              <a:gd name="T39" fmla="*/ 273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1" h="288">
                <a:moveTo>
                  <a:pt x="119" y="166"/>
                </a:moveTo>
                <a:cubicBezTo>
                  <a:pt x="119" y="49"/>
                  <a:pt x="119" y="49"/>
                  <a:pt x="119" y="49"/>
                </a:cubicBezTo>
                <a:cubicBezTo>
                  <a:pt x="119" y="22"/>
                  <a:pt x="97" y="0"/>
                  <a:pt x="70" y="0"/>
                </a:cubicBezTo>
                <a:cubicBezTo>
                  <a:pt x="44" y="0"/>
                  <a:pt x="22" y="22"/>
                  <a:pt x="22" y="49"/>
                </a:cubicBezTo>
                <a:cubicBezTo>
                  <a:pt x="22" y="166"/>
                  <a:pt x="22" y="166"/>
                  <a:pt x="22" y="166"/>
                </a:cubicBezTo>
                <a:cubicBezTo>
                  <a:pt x="8" y="180"/>
                  <a:pt x="0" y="198"/>
                  <a:pt x="0" y="217"/>
                </a:cubicBezTo>
                <a:cubicBezTo>
                  <a:pt x="0" y="256"/>
                  <a:pt x="32" y="288"/>
                  <a:pt x="70" y="288"/>
                </a:cubicBezTo>
                <a:cubicBezTo>
                  <a:pt x="109" y="288"/>
                  <a:pt x="141" y="256"/>
                  <a:pt x="141" y="217"/>
                </a:cubicBezTo>
                <a:cubicBezTo>
                  <a:pt x="141" y="198"/>
                  <a:pt x="133" y="180"/>
                  <a:pt x="119" y="166"/>
                </a:cubicBezTo>
                <a:close/>
                <a:moveTo>
                  <a:pt x="70" y="273"/>
                </a:moveTo>
                <a:cubicBezTo>
                  <a:pt x="40" y="273"/>
                  <a:pt x="15" y="248"/>
                  <a:pt x="15" y="217"/>
                </a:cubicBezTo>
                <a:cubicBezTo>
                  <a:pt x="15" y="200"/>
                  <a:pt x="23" y="184"/>
                  <a:pt x="37" y="174"/>
                </a:cubicBezTo>
                <a:cubicBezTo>
                  <a:pt x="37" y="49"/>
                  <a:pt x="37" y="49"/>
                  <a:pt x="37" y="49"/>
                </a:cubicBezTo>
                <a:cubicBezTo>
                  <a:pt x="37" y="30"/>
                  <a:pt x="52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ubicBezTo>
                  <a:pt x="89" y="15"/>
                  <a:pt x="104" y="30"/>
                  <a:pt x="104" y="49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17" y="184"/>
                  <a:pt x="126" y="200"/>
                  <a:pt x="126" y="217"/>
                </a:cubicBezTo>
                <a:cubicBezTo>
                  <a:pt x="126" y="248"/>
                  <a:pt x="101" y="273"/>
                  <a:pt x="70" y="27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44" name="出自【趣你的PPT】(微信:qunideppt)：最优质的PPT资源库"/>
          <p:cNvSpPr>
            <a:spLocks/>
          </p:cNvSpPr>
          <p:nvPr/>
        </p:nvSpPr>
        <p:spPr bwMode="auto">
          <a:xfrm>
            <a:off x="6633621" y="2097610"/>
            <a:ext cx="52708" cy="122546"/>
          </a:xfrm>
          <a:custGeom>
            <a:avLst/>
            <a:gdLst>
              <a:gd name="T0" fmla="*/ 35 w 71"/>
              <a:gd name="T1" fmla="*/ 0 h 165"/>
              <a:gd name="T2" fmla="*/ 22 w 71"/>
              <a:gd name="T3" fmla="*/ 13 h 165"/>
              <a:gd name="T4" fmla="*/ 22 w 71"/>
              <a:gd name="T5" fmla="*/ 96 h 165"/>
              <a:gd name="T6" fmla="*/ 18 w 71"/>
              <a:gd name="T7" fmla="*/ 98 h 165"/>
              <a:gd name="T8" fmla="*/ 0 w 71"/>
              <a:gd name="T9" fmla="*/ 129 h 165"/>
              <a:gd name="T10" fmla="*/ 35 w 71"/>
              <a:gd name="T11" fmla="*/ 165 h 165"/>
              <a:gd name="T12" fmla="*/ 71 w 71"/>
              <a:gd name="T13" fmla="*/ 129 h 165"/>
              <a:gd name="T14" fmla="*/ 53 w 71"/>
              <a:gd name="T15" fmla="*/ 98 h 165"/>
              <a:gd name="T16" fmla="*/ 49 w 71"/>
              <a:gd name="T17" fmla="*/ 96 h 165"/>
              <a:gd name="T18" fmla="*/ 49 w 71"/>
              <a:gd name="T19" fmla="*/ 13 h 165"/>
              <a:gd name="T20" fmla="*/ 35 w 71"/>
              <a:gd name="T21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165">
                <a:moveTo>
                  <a:pt x="35" y="0"/>
                </a:moveTo>
                <a:cubicBezTo>
                  <a:pt x="28" y="0"/>
                  <a:pt x="22" y="6"/>
                  <a:pt x="22" y="13"/>
                </a:cubicBezTo>
                <a:cubicBezTo>
                  <a:pt x="22" y="96"/>
                  <a:pt x="22" y="96"/>
                  <a:pt x="22" y="96"/>
                </a:cubicBezTo>
                <a:cubicBezTo>
                  <a:pt x="18" y="98"/>
                  <a:pt x="18" y="98"/>
                  <a:pt x="18" y="98"/>
                </a:cubicBezTo>
                <a:cubicBezTo>
                  <a:pt x="7" y="104"/>
                  <a:pt x="0" y="116"/>
                  <a:pt x="0" y="129"/>
                </a:cubicBezTo>
                <a:cubicBezTo>
                  <a:pt x="0" y="149"/>
                  <a:pt x="16" y="165"/>
                  <a:pt x="35" y="165"/>
                </a:cubicBezTo>
                <a:cubicBezTo>
                  <a:pt x="55" y="165"/>
                  <a:pt x="71" y="149"/>
                  <a:pt x="71" y="129"/>
                </a:cubicBezTo>
                <a:cubicBezTo>
                  <a:pt x="71" y="116"/>
                  <a:pt x="64" y="104"/>
                  <a:pt x="53" y="98"/>
                </a:cubicBezTo>
                <a:cubicBezTo>
                  <a:pt x="49" y="96"/>
                  <a:pt x="49" y="96"/>
                  <a:pt x="49" y="96"/>
                </a:cubicBezTo>
                <a:cubicBezTo>
                  <a:pt x="49" y="13"/>
                  <a:pt x="49" y="13"/>
                  <a:pt x="49" y="13"/>
                </a:cubicBezTo>
                <a:cubicBezTo>
                  <a:pt x="49" y="6"/>
                  <a:pt x="43" y="0"/>
                  <a:pt x="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79244" y="2461291"/>
            <a:ext cx="214784" cy="214784"/>
          </a:xfrm>
          <a:custGeom>
            <a:avLst/>
            <a:gdLst>
              <a:gd name="T0" fmla="*/ 163 w 163"/>
              <a:gd name="T1" fmla="*/ 63 h 163"/>
              <a:gd name="T2" fmla="*/ 163 w 163"/>
              <a:gd name="T3" fmla="*/ 54 h 163"/>
              <a:gd name="T4" fmla="*/ 119 w 163"/>
              <a:gd name="T5" fmla="*/ 54 h 163"/>
              <a:gd name="T6" fmla="*/ 119 w 163"/>
              <a:gd name="T7" fmla="*/ 44 h 163"/>
              <a:gd name="T8" fmla="*/ 109 w 163"/>
              <a:gd name="T9" fmla="*/ 44 h 163"/>
              <a:gd name="T10" fmla="*/ 109 w 163"/>
              <a:gd name="T11" fmla="*/ 0 h 163"/>
              <a:gd name="T12" fmla="*/ 99 w 163"/>
              <a:gd name="T13" fmla="*/ 0 h 163"/>
              <a:gd name="T14" fmla="*/ 99 w 163"/>
              <a:gd name="T15" fmla="*/ 44 h 163"/>
              <a:gd name="T16" fmla="*/ 86 w 163"/>
              <a:gd name="T17" fmla="*/ 44 h 163"/>
              <a:gd name="T18" fmla="*/ 86 w 163"/>
              <a:gd name="T19" fmla="*/ 0 h 163"/>
              <a:gd name="T20" fmla="*/ 76 w 163"/>
              <a:gd name="T21" fmla="*/ 0 h 163"/>
              <a:gd name="T22" fmla="*/ 76 w 163"/>
              <a:gd name="T23" fmla="*/ 44 h 163"/>
              <a:gd name="T24" fmla="*/ 63 w 163"/>
              <a:gd name="T25" fmla="*/ 44 h 163"/>
              <a:gd name="T26" fmla="*/ 63 w 163"/>
              <a:gd name="T27" fmla="*/ 0 h 163"/>
              <a:gd name="T28" fmla="*/ 53 w 163"/>
              <a:gd name="T29" fmla="*/ 0 h 163"/>
              <a:gd name="T30" fmla="*/ 53 w 163"/>
              <a:gd name="T31" fmla="*/ 44 h 163"/>
              <a:gd name="T32" fmla="*/ 44 w 163"/>
              <a:gd name="T33" fmla="*/ 44 h 163"/>
              <a:gd name="T34" fmla="*/ 44 w 163"/>
              <a:gd name="T35" fmla="*/ 54 h 163"/>
              <a:gd name="T36" fmla="*/ 0 w 163"/>
              <a:gd name="T37" fmla="*/ 54 h 163"/>
              <a:gd name="T38" fmla="*/ 0 w 163"/>
              <a:gd name="T39" fmla="*/ 63 h 163"/>
              <a:gd name="T40" fmla="*/ 44 w 163"/>
              <a:gd name="T41" fmla="*/ 63 h 163"/>
              <a:gd name="T42" fmla="*/ 44 w 163"/>
              <a:gd name="T43" fmla="*/ 76 h 163"/>
              <a:gd name="T44" fmla="*/ 0 w 163"/>
              <a:gd name="T45" fmla="*/ 76 h 163"/>
              <a:gd name="T46" fmla="*/ 0 w 163"/>
              <a:gd name="T47" fmla="*/ 87 h 163"/>
              <a:gd name="T48" fmla="*/ 44 w 163"/>
              <a:gd name="T49" fmla="*/ 87 h 163"/>
              <a:gd name="T50" fmla="*/ 44 w 163"/>
              <a:gd name="T51" fmla="*/ 100 h 163"/>
              <a:gd name="T52" fmla="*/ 0 w 163"/>
              <a:gd name="T53" fmla="*/ 100 h 163"/>
              <a:gd name="T54" fmla="*/ 0 w 163"/>
              <a:gd name="T55" fmla="*/ 110 h 163"/>
              <a:gd name="T56" fmla="*/ 44 w 163"/>
              <a:gd name="T57" fmla="*/ 110 h 163"/>
              <a:gd name="T58" fmla="*/ 44 w 163"/>
              <a:gd name="T59" fmla="*/ 119 h 163"/>
              <a:gd name="T60" fmla="*/ 53 w 163"/>
              <a:gd name="T61" fmla="*/ 119 h 163"/>
              <a:gd name="T62" fmla="*/ 53 w 163"/>
              <a:gd name="T63" fmla="*/ 163 h 163"/>
              <a:gd name="T64" fmla="*/ 63 w 163"/>
              <a:gd name="T65" fmla="*/ 163 h 163"/>
              <a:gd name="T66" fmla="*/ 63 w 163"/>
              <a:gd name="T67" fmla="*/ 119 h 163"/>
              <a:gd name="T68" fmla="*/ 76 w 163"/>
              <a:gd name="T69" fmla="*/ 119 h 163"/>
              <a:gd name="T70" fmla="*/ 76 w 163"/>
              <a:gd name="T71" fmla="*/ 163 h 163"/>
              <a:gd name="T72" fmla="*/ 86 w 163"/>
              <a:gd name="T73" fmla="*/ 163 h 163"/>
              <a:gd name="T74" fmla="*/ 86 w 163"/>
              <a:gd name="T75" fmla="*/ 119 h 163"/>
              <a:gd name="T76" fmla="*/ 99 w 163"/>
              <a:gd name="T77" fmla="*/ 119 h 163"/>
              <a:gd name="T78" fmla="*/ 99 w 163"/>
              <a:gd name="T79" fmla="*/ 163 h 163"/>
              <a:gd name="T80" fmla="*/ 109 w 163"/>
              <a:gd name="T81" fmla="*/ 163 h 163"/>
              <a:gd name="T82" fmla="*/ 109 w 163"/>
              <a:gd name="T83" fmla="*/ 119 h 163"/>
              <a:gd name="T84" fmla="*/ 119 w 163"/>
              <a:gd name="T85" fmla="*/ 119 h 163"/>
              <a:gd name="T86" fmla="*/ 119 w 163"/>
              <a:gd name="T87" fmla="*/ 110 h 163"/>
              <a:gd name="T88" fmla="*/ 163 w 163"/>
              <a:gd name="T89" fmla="*/ 110 h 163"/>
              <a:gd name="T90" fmla="*/ 163 w 163"/>
              <a:gd name="T91" fmla="*/ 100 h 163"/>
              <a:gd name="T92" fmla="*/ 119 w 163"/>
              <a:gd name="T93" fmla="*/ 100 h 163"/>
              <a:gd name="T94" fmla="*/ 119 w 163"/>
              <a:gd name="T95" fmla="*/ 87 h 163"/>
              <a:gd name="T96" fmla="*/ 163 w 163"/>
              <a:gd name="T97" fmla="*/ 87 h 163"/>
              <a:gd name="T98" fmla="*/ 163 w 163"/>
              <a:gd name="T99" fmla="*/ 76 h 163"/>
              <a:gd name="T100" fmla="*/ 119 w 163"/>
              <a:gd name="T101" fmla="*/ 76 h 163"/>
              <a:gd name="T102" fmla="*/ 119 w 163"/>
              <a:gd name="T103" fmla="*/ 63 h 163"/>
              <a:gd name="T104" fmla="*/ 163 w 163"/>
              <a:gd name="T105" fmla="*/ 63 h 163"/>
              <a:gd name="T106" fmla="*/ 93 w 163"/>
              <a:gd name="T107" fmla="*/ 96 h 163"/>
              <a:gd name="T108" fmla="*/ 69 w 163"/>
              <a:gd name="T109" fmla="*/ 96 h 163"/>
              <a:gd name="T110" fmla="*/ 69 w 163"/>
              <a:gd name="T111" fmla="*/ 86 h 163"/>
              <a:gd name="T112" fmla="*/ 93 w 163"/>
              <a:gd name="T113" fmla="*/ 86 h 163"/>
              <a:gd name="T114" fmla="*/ 93 w 163"/>
              <a:gd name="T115" fmla="*/ 96 h 163"/>
              <a:gd name="T116" fmla="*/ 93 w 163"/>
              <a:gd name="T117" fmla="*/ 76 h 163"/>
              <a:gd name="T118" fmla="*/ 69 w 163"/>
              <a:gd name="T119" fmla="*/ 76 h 163"/>
              <a:gd name="T120" fmla="*/ 69 w 163"/>
              <a:gd name="T121" fmla="*/ 67 h 163"/>
              <a:gd name="T122" fmla="*/ 93 w 163"/>
              <a:gd name="T123" fmla="*/ 67 h 163"/>
              <a:gd name="T124" fmla="*/ 93 w 163"/>
              <a:gd name="T125" fmla="*/ 76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63" h="163">
                <a:moveTo>
                  <a:pt x="163" y="63"/>
                </a:moveTo>
                <a:lnTo>
                  <a:pt x="163" y="54"/>
                </a:lnTo>
                <a:lnTo>
                  <a:pt x="119" y="54"/>
                </a:lnTo>
                <a:lnTo>
                  <a:pt x="119" y="44"/>
                </a:lnTo>
                <a:lnTo>
                  <a:pt x="109" y="44"/>
                </a:lnTo>
                <a:lnTo>
                  <a:pt x="109" y="0"/>
                </a:lnTo>
                <a:lnTo>
                  <a:pt x="99" y="0"/>
                </a:lnTo>
                <a:lnTo>
                  <a:pt x="99" y="44"/>
                </a:lnTo>
                <a:lnTo>
                  <a:pt x="86" y="44"/>
                </a:lnTo>
                <a:lnTo>
                  <a:pt x="86" y="0"/>
                </a:lnTo>
                <a:lnTo>
                  <a:pt x="76" y="0"/>
                </a:lnTo>
                <a:lnTo>
                  <a:pt x="76" y="44"/>
                </a:lnTo>
                <a:lnTo>
                  <a:pt x="63" y="44"/>
                </a:lnTo>
                <a:lnTo>
                  <a:pt x="63" y="0"/>
                </a:lnTo>
                <a:lnTo>
                  <a:pt x="53" y="0"/>
                </a:lnTo>
                <a:lnTo>
                  <a:pt x="53" y="44"/>
                </a:lnTo>
                <a:lnTo>
                  <a:pt x="44" y="44"/>
                </a:lnTo>
                <a:lnTo>
                  <a:pt x="44" y="54"/>
                </a:lnTo>
                <a:lnTo>
                  <a:pt x="0" y="54"/>
                </a:lnTo>
                <a:lnTo>
                  <a:pt x="0" y="63"/>
                </a:lnTo>
                <a:lnTo>
                  <a:pt x="44" y="63"/>
                </a:lnTo>
                <a:lnTo>
                  <a:pt x="44" y="76"/>
                </a:lnTo>
                <a:lnTo>
                  <a:pt x="0" y="76"/>
                </a:lnTo>
                <a:lnTo>
                  <a:pt x="0" y="87"/>
                </a:lnTo>
                <a:lnTo>
                  <a:pt x="44" y="87"/>
                </a:lnTo>
                <a:lnTo>
                  <a:pt x="44" y="100"/>
                </a:lnTo>
                <a:lnTo>
                  <a:pt x="0" y="100"/>
                </a:lnTo>
                <a:lnTo>
                  <a:pt x="0" y="110"/>
                </a:lnTo>
                <a:lnTo>
                  <a:pt x="44" y="110"/>
                </a:lnTo>
                <a:lnTo>
                  <a:pt x="44" y="119"/>
                </a:lnTo>
                <a:lnTo>
                  <a:pt x="53" y="119"/>
                </a:lnTo>
                <a:lnTo>
                  <a:pt x="53" y="163"/>
                </a:lnTo>
                <a:lnTo>
                  <a:pt x="63" y="163"/>
                </a:lnTo>
                <a:lnTo>
                  <a:pt x="63" y="119"/>
                </a:lnTo>
                <a:lnTo>
                  <a:pt x="76" y="119"/>
                </a:lnTo>
                <a:lnTo>
                  <a:pt x="76" y="163"/>
                </a:lnTo>
                <a:lnTo>
                  <a:pt x="86" y="163"/>
                </a:lnTo>
                <a:lnTo>
                  <a:pt x="86" y="119"/>
                </a:lnTo>
                <a:lnTo>
                  <a:pt x="99" y="119"/>
                </a:lnTo>
                <a:lnTo>
                  <a:pt x="99" y="163"/>
                </a:lnTo>
                <a:lnTo>
                  <a:pt x="109" y="163"/>
                </a:lnTo>
                <a:lnTo>
                  <a:pt x="109" y="119"/>
                </a:lnTo>
                <a:lnTo>
                  <a:pt x="119" y="119"/>
                </a:lnTo>
                <a:lnTo>
                  <a:pt x="119" y="110"/>
                </a:lnTo>
                <a:lnTo>
                  <a:pt x="163" y="110"/>
                </a:lnTo>
                <a:lnTo>
                  <a:pt x="163" y="100"/>
                </a:lnTo>
                <a:lnTo>
                  <a:pt x="119" y="100"/>
                </a:lnTo>
                <a:lnTo>
                  <a:pt x="119" y="87"/>
                </a:lnTo>
                <a:lnTo>
                  <a:pt x="163" y="87"/>
                </a:lnTo>
                <a:lnTo>
                  <a:pt x="163" y="76"/>
                </a:lnTo>
                <a:lnTo>
                  <a:pt x="119" y="76"/>
                </a:lnTo>
                <a:lnTo>
                  <a:pt x="119" y="63"/>
                </a:lnTo>
                <a:lnTo>
                  <a:pt x="163" y="63"/>
                </a:lnTo>
                <a:close/>
                <a:moveTo>
                  <a:pt x="93" y="96"/>
                </a:moveTo>
                <a:lnTo>
                  <a:pt x="69" y="96"/>
                </a:lnTo>
                <a:lnTo>
                  <a:pt x="69" y="86"/>
                </a:lnTo>
                <a:lnTo>
                  <a:pt x="93" y="86"/>
                </a:lnTo>
                <a:lnTo>
                  <a:pt x="93" y="96"/>
                </a:lnTo>
                <a:close/>
                <a:moveTo>
                  <a:pt x="93" y="76"/>
                </a:moveTo>
                <a:lnTo>
                  <a:pt x="69" y="76"/>
                </a:lnTo>
                <a:lnTo>
                  <a:pt x="69" y="67"/>
                </a:lnTo>
                <a:lnTo>
                  <a:pt x="93" y="67"/>
                </a:lnTo>
                <a:lnTo>
                  <a:pt x="93" y="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76198" y="3367860"/>
            <a:ext cx="148899" cy="125181"/>
          </a:xfrm>
          <a:custGeom>
            <a:avLst/>
            <a:gdLst>
              <a:gd name="T0" fmla="*/ 100 w 200"/>
              <a:gd name="T1" fmla="*/ 0 h 168"/>
              <a:gd name="T2" fmla="*/ 0 w 200"/>
              <a:gd name="T3" fmla="*/ 28 h 168"/>
              <a:gd name="T4" fmla="*/ 0 w 200"/>
              <a:gd name="T5" fmla="*/ 141 h 168"/>
              <a:gd name="T6" fmla="*/ 100 w 200"/>
              <a:gd name="T7" fmla="*/ 168 h 168"/>
              <a:gd name="T8" fmla="*/ 200 w 200"/>
              <a:gd name="T9" fmla="*/ 140 h 168"/>
              <a:gd name="T10" fmla="*/ 200 w 200"/>
              <a:gd name="T11" fmla="*/ 29 h 168"/>
              <a:gd name="T12" fmla="*/ 100 w 200"/>
              <a:gd name="T13" fmla="*/ 0 h 168"/>
              <a:gd name="T14" fmla="*/ 162 w 200"/>
              <a:gd name="T15" fmla="*/ 82 h 168"/>
              <a:gd name="T16" fmla="*/ 146 w 200"/>
              <a:gd name="T17" fmla="*/ 82 h 168"/>
              <a:gd name="T18" fmla="*/ 146 w 200"/>
              <a:gd name="T19" fmla="*/ 60 h 168"/>
              <a:gd name="T20" fmla="*/ 126 w 200"/>
              <a:gd name="T21" fmla="*/ 60 h 168"/>
              <a:gd name="T22" fmla="*/ 126 w 200"/>
              <a:gd name="T23" fmla="*/ 82 h 168"/>
              <a:gd name="T24" fmla="*/ 110 w 200"/>
              <a:gd name="T25" fmla="*/ 82 h 168"/>
              <a:gd name="T26" fmla="*/ 110 w 200"/>
              <a:gd name="T27" fmla="*/ 60 h 168"/>
              <a:gd name="T28" fmla="*/ 90 w 200"/>
              <a:gd name="T29" fmla="*/ 60 h 168"/>
              <a:gd name="T30" fmla="*/ 90 w 200"/>
              <a:gd name="T31" fmla="*/ 82 h 168"/>
              <a:gd name="T32" fmla="*/ 74 w 200"/>
              <a:gd name="T33" fmla="*/ 82 h 168"/>
              <a:gd name="T34" fmla="*/ 74 w 200"/>
              <a:gd name="T35" fmla="*/ 60 h 168"/>
              <a:gd name="T36" fmla="*/ 54 w 200"/>
              <a:gd name="T37" fmla="*/ 60 h 168"/>
              <a:gd name="T38" fmla="*/ 54 w 200"/>
              <a:gd name="T39" fmla="*/ 82 h 168"/>
              <a:gd name="T40" fmla="*/ 38 w 200"/>
              <a:gd name="T41" fmla="*/ 82 h 168"/>
              <a:gd name="T42" fmla="*/ 38 w 200"/>
              <a:gd name="T43" fmla="*/ 60 h 168"/>
              <a:gd name="T44" fmla="*/ 19 w 200"/>
              <a:gd name="T45" fmla="*/ 60 h 168"/>
              <a:gd name="T46" fmla="*/ 19 w 200"/>
              <a:gd name="T47" fmla="*/ 44 h 168"/>
              <a:gd name="T48" fmla="*/ 38 w 200"/>
              <a:gd name="T49" fmla="*/ 44 h 168"/>
              <a:gd name="T50" fmla="*/ 38 w 200"/>
              <a:gd name="T51" fmla="*/ 23 h 168"/>
              <a:gd name="T52" fmla="*/ 54 w 200"/>
              <a:gd name="T53" fmla="*/ 23 h 168"/>
              <a:gd name="T54" fmla="*/ 54 w 200"/>
              <a:gd name="T55" fmla="*/ 44 h 168"/>
              <a:gd name="T56" fmla="*/ 74 w 200"/>
              <a:gd name="T57" fmla="*/ 44 h 168"/>
              <a:gd name="T58" fmla="*/ 74 w 200"/>
              <a:gd name="T59" fmla="*/ 23 h 168"/>
              <a:gd name="T60" fmla="*/ 90 w 200"/>
              <a:gd name="T61" fmla="*/ 23 h 168"/>
              <a:gd name="T62" fmla="*/ 90 w 200"/>
              <a:gd name="T63" fmla="*/ 44 h 168"/>
              <a:gd name="T64" fmla="*/ 110 w 200"/>
              <a:gd name="T65" fmla="*/ 44 h 168"/>
              <a:gd name="T66" fmla="*/ 110 w 200"/>
              <a:gd name="T67" fmla="*/ 23 h 168"/>
              <a:gd name="T68" fmla="*/ 126 w 200"/>
              <a:gd name="T69" fmla="*/ 23 h 168"/>
              <a:gd name="T70" fmla="*/ 126 w 200"/>
              <a:gd name="T71" fmla="*/ 44 h 168"/>
              <a:gd name="T72" fmla="*/ 146 w 200"/>
              <a:gd name="T73" fmla="*/ 44 h 168"/>
              <a:gd name="T74" fmla="*/ 146 w 200"/>
              <a:gd name="T75" fmla="*/ 23 h 168"/>
              <a:gd name="T76" fmla="*/ 162 w 200"/>
              <a:gd name="T77" fmla="*/ 23 h 168"/>
              <a:gd name="T78" fmla="*/ 162 w 200"/>
              <a:gd name="T79" fmla="*/ 44 h 168"/>
              <a:gd name="T80" fmla="*/ 182 w 200"/>
              <a:gd name="T81" fmla="*/ 44 h 168"/>
              <a:gd name="T82" fmla="*/ 182 w 200"/>
              <a:gd name="T83" fmla="*/ 60 h 168"/>
              <a:gd name="T84" fmla="*/ 162 w 200"/>
              <a:gd name="T85" fmla="*/ 60 h 168"/>
              <a:gd name="T86" fmla="*/ 162 w 200"/>
              <a:gd name="T87" fmla="*/ 82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00" h="168">
                <a:moveTo>
                  <a:pt x="100" y="0"/>
                </a:moveTo>
                <a:cubicBezTo>
                  <a:pt x="61" y="0"/>
                  <a:pt x="26" y="12"/>
                  <a:pt x="0" y="28"/>
                </a:cubicBezTo>
                <a:cubicBezTo>
                  <a:pt x="0" y="141"/>
                  <a:pt x="0" y="141"/>
                  <a:pt x="0" y="141"/>
                </a:cubicBezTo>
                <a:cubicBezTo>
                  <a:pt x="26" y="157"/>
                  <a:pt x="61" y="168"/>
                  <a:pt x="100" y="168"/>
                </a:cubicBezTo>
                <a:cubicBezTo>
                  <a:pt x="139" y="168"/>
                  <a:pt x="174" y="156"/>
                  <a:pt x="200" y="140"/>
                </a:cubicBezTo>
                <a:cubicBezTo>
                  <a:pt x="200" y="29"/>
                  <a:pt x="200" y="29"/>
                  <a:pt x="200" y="29"/>
                </a:cubicBezTo>
                <a:cubicBezTo>
                  <a:pt x="174" y="12"/>
                  <a:pt x="139" y="0"/>
                  <a:pt x="100" y="0"/>
                </a:cubicBezTo>
                <a:close/>
                <a:moveTo>
                  <a:pt x="162" y="82"/>
                </a:moveTo>
                <a:cubicBezTo>
                  <a:pt x="146" y="82"/>
                  <a:pt x="146" y="82"/>
                  <a:pt x="146" y="82"/>
                </a:cubicBezTo>
                <a:cubicBezTo>
                  <a:pt x="146" y="60"/>
                  <a:pt x="146" y="60"/>
                  <a:pt x="146" y="60"/>
                </a:cubicBezTo>
                <a:cubicBezTo>
                  <a:pt x="126" y="60"/>
                  <a:pt x="126" y="60"/>
                  <a:pt x="126" y="60"/>
                </a:cubicBezTo>
                <a:cubicBezTo>
                  <a:pt x="126" y="82"/>
                  <a:pt x="126" y="82"/>
                  <a:pt x="126" y="82"/>
                </a:cubicBezTo>
                <a:cubicBezTo>
                  <a:pt x="110" y="82"/>
                  <a:pt x="110" y="82"/>
                  <a:pt x="110" y="82"/>
                </a:cubicBezTo>
                <a:cubicBezTo>
                  <a:pt x="110" y="60"/>
                  <a:pt x="110" y="60"/>
                  <a:pt x="110" y="60"/>
                </a:cubicBezTo>
                <a:cubicBezTo>
                  <a:pt x="90" y="60"/>
                  <a:pt x="90" y="60"/>
                  <a:pt x="90" y="60"/>
                </a:cubicBezTo>
                <a:cubicBezTo>
                  <a:pt x="90" y="82"/>
                  <a:pt x="90" y="82"/>
                  <a:pt x="90" y="82"/>
                </a:cubicBezTo>
                <a:cubicBezTo>
                  <a:pt x="74" y="82"/>
                  <a:pt x="74" y="82"/>
                  <a:pt x="74" y="82"/>
                </a:cubicBezTo>
                <a:cubicBezTo>
                  <a:pt x="74" y="60"/>
                  <a:pt x="74" y="60"/>
                  <a:pt x="74" y="60"/>
                </a:cubicBezTo>
                <a:cubicBezTo>
                  <a:pt x="54" y="60"/>
                  <a:pt x="54" y="60"/>
                  <a:pt x="54" y="60"/>
                </a:cubicBezTo>
                <a:cubicBezTo>
                  <a:pt x="54" y="82"/>
                  <a:pt x="54" y="82"/>
                  <a:pt x="54" y="82"/>
                </a:cubicBezTo>
                <a:cubicBezTo>
                  <a:pt x="38" y="82"/>
                  <a:pt x="38" y="82"/>
                  <a:pt x="38" y="82"/>
                </a:cubicBezTo>
                <a:cubicBezTo>
                  <a:pt x="38" y="60"/>
                  <a:pt x="38" y="60"/>
                  <a:pt x="38" y="60"/>
                </a:cubicBezTo>
                <a:cubicBezTo>
                  <a:pt x="19" y="60"/>
                  <a:pt x="19" y="60"/>
                  <a:pt x="19" y="60"/>
                </a:cubicBezTo>
                <a:cubicBezTo>
                  <a:pt x="19" y="44"/>
                  <a:pt x="19" y="44"/>
                  <a:pt x="19" y="44"/>
                </a:cubicBezTo>
                <a:cubicBezTo>
                  <a:pt x="38" y="44"/>
                  <a:pt x="38" y="44"/>
                  <a:pt x="38" y="44"/>
                </a:cubicBezTo>
                <a:cubicBezTo>
                  <a:pt x="38" y="23"/>
                  <a:pt x="38" y="23"/>
                  <a:pt x="38" y="23"/>
                </a:cubicBezTo>
                <a:cubicBezTo>
                  <a:pt x="54" y="23"/>
                  <a:pt x="54" y="23"/>
                  <a:pt x="54" y="23"/>
                </a:cubicBezTo>
                <a:cubicBezTo>
                  <a:pt x="54" y="44"/>
                  <a:pt x="54" y="44"/>
                  <a:pt x="54" y="44"/>
                </a:cubicBezTo>
                <a:cubicBezTo>
                  <a:pt x="74" y="44"/>
                  <a:pt x="74" y="44"/>
                  <a:pt x="74" y="44"/>
                </a:cubicBezTo>
                <a:cubicBezTo>
                  <a:pt x="74" y="23"/>
                  <a:pt x="74" y="23"/>
                  <a:pt x="74" y="23"/>
                </a:cubicBezTo>
                <a:cubicBezTo>
                  <a:pt x="90" y="23"/>
                  <a:pt x="90" y="23"/>
                  <a:pt x="90" y="23"/>
                </a:cubicBezTo>
                <a:cubicBezTo>
                  <a:pt x="90" y="44"/>
                  <a:pt x="90" y="44"/>
                  <a:pt x="90" y="44"/>
                </a:cubicBezTo>
                <a:cubicBezTo>
                  <a:pt x="110" y="44"/>
                  <a:pt x="110" y="44"/>
                  <a:pt x="110" y="44"/>
                </a:cubicBezTo>
                <a:cubicBezTo>
                  <a:pt x="110" y="23"/>
                  <a:pt x="110" y="23"/>
                  <a:pt x="110" y="23"/>
                </a:cubicBezTo>
                <a:cubicBezTo>
                  <a:pt x="126" y="23"/>
                  <a:pt x="126" y="23"/>
                  <a:pt x="126" y="23"/>
                </a:cubicBezTo>
                <a:cubicBezTo>
                  <a:pt x="126" y="44"/>
                  <a:pt x="126" y="44"/>
                  <a:pt x="126" y="44"/>
                </a:cubicBezTo>
                <a:cubicBezTo>
                  <a:pt x="146" y="44"/>
                  <a:pt x="146" y="44"/>
                  <a:pt x="146" y="44"/>
                </a:cubicBezTo>
                <a:cubicBezTo>
                  <a:pt x="146" y="23"/>
                  <a:pt x="146" y="23"/>
                  <a:pt x="146" y="23"/>
                </a:cubicBezTo>
                <a:cubicBezTo>
                  <a:pt x="162" y="23"/>
                  <a:pt x="162" y="23"/>
                  <a:pt x="162" y="23"/>
                </a:cubicBezTo>
                <a:cubicBezTo>
                  <a:pt x="162" y="44"/>
                  <a:pt x="162" y="44"/>
                  <a:pt x="162" y="44"/>
                </a:cubicBezTo>
                <a:cubicBezTo>
                  <a:pt x="182" y="44"/>
                  <a:pt x="182" y="44"/>
                  <a:pt x="182" y="44"/>
                </a:cubicBezTo>
                <a:cubicBezTo>
                  <a:pt x="182" y="60"/>
                  <a:pt x="182" y="60"/>
                  <a:pt x="182" y="60"/>
                </a:cubicBezTo>
                <a:cubicBezTo>
                  <a:pt x="162" y="60"/>
                  <a:pt x="162" y="60"/>
                  <a:pt x="162" y="60"/>
                </a:cubicBezTo>
                <a:lnTo>
                  <a:pt x="162" y="8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47" name="出自【趣你的PPT】(微信:qunideppt)：最优质的PPT资源库"/>
          <p:cNvSpPr>
            <a:spLocks/>
          </p:cNvSpPr>
          <p:nvPr/>
        </p:nvSpPr>
        <p:spPr bwMode="auto">
          <a:xfrm>
            <a:off x="8036956" y="3396850"/>
            <a:ext cx="21083" cy="67203"/>
          </a:xfrm>
          <a:custGeom>
            <a:avLst/>
            <a:gdLst>
              <a:gd name="T0" fmla="*/ 28 w 28"/>
              <a:gd name="T1" fmla="*/ 44 h 89"/>
              <a:gd name="T2" fmla="*/ 0 w 28"/>
              <a:gd name="T3" fmla="*/ 0 h 89"/>
              <a:gd name="T4" fmla="*/ 0 w 28"/>
              <a:gd name="T5" fmla="*/ 89 h 89"/>
              <a:gd name="T6" fmla="*/ 28 w 28"/>
              <a:gd name="T7" fmla="*/ 44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" h="89">
                <a:moveTo>
                  <a:pt x="28" y="44"/>
                </a:moveTo>
                <a:cubicBezTo>
                  <a:pt x="28" y="31"/>
                  <a:pt x="18" y="15"/>
                  <a:pt x="0" y="0"/>
                </a:cubicBezTo>
                <a:cubicBezTo>
                  <a:pt x="0" y="89"/>
                  <a:pt x="0" y="89"/>
                  <a:pt x="0" y="89"/>
                </a:cubicBezTo>
                <a:cubicBezTo>
                  <a:pt x="18" y="74"/>
                  <a:pt x="28" y="58"/>
                  <a:pt x="28" y="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48" name="出自【趣你的PPT】(微信:qunideppt)：最优质的PPT资源库"/>
          <p:cNvSpPr>
            <a:spLocks/>
          </p:cNvSpPr>
          <p:nvPr/>
        </p:nvSpPr>
        <p:spPr bwMode="auto">
          <a:xfrm>
            <a:off x="7841939" y="3396850"/>
            <a:ext cx="22401" cy="67203"/>
          </a:xfrm>
          <a:custGeom>
            <a:avLst/>
            <a:gdLst>
              <a:gd name="T0" fmla="*/ 0 w 29"/>
              <a:gd name="T1" fmla="*/ 45 h 91"/>
              <a:gd name="T2" fmla="*/ 29 w 29"/>
              <a:gd name="T3" fmla="*/ 91 h 91"/>
              <a:gd name="T4" fmla="*/ 29 w 29"/>
              <a:gd name="T5" fmla="*/ 0 h 91"/>
              <a:gd name="T6" fmla="*/ 0 w 29"/>
              <a:gd name="T7" fmla="*/ 45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" h="91">
                <a:moveTo>
                  <a:pt x="0" y="45"/>
                </a:moveTo>
                <a:cubicBezTo>
                  <a:pt x="0" y="59"/>
                  <a:pt x="11" y="76"/>
                  <a:pt x="29" y="91"/>
                </a:cubicBezTo>
                <a:cubicBezTo>
                  <a:pt x="29" y="0"/>
                  <a:pt x="29" y="0"/>
                  <a:pt x="29" y="0"/>
                </a:cubicBezTo>
                <a:cubicBezTo>
                  <a:pt x="11" y="15"/>
                  <a:pt x="0" y="31"/>
                  <a:pt x="0" y="4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74139" y="3323059"/>
            <a:ext cx="214784" cy="213465"/>
          </a:xfrm>
          <a:custGeom>
            <a:avLst/>
            <a:gdLst>
              <a:gd name="T0" fmla="*/ 286 w 288"/>
              <a:gd name="T1" fmla="*/ 121 h 287"/>
              <a:gd name="T2" fmla="*/ 265 w 288"/>
              <a:gd name="T3" fmla="*/ 66 h 287"/>
              <a:gd name="T4" fmla="*/ 173 w 288"/>
              <a:gd name="T5" fmla="*/ 3 h 287"/>
              <a:gd name="T6" fmla="*/ 144 w 288"/>
              <a:gd name="T7" fmla="*/ 0 h 287"/>
              <a:gd name="T8" fmla="*/ 116 w 288"/>
              <a:gd name="T9" fmla="*/ 3 h 287"/>
              <a:gd name="T10" fmla="*/ 23 w 288"/>
              <a:gd name="T11" fmla="*/ 66 h 287"/>
              <a:gd name="T12" fmla="*/ 2 w 288"/>
              <a:gd name="T13" fmla="*/ 121 h 287"/>
              <a:gd name="T14" fmla="*/ 0 w 288"/>
              <a:gd name="T15" fmla="*/ 143 h 287"/>
              <a:gd name="T16" fmla="*/ 41 w 288"/>
              <a:gd name="T17" fmla="*/ 244 h 287"/>
              <a:gd name="T18" fmla="*/ 97 w 288"/>
              <a:gd name="T19" fmla="*/ 280 h 287"/>
              <a:gd name="T20" fmla="*/ 144 w 288"/>
              <a:gd name="T21" fmla="*/ 287 h 287"/>
              <a:gd name="T22" fmla="*/ 191 w 288"/>
              <a:gd name="T23" fmla="*/ 279 h 287"/>
              <a:gd name="T24" fmla="*/ 247 w 288"/>
              <a:gd name="T25" fmla="*/ 244 h 287"/>
              <a:gd name="T26" fmla="*/ 288 w 288"/>
              <a:gd name="T27" fmla="*/ 143 h 287"/>
              <a:gd name="T28" fmla="*/ 286 w 288"/>
              <a:gd name="T29" fmla="*/ 121 h 287"/>
              <a:gd name="T30" fmla="*/ 241 w 288"/>
              <a:gd name="T31" fmla="*/ 225 h 287"/>
              <a:gd name="T32" fmla="*/ 239 w 288"/>
              <a:gd name="T33" fmla="*/ 218 h 287"/>
              <a:gd name="T34" fmla="*/ 188 w 288"/>
              <a:gd name="T35" fmla="*/ 218 h 287"/>
              <a:gd name="T36" fmla="*/ 172 w 288"/>
              <a:gd name="T37" fmla="*/ 266 h 287"/>
              <a:gd name="T38" fmla="*/ 174 w 288"/>
              <a:gd name="T39" fmla="*/ 267 h 287"/>
              <a:gd name="T40" fmla="*/ 144 w 288"/>
              <a:gd name="T41" fmla="*/ 270 h 287"/>
              <a:gd name="T42" fmla="*/ 115 w 288"/>
              <a:gd name="T43" fmla="*/ 267 h 287"/>
              <a:gd name="T44" fmla="*/ 116 w 288"/>
              <a:gd name="T45" fmla="*/ 266 h 287"/>
              <a:gd name="T46" fmla="*/ 101 w 288"/>
              <a:gd name="T47" fmla="*/ 218 h 287"/>
              <a:gd name="T48" fmla="*/ 50 w 288"/>
              <a:gd name="T49" fmla="*/ 218 h 287"/>
              <a:gd name="T50" fmla="*/ 48 w 288"/>
              <a:gd name="T51" fmla="*/ 226 h 287"/>
              <a:gd name="T52" fmla="*/ 17 w 288"/>
              <a:gd name="T53" fmla="*/ 143 h 287"/>
              <a:gd name="T54" fmla="*/ 18 w 288"/>
              <a:gd name="T55" fmla="*/ 132 h 287"/>
              <a:gd name="T56" fmla="*/ 34 w 288"/>
              <a:gd name="T57" fmla="*/ 144 h 287"/>
              <a:gd name="T58" fmla="*/ 75 w 288"/>
              <a:gd name="T59" fmla="*/ 114 h 287"/>
              <a:gd name="T60" fmla="*/ 60 w 288"/>
              <a:gd name="T61" fmla="*/ 66 h 287"/>
              <a:gd name="T62" fmla="*/ 43 w 288"/>
              <a:gd name="T63" fmla="*/ 66 h 287"/>
              <a:gd name="T64" fmla="*/ 110 w 288"/>
              <a:gd name="T65" fmla="*/ 21 h 287"/>
              <a:gd name="T66" fmla="*/ 104 w 288"/>
              <a:gd name="T67" fmla="*/ 40 h 287"/>
              <a:gd name="T68" fmla="*/ 145 w 288"/>
              <a:gd name="T69" fmla="*/ 69 h 287"/>
              <a:gd name="T70" fmla="*/ 185 w 288"/>
              <a:gd name="T71" fmla="*/ 40 h 287"/>
              <a:gd name="T72" fmla="*/ 180 w 288"/>
              <a:gd name="T73" fmla="*/ 22 h 287"/>
              <a:gd name="T74" fmla="*/ 245 w 288"/>
              <a:gd name="T75" fmla="*/ 66 h 287"/>
              <a:gd name="T76" fmla="*/ 229 w 288"/>
              <a:gd name="T77" fmla="*/ 66 h 287"/>
              <a:gd name="T78" fmla="*/ 213 w 288"/>
              <a:gd name="T79" fmla="*/ 114 h 287"/>
              <a:gd name="T80" fmla="*/ 254 w 288"/>
              <a:gd name="T81" fmla="*/ 144 h 287"/>
              <a:gd name="T82" fmla="*/ 270 w 288"/>
              <a:gd name="T83" fmla="*/ 132 h 287"/>
              <a:gd name="T84" fmla="*/ 271 w 288"/>
              <a:gd name="T85" fmla="*/ 143 h 287"/>
              <a:gd name="T86" fmla="*/ 241 w 288"/>
              <a:gd name="T87" fmla="*/ 225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88" h="287">
                <a:moveTo>
                  <a:pt x="286" y="121"/>
                </a:moveTo>
                <a:cubicBezTo>
                  <a:pt x="283" y="101"/>
                  <a:pt x="276" y="83"/>
                  <a:pt x="265" y="66"/>
                </a:cubicBezTo>
                <a:cubicBezTo>
                  <a:pt x="245" y="34"/>
                  <a:pt x="212" y="11"/>
                  <a:pt x="173" y="3"/>
                </a:cubicBezTo>
                <a:cubicBezTo>
                  <a:pt x="164" y="1"/>
                  <a:pt x="154" y="0"/>
                  <a:pt x="144" y="0"/>
                </a:cubicBezTo>
                <a:cubicBezTo>
                  <a:pt x="134" y="0"/>
                  <a:pt x="125" y="1"/>
                  <a:pt x="116" y="3"/>
                </a:cubicBezTo>
                <a:cubicBezTo>
                  <a:pt x="77" y="10"/>
                  <a:pt x="43" y="34"/>
                  <a:pt x="23" y="66"/>
                </a:cubicBezTo>
                <a:cubicBezTo>
                  <a:pt x="12" y="83"/>
                  <a:pt x="5" y="101"/>
                  <a:pt x="2" y="121"/>
                </a:cubicBezTo>
                <a:cubicBezTo>
                  <a:pt x="1" y="128"/>
                  <a:pt x="0" y="136"/>
                  <a:pt x="0" y="143"/>
                </a:cubicBezTo>
                <a:cubicBezTo>
                  <a:pt x="0" y="183"/>
                  <a:pt x="16" y="218"/>
                  <a:pt x="41" y="244"/>
                </a:cubicBezTo>
                <a:cubicBezTo>
                  <a:pt x="57" y="260"/>
                  <a:pt x="76" y="272"/>
                  <a:pt x="97" y="280"/>
                </a:cubicBezTo>
                <a:cubicBezTo>
                  <a:pt x="112" y="285"/>
                  <a:pt x="128" y="287"/>
                  <a:pt x="144" y="287"/>
                </a:cubicBezTo>
                <a:cubicBezTo>
                  <a:pt x="160" y="287"/>
                  <a:pt x="176" y="284"/>
                  <a:pt x="191" y="279"/>
                </a:cubicBezTo>
                <a:cubicBezTo>
                  <a:pt x="212" y="272"/>
                  <a:pt x="232" y="260"/>
                  <a:pt x="247" y="244"/>
                </a:cubicBezTo>
                <a:cubicBezTo>
                  <a:pt x="272" y="218"/>
                  <a:pt x="288" y="182"/>
                  <a:pt x="288" y="143"/>
                </a:cubicBezTo>
                <a:cubicBezTo>
                  <a:pt x="288" y="136"/>
                  <a:pt x="287" y="128"/>
                  <a:pt x="286" y="121"/>
                </a:cubicBezTo>
                <a:close/>
                <a:moveTo>
                  <a:pt x="241" y="225"/>
                </a:moveTo>
                <a:cubicBezTo>
                  <a:pt x="239" y="218"/>
                  <a:pt x="239" y="218"/>
                  <a:pt x="239" y="218"/>
                </a:cubicBezTo>
                <a:cubicBezTo>
                  <a:pt x="188" y="218"/>
                  <a:pt x="188" y="218"/>
                  <a:pt x="188" y="218"/>
                </a:cubicBezTo>
                <a:cubicBezTo>
                  <a:pt x="172" y="266"/>
                  <a:pt x="172" y="266"/>
                  <a:pt x="172" y="266"/>
                </a:cubicBezTo>
                <a:cubicBezTo>
                  <a:pt x="174" y="267"/>
                  <a:pt x="174" y="267"/>
                  <a:pt x="174" y="267"/>
                </a:cubicBezTo>
                <a:cubicBezTo>
                  <a:pt x="164" y="269"/>
                  <a:pt x="154" y="270"/>
                  <a:pt x="144" y="270"/>
                </a:cubicBezTo>
                <a:cubicBezTo>
                  <a:pt x="134" y="270"/>
                  <a:pt x="124" y="269"/>
                  <a:pt x="115" y="267"/>
                </a:cubicBezTo>
                <a:cubicBezTo>
                  <a:pt x="116" y="266"/>
                  <a:pt x="116" y="266"/>
                  <a:pt x="116" y="266"/>
                </a:cubicBezTo>
                <a:cubicBezTo>
                  <a:pt x="101" y="218"/>
                  <a:pt x="101" y="218"/>
                  <a:pt x="101" y="218"/>
                </a:cubicBezTo>
                <a:cubicBezTo>
                  <a:pt x="50" y="218"/>
                  <a:pt x="50" y="218"/>
                  <a:pt x="50" y="218"/>
                </a:cubicBezTo>
                <a:cubicBezTo>
                  <a:pt x="48" y="226"/>
                  <a:pt x="48" y="226"/>
                  <a:pt x="48" y="226"/>
                </a:cubicBezTo>
                <a:cubicBezTo>
                  <a:pt x="29" y="204"/>
                  <a:pt x="17" y="175"/>
                  <a:pt x="17" y="143"/>
                </a:cubicBezTo>
                <a:cubicBezTo>
                  <a:pt x="17" y="140"/>
                  <a:pt x="17" y="136"/>
                  <a:pt x="18" y="132"/>
                </a:cubicBezTo>
                <a:cubicBezTo>
                  <a:pt x="34" y="144"/>
                  <a:pt x="34" y="144"/>
                  <a:pt x="34" y="144"/>
                </a:cubicBezTo>
                <a:cubicBezTo>
                  <a:pt x="75" y="114"/>
                  <a:pt x="75" y="114"/>
                  <a:pt x="75" y="114"/>
                </a:cubicBezTo>
                <a:cubicBezTo>
                  <a:pt x="60" y="66"/>
                  <a:pt x="60" y="66"/>
                  <a:pt x="60" y="66"/>
                </a:cubicBezTo>
                <a:cubicBezTo>
                  <a:pt x="43" y="66"/>
                  <a:pt x="43" y="66"/>
                  <a:pt x="43" y="66"/>
                </a:cubicBezTo>
                <a:cubicBezTo>
                  <a:pt x="60" y="45"/>
                  <a:pt x="83" y="29"/>
                  <a:pt x="110" y="21"/>
                </a:cubicBezTo>
                <a:cubicBezTo>
                  <a:pt x="104" y="40"/>
                  <a:pt x="104" y="40"/>
                  <a:pt x="104" y="40"/>
                </a:cubicBezTo>
                <a:cubicBezTo>
                  <a:pt x="145" y="69"/>
                  <a:pt x="145" y="69"/>
                  <a:pt x="145" y="69"/>
                </a:cubicBezTo>
                <a:cubicBezTo>
                  <a:pt x="185" y="40"/>
                  <a:pt x="185" y="40"/>
                  <a:pt x="185" y="40"/>
                </a:cubicBezTo>
                <a:cubicBezTo>
                  <a:pt x="180" y="22"/>
                  <a:pt x="180" y="22"/>
                  <a:pt x="180" y="22"/>
                </a:cubicBezTo>
                <a:cubicBezTo>
                  <a:pt x="206" y="29"/>
                  <a:pt x="228" y="45"/>
                  <a:pt x="245" y="66"/>
                </a:cubicBezTo>
                <a:cubicBezTo>
                  <a:pt x="229" y="66"/>
                  <a:pt x="229" y="66"/>
                  <a:pt x="229" y="66"/>
                </a:cubicBezTo>
                <a:cubicBezTo>
                  <a:pt x="213" y="114"/>
                  <a:pt x="213" y="114"/>
                  <a:pt x="213" y="114"/>
                </a:cubicBezTo>
                <a:cubicBezTo>
                  <a:pt x="254" y="144"/>
                  <a:pt x="254" y="144"/>
                  <a:pt x="254" y="144"/>
                </a:cubicBezTo>
                <a:cubicBezTo>
                  <a:pt x="270" y="132"/>
                  <a:pt x="270" y="132"/>
                  <a:pt x="270" y="132"/>
                </a:cubicBezTo>
                <a:cubicBezTo>
                  <a:pt x="271" y="136"/>
                  <a:pt x="271" y="140"/>
                  <a:pt x="271" y="143"/>
                </a:cubicBezTo>
                <a:cubicBezTo>
                  <a:pt x="271" y="175"/>
                  <a:pt x="260" y="203"/>
                  <a:pt x="241" y="2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50" name="出自【趣你的PPT】(微信:qunideppt)：最优质的PPT资源库"/>
          <p:cNvSpPr>
            <a:spLocks/>
          </p:cNvSpPr>
          <p:nvPr/>
        </p:nvSpPr>
        <p:spPr bwMode="auto">
          <a:xfrm>
            <a:off x="8346614" y="3403437"/>
            <a:ext cx="71155" cy="67203"/>
          </a:xfrm>
          <a:custGeom>
            <a:avLst/>
            <a:gdLst>
              <a:gd name="T0" fmla="*/ 0 w 54"/>
              <a:gd name="T1" fmla="*/ 20 h 51"/>
              <a:gd name="T2" fmla="*/ 10 w 54"/>
              <a:gd name="T3" fmla="*/ 51 h 51"/>
              <a:gd name="T4" fmla="*/ 43 w 54"/>
              <a:gd name="T5" fmla="*/ 51 h 51"/>
              <a:gd name="T6" fmla="*/ 54 w 54"/>
              <a:gd name="T7" fmla="*/ 20 h 51"/>
              <a:gd name="T8" fmla="*/ 27 w 54"/>
              <a:gd name="T9" fmla="*/ 0 h 51"/>
              <a:gd name="T10" fmla="*/ 0 w 54"/>
              <a:gd name="T11" fmla="*/ 20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" h="51">
                <a:moveTo>
                  <a:pt x="0" y="20"/>
                </a:moveTo>
                <a:lnTo>
                  <a:pt x="10" y="51"/>
                </a:lnTo>
                <a:lnTo>
                  <a:pt x="43" y="51"/>
                </a:lnTo>
                <a:lnTo>
                  <a:pt x="54" y="20"/>
                </a:lnTo>
                <a:lnTo>
                  <a:pt x="27" y="0"/>
                </a:lnTo>
                <a:lnTo>
                  <a:pt x="0" y="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51" name="出自【趣你的PPT】(微信:qunideppt)：最优质的PPT资源库"/>
          <p:cNvSpPr>
            <a:spLocks/>
          </p:cNvSpPr>
          <p:nvPr/>
        </p:nvSpPr>
        <p:spPr bwMode="auto">
          <a:xfrm>
            <a:off x="2311610" y="2523222"/>
            <a:ext cx="89603" cy="89603"/>
          </a:xfrm>
          <a:custGeom>
            <a:avLst/>
            <a:gdLst>
              <a:gd name="T0" fmla="*/ 120 w 120"/>
              <a:gd name="T1" fmla="*/ 0 h 120"/>
              <a:gd name="T2" fmla="*/ 119 w 120"/>
              <a:gd name="T3" fmla="*/ 0 h 120"/>
              <a:gd name="T4" fmla="*/ 115 w 120"/>
              <a:gd name="T5" fmla="*/ 0 h 120"/>
              <a:gd name="T6" fmla="*/ 5 w 120"/>
              <a:gd name="T7" fmla="*/ 0 h 120"/>
              <a:gd name="T8" fmla="*/ 1 w 120"/>
              <a:gd name="T9" fmla="*/ 0 h 120"/>
              <a:gd name="T10" fmla="*/ 0 w 120"/>
              <a:gd name="T11" fmla="*/ 0 h 120"/>
              <a:gd name="T12" fmla="*/ 0 w 120"/>
              <a:gd name="T13" fmla="*/ 1 h 120"/>
              <a:gd name="T14" fmla="*/ 0 w 120"/>
              <a:gd name="T15" fmla="*/ 5 h 120"/>
              <a:gd name="T16" fmla="*/ 0 w 120"/>
              <a:gd name="T17" fmla="*/ 115 h 120"/>
              <a:gd name="T18" fmla="*/ 0 w 120"/>
              <a:gd name="T19" fmla="*/ 119 h 120"/>
              <a:gd name="T20" fmla="*/ 0 w 120"/>
              <a:gd name="T21" fmla="*/ 120 h 120"/>
              <a:gd name="T22" fmla="*/ 1 w 120"/>
              <a:gd name="T23" fmla="*/ 120 h 120"/>
              <a:gd name="T24" fmla="*/ 5 w 120"/>
              <a:gd name="T25" fmla="*/ 120 h 120"/>
              <a:gd name="T26" fmla="*/ 115 w 120"/>
              <a:gd name="T27" fmla="*/ 120 h 120"/>
              <a:gd name="T28" fmla="*/ 119 w 120"/>
              <a:gd name="T29" fmla="*/ 120 h 120"/>
              <a:gd name="T30" fmla="*/ 120 w 120"/>
              <a:gd name="T31" fmla="*/ 120 h 120"/>
              <a:gd name="T32" fmla="*/ 120 w 120"/>
              <a:gd name="T33" fmla="*/ 119 h 120"/>
              <a:gd name="T34" fmla="*/ 120 w 120"/>
              <a:gd name="T35" fmla="*/ 115 h 120"/>
              <a:gd name="T36" fmla="*/ 120 w 120"/>
              <a:gd name="T37" fmla="*/ 5 h 120"/>
              <a:gd name="T38" fmla="*/ 120 w 120"/>
              <a:gd name="T39" fmla="*/ 1 h 120"/>
              <a:gd name="T40" fmla="*/ 120 w 120"/>
              <a:gd name="T41" fmla="*/ 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20" h="120">
                <a:moveTo>
                  <a:pt x="120" y="0"/>
                </a:moveTo>
                <a:cubicBezTo>
                  <a:pt x="120" y="0"/>
                  <a:pt x="120" y="0"/>
                  <a:pt x="119" y="0"/>
                </a:cubicBezTo>
                <a:cubicBezTo>
                  <a:pt x="119" y="0"/>
                  <a:pt x="117" y="0"/>
                  <a:pt x="115" y="0"/>
                </a:cubicBezTo>
                <a:cubicBezTo>
                  <a:pt x="5" y="0"/>
                  <a:pt x="5" y="0"/>
                  <a:pt x="5" y="0"/>
                </a:cubicBezTo>
                <a:cubicBezTo>
                  <a:pt x="3" y="0"/>
                  <a:pt x="2" y="0"/>
                  <a:pt x="1" y="0"/>
                </a:cubicBezTo>
                <a:cubicBezTo>
                  <a:pt x="1" y="0"/>
                  <a:pt x="1" y="0"/>
                  <a:pt x="0" y="0"/>
                </a:cubicBezTo>
                <a:cubicBezTo>
                  <a:pt x="0" y="0"/>
                  <a:pt x="0" y="1"/>
                  <a:pt x="0" y="1"/>
                </a:cubicBezTo>
                <a:cubicBezTo>
                  <a:pt x="0" y="1"/>
                  <a:pt x="0" y="3"/>
                  <a:pt x="0" y="5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17"/>
                  <a:pt x="0" y="118"/>
                  <a:pt x="0" y="119"/>
                </a:cubicBezTo>
                <a:cubicBezTo>
                  <a:pt x="0" y="119"/>
                  <a:pt x="0" y="120"/>
                  <a:pt x="0" y="120"/>
                </a:cubicBezTo>
                <a:cubicBezTo>
                  <a:pt x="1" y="120"/>
                  <a:pt x="1" y="120"/>
                  <a:pt x="1" y="120"/>
                </a:cubicBezTo>
                <a:cubicBezTo>
                  <a:pt x="1" y="120"/>
                  <a:pt x="3" y="120"/>
                  <a:pt x="5" y="120"/>
                </a:cubicBezTo>
                <a:cubicBezTo>
                  <a:pt x="115" y="120"/>
                  <a:pt x="115" y="120"/>
                  <a:pt x="115" y="120"/>
                </a:cubicBezTo>
                <a:cubicBezTo>
                  <a:pt x="117" y="120"/>
                  <a:pt x="118" y="120"/>
                  <a:pt x="119" y="120"/>
                </a:cubicBezTo>
                <a:cubicBezTo>
                  <a:pt x="119" y="120"/>
                  <a:pt x="120" y="120"/>
                  <a:pt x="120" y="120"/>
                </a:cubicBezTo>
                <a:cubicBezTo>
                  <a:pt x="120" y="120"/>
                  <a:pt x="120" y="120"/>
                  <a:pt x="120" y="119"/>
                </a:cubicBezTo>
                <a:cubicBezTo>
                  <a:pt x="120" y="119"/>
                  <a:pt x="120" y="117"/>
                  <a:pt x="120" y="115"/>
                </a:cubicBezTo>
                <a:cubicBezTo>
                  <a:pt x="120" y="5"/>
                  <a:pt x="120" y="5"/>
                  <a:pt x="120" y="5"/>
                </a:cubicBezTo>
                <a:cubicBezTo>
                  <a:pt x="120" y="3"/>
                  <a:pt x="120" y="2"/>
                  <a:pt x="120" y="1"/>
                </a:cubicBezTo>
                <a:cubicBezTo>
                  <a:pt x="120" y="1"/>
                  <a:pt x="120" y="0"/>
                  <a:pt x="1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248361" y="2461291"/>
            <a:ext cx="214784" cy="214784"/>
          </a:xfrm>
          <a:custGeom>
            <a:avLst/>
            <a:gdLst>
              <a:gd name="T0" fmla="*/ 248 w 288"/>
              <a:gd name="T1" fmla="*/ 0 h 288"/>
              <a:gd name="T2" fmla="*/ 40 w 288"/>
              <a:gd name="T3" fmla="*/ 0 h 288"/>
              <a:gd name="T4" fmla="*/ 0 w 288"/>
              <a:gd name="T5" fmla="*/ 40 h 288"/>
              <a:gd name="T6" fmla="*/ 0 w 288"/>
              <a:gd name="T7" fmla="*/ 248 h 288"/>
              <a:gd name="T8" fmla="*/ 40 w 288"/>
              <a:gd name="T9" fmla="*/ 288 h 288"/>
              <a:gd name="T10" fmla="*/ 248 w 288"/>
              <a:gd name="T11" fmla="*/ 288 h 288"/>
              <a:gd name="T12" fmla="*/ 288 w 288"/>
              <a:gd name="T13" fmla="*/ 248 h 288"/>
              <a:gd name="T14" fmla="*/ 288 w 288"/>
              <a:gd name="T15" fmla="*/ 40 h 288"/>
              <a:gd name="T16" fmla="*/ 248 w 288"/>
              <a:gd name="T17" fmla="*/ 0 h 288"/>
              <a:gd name="T18" fmla="*/ 24 w 288"/>
              <a:gd name="T19" fmla="*/ 159 h 288"/>
              <a:gd name="T20" fmla="*/ 9 w 288"/>
              <a:gd name="T21" fmla="*/ 144 h 288"/>
              <a:gd name="T22" fmla="*/ 24 w 288"/>
              <a:gd name="T23" fmla="*/ 129 h 288"/>
              <a:gd name="T24" fmla="*/ 39 w 288"/>
              <a:gd name="T25" fmla="*/ 144 h 288"/>
              <a:gd name="T26" fmla="*/ 24 w 288"/>
              <a:gd name="T27" fmla="*/ 159 h 288"/>
              <a:gd name="T28" fmla="*/ 64 w 288"/>
              <a:gd name="T29" fmla="*/ 13 h 288"/>
              <a:gd name="T30" fmla="*/ 79 w 288"/>
              <a:gd name="T31" fmla="*/ 28 h 288"/>
              <a:gd name="T32" fmla="*/ 64 w 288"/>
              <a:gd name="T33" fmla="*/ 43 h 288"/>
              <a:gd name="T34" fmla="*/ 49 w 288"/>
              <a:gd name="T35" fmla="*/ 28 h 288"/>
              <a:gd name="T36" fmla="*/ 64 w 288"/>
              <a:gd name="T37" fmla="*/ 13 h 288"/>
              <a:gd name="T38" fmla="*/ 64 w 288"/>
              <a:gd name="T39" fmla="*/ 275 h 288"/>
              <a:gd name="T40" fmla="*/ 49 w 288"/>
              <a:gd name="T41" fmla="*/ 260 h 288"/>
              <a:gd name="T42" fmla="*/ 64 w 288"/>
              <a:gd name="T43" fmla="*/ 245 h 288"/>
              <a:gd name="T44" fmla="*/ 79 w 288"/>
              <a:gd name="T45" fmla="*/ 260 h 288"/>
              <a:gd name="T46" fmla="*/ 64 w 288"/>
              <a:gd name="T47" fmla="*/ 275 h 288"/>
              <a:gd name="T48" fmla="*/ 199 w 288"/>
              <a:gd name="T49" fmla="*/ 236 h 288"/>
              <a:gd name="T50" fmla="*/ 89 w 288"/>
              <a:gd name="T51" fmla="*/ 236 h 288"/>
              <a:gd name="T52" fmla="*/ 62 w 288"/>
              <a:gd name="T53" fmla="*/ 226 h 288"/>
              <a:gd name="T54" fmla="*/ 52 w 288"/>
              <a:gd name="T55" fmla="*/ 199 h 288"/>
              <a:gd name="T56" fmla="*/ 52 w 288"/>
              <a:gd name="T57" fmla="*/ 89 h 288"/>
              <a:gd name="T58" fmla="*/ 62 w 288"/>
              <a:gd name="T59" fmla="*/ 62 h 288"/>
              <a:gd name="T60" fmla="*/ 89 w 288"/>
              <a:gd name="T61" fmla="*/ 52 h 288"/>
              <a:gd name="T62" fmla="*/ 199 w 288"/>
              <a:gd name="T63" fmla="*/ 52 h 288"/>
              <a:gd name="T64" fmla="*/ 226 w 288"/>
              <a:gd name="T65" fmla="*/ 62 h 288"/>
              <a:gd name="T66" fmla="*/ 236 w 288"/>
              <a:gd name="T67" fmla="*/ 89 h 288"/>
              <a:gd name="T68" fmla="*/ 236 w 288"/>
              <a:gd name="T69" fmla="*/ 199 h 288"/>
              <a:gd name="T70" fmla="*/ 226 w 288"/>
              <a:gd name="T71" fmla="*/ 226 h 288"/>
              <a:gd name="T72" fmla="*/ 200 w 288"/>
              <a:gd name="T73" fmla="*/ 236 h 288"/>
              <a:gd name="T74" fmla="*/ 199 w 288"/>
              <a:gd name="T75" fmla="*/ 236 h 288"/>
              <a:gd name="T76" fmla="*/ 223 w 288"/>
              <a:gd name="T77" fmla="*/ 275 h 288"/>
              <a:gd name="T78" fmla="*/ 208 w 288"/>
              <a:gd name="T79" fmla="*/ 260 h 288"/>
              <a:gd name="T80" fmla="*/ 223 w 288"/>
              <a:gd name="T81" fmla="*/ 245 h 288"/>
              <a:gd name="T82" fmla="*/ 238 w 288"/>
              <a:gd name="T83" fmla="*/ 260 h 288"/>
              <a:gd name="T84" fmla="*/ 223 w 288"/>
              <a:gd name="T85" fmla="*/ 275 h 288"/>
              <a:gd name="T86" fmla="*/ 223 w 288"/>
              <a:gd name="T87" fmla="*/ 43 h 288"/>
              <a:gd name="T88" fmla="*/ 208 w 288"/>
              <a:gd name="T89" fmla="*/ 28 h 288"/>
              <a:gd name="T90" fmla="*/ 223 w 288"/>
              <a:gd name="T91" fmla="*/ 13 h 288"/>
              <a:gd name="T92" fmla="*/ 238 w 288"/>
              <a:gd name="T93" fmla="*/ 28 h 288"/>
              <a:gd name="T94" fmla="*/ 223 w 288"/>
              <a:gd name="T95" fmla="*/ 43 h 288"/>
              <a:gd name="T96" fmla="*/ 264 w 288"/>
              <a:gd name="T97" fmla="*/ 159 h 288"/>
              <a:gd name="T98" fmla="*/ 249 w 288"/>
              <a:gd name="T99" fmla="*/ 144 h 288"/>
              <a:gd name="T100" fmla="*/ 264 w 288"/>
              <a:gd name="T101" fmla="*/ 129 h 288"/>
              <a:gd name="T102" fmla="*/ 279 w 288"/>
              <a:gd name="T103" fmla="*/ 144 h 288"/>
              <a:gd name="T104" fmla="*/ 264 w 288"/>
              <a:gd name="T105" fmla="*/ 159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88" h="288">
                <a:moveTo>
                  <a:pt x="248" y="0"/>
                </a:moveTo>
                <a:cubicBezTo>
                  <a:pt x="40" y="0"/>
                  <a:pt x="40" y="0"/>
                  <a:pt x="40" y="0"/>
                </a:cubicBezTo>
                <a:cubicBezTo>
                  <a:pt x="13" y="0"/>
                  <a:pt x="0" y="13"/>
                  <a:pt x="0" y="40"/>
                </a:cubicBezTo>
                <a:cubicBezTo>
                  <a:pt x="0" y="248"/>
                  <a:pt x="0" y="248"/>
                  <a:pt x="0" y="248"/>
                </a:cubicBezTo>
                <a:cubicBezTo>
                  <a:pt x="0" y="275"/>
                  <a:pt x="13" y="288"/>
                  <a:pt x="40" y="288"/>
                </a:cubicBezTo>
                <a:cubicBezTo>
                  <a:pt x="248" y="288"/>
                  <a:pt x="248" y="288"/>
                  <a:pt x="248" y="288"/>
                </a:cubicBezTo>
                <a:cubicBezTo>
                  <a:pt x="275" y="288"/>
                  <a:pt x="288" y="275"/>
                  <a:pt x="288" y="248"/>
                </a:cubicBezTo>
                <a:cubicBezTo>
                  <a:pt x="288" y="40"/>
                  <a:pt x="288" y="40"/>
                  <a:pt x="288" y="40"/>
                </a:cubicBezTo>
                <a:cubicBezTo>
                  <a:pt x="288" y="13"/>
                  <a:pt x="275" y="0"/>
                  <a:pt x="248" y="0"/>
                </a:cubicBezTo>
                <a:close/>
                <a:moveTo>
                  <a:pt x="24" y="159"/>
                </a:moveTo>
                <a:cubicBezTo>
                  <a:pt x="16" y="159"/>
                  <a:pt x="9" y="153"/>
                  <a:pt x="9" y="144"/>
                </a:cubicBezTo>
                <a:cubicBezTo>
                  <a:pt x="9" y="136"/>
                  <a:pt x="16" y="129"/>
                  <a:pt x="24" y="129"/>
                </a:cubicBezTo>
                <a:cubicBezTo>
                  <a:pt x="32" y="129"/>
                  <a:pt x="39" y="136"/>
                  <a:pt x="39" y="144"/>
                </a:cubicBezTo>
                <a:cubicBezTo>
                  <a:pt x="39" y="153"/>
                  <a:pt x="32" y="159"/>
                  <a:pt x="24" y="159"/>
                </a:cubicBezTo>
                <a:close/>
                <a:moveTo>
                  <a:pt x="64" y="13"/>
                </a:moveTo>
                <a:cubicBezTo>
                  <a:pt x="73" y="13"/>
                  <a:pt x="79" y="20"/>
                  <a:pt x="79" y="28"/>
                </a:cubicBezTo>
                <a:cubicBezTo>
                  <a:pt x="79" y="36"/>
                  <a:pt x="73" y="43"/>
                  <a:pt x="64" y="43"/>
                </a:cubicBezTo>
                <a:cubicBezTo>
                  <a:pt x="56" y="43"/>
                  <a:pt x="50" y="36"/>
                  <a:pt x="49" y="28"/>
                </a:cubicBezTo>
                <a:cubicBezTo>
                  <a:pt x="50" y="20"/>
                  <a:pt x="56" y="13"/>
                  <a:pt x="64" y="13"/>
                </a:cubicBezTo>
                <a:close/>
                <a:moveTo>
                  <a:pt x="64" y="275"/>
                </a:moveTo>
                <a:cubicBezTo>
                  <a:pt x="56" y="275"/>
                  <a:pt x="50" y="268"/>
                  <a:pt x="49" y="260"/>
                </a:cubicBezTo>
                <a:cubicBezTo>
                  <a:pt x="50" y="252"/>
                  <a:pt x="56" y="245"/>
                  <a:pt x="64" y="245"/>
                </a:cubicBezTo>
                <a:cubicBezTo>
                  <a:pt x="73" y="245"/>
                  <a:pt x="79" y="252"/>
                  <a:pt x="79" y="260"/>
                </a:cubicBezTo>
                <a:cubicBezTo>
                  <a:pt x="79" y="268"/>
                  <a:pt x="73" y="275"/>
                  <a:pt x="64" y="275"/>
                </a:cubicBezTo>
                <a:close/>
                <a:moveTo>
                  <a:pt x="199" y="236"/>
                </a:moveTo>
                <a:cubicBezTo>
                  <a:pt x="89" y="236"/>
                  <a:pt x="89" y="236"/>
                  <a:pt x="89" y="236"/>
                </a:cubicBezTo>
                <a:cubicBezTo>
                  <a:pt x="79" y="236"/>
                  <a:pt x="69" y="234"/>
                  <a:pt x="62" y="226"/>
                </a:cubicBezTo>
                <a:cubicBezTo>
                  <a:pt x="54" y="219"/>
                  <a:pt x="52" y="209"/>
                  <a:pt x="52" y="199"/>
                </a:cubicBezTo>
                <a:cubicBezTo>
                  <a:pt x="52" y="89"/>
                  <a:pt x="52" y="89"/>
                  <a:pt x="52" y="89"/>
                </a:cubicBezTo>
                <a:cubicBezTo>
                  <a:pt x="52" y="79"/>
                  <a:pt x="54" y="69"/>
                  <a:pt x="62" y="62"/>
                </a:cubicBezTo>
                <a:cubicBezTo>
                  <a:pt x="69" y="54"/>
                  <a:pt x="79" y="52"/>
                  <a:pt x="89" y="52"/>
                </a:cubicBezTo>
                <a:cubicBezTo>
                  <a:pt x="199" y="52"/>
                  <a:pt x="199" y="52"/>
                  <a:pt x="199" y="52"/>
                </a:cubicBezTo>
                <a:cubicBezTo>
                  <a:pt x="209" y="52"/>
                  <a:pt x="219" y="54"/>
                  <a:pt x="226" y="62"/>
                </a:cubicBezTo>
                <a:cubicBezTo>
                  <a:pt x="234" y="69"/>
                  <a:pt x="237" y="79"/>
                  <a:pt x="236" y="89"/>
                </a:cubicBezTo>
                <a:cubicBezTo>
                  <a:pt x="236" y="199"/>
                  <a:pt x="236" y="199"/>
                  <a:pt x="236" y="199"/>
                </a:cubicBezTo>
                <a:cubicBezTo>
                  <a:pt x="237" y="209"/>
                  <a:pt x="234" y="219"/>
                  <a:pt x="226" y="226"/>
                </a:cubicBezTo>
                <a:cubicBezTo>
                  <a:pt x="219" y="234"/>
                  <a:pt x="209" y="236"/>
                  <a:pt x="200" y="236"/>
                </a:cubicBezTo>
                <a:cubicBezTo>
                  <a:pt x="199" y="236"/>
                  <a:pt x="199" y="236"/>
                  <a:pt x="199" y="236"/>
                </a:cubicBezTo>
                <a:close/>
                <a:moveTo>
                  <a:pt x="223" y="275"/>
                </a:moveTo>
                <a:cubicBezTo>
                  <a:pt x="215" y="275"/>
                  <a:pt x="208" y="268"/>
                  <a:pt x="208" y="260"/>
                </a:cubicBezTo>
                <a:cubicBezTo>
                  <a:pt x="208" y="252"/>
                  <a:pt x="215" y="245"/>
                  <a:pt x="223" y="245"/>
                </a:cubicBezTo>
                <a:cubicBezTo>
                  <a:pt x="231" y="245"/>
                  <a:pt x="238" y="252"/>
                  <a:pt x="238" y="260"/>
                </a:cubicBezTo>
                <a:cubicBezTo>
                  <a:pt x="238" y="268"/>
                  <a:pt x="231" y="275"/>
                  <a:pt x="223" y="275"/>
                </a:cubicBezTo>
                <a:close/>
                <a:moveTo>
                  <a:pt x="223" y="43"/>
                </a:moveTo>
                <a:cubicBezTo>
                  <a:pt x="215" y="43"/>
                  <a:pt x="208" y="36"/>
                  <a:pt x="208" y="28"/>
                </a:cubicBezTo>
                <a:cubicBezTo>
                  <a:pt x="208" y="20"/>
                  <a:pt x="215" y="13"/>
                  <a:pt x="223" y="13"/>
                </a:cubicBezTo>
                <a:cubicBezTo>
                  <a:pt x="231" y="13"/>
                  <a:pt x="238" y="20"/>
                  <a:pt x="238" y="28"/>
                </a:cubicBezTo>
                <a:cubicBezTo>
                  <a:pt x="238" y="36"/>
                  <a:pt x="231" y="43"/>
                  <a:pt x="223" y="43"/>
                </a:cubicBezTo>
                <a:close/>
                <a:moveTo>
                  <a:pt x="264" y="159"/>
                </a:moveTo>
                <a:cubicBezTo>
                  <a:pt x="256" y="159"/>
                  <a:pt x="249" y="153"/>
                  <a:pt x="249" y="144"/>
                </a:cubicBezTo>
                <a:cubicBezTo>
                  <a:pt x="249" y="136"/>
                  <a:pt x="256" y="129"/>
                  <a:pt x="264" y="129"/>
                </a:cubicBezTo>
                <a:cubicBezTo>
                  <a:pt x="273" y="129"/>
                  <a:pt x="279" y="136"/>
                  <a:pt x="279" y="144"/>
                </a:cubicBezTo>
                <a:cubicBezTo>
                  <a:pt x="279" y="153"/>
                  <a:pt x="273" y="159"/>
                  <a:pt x="264" y="15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35536" y="2892175"/>
            <a:ext cx="188430" cy="214784"/>
          </a:xfrm>
          <a:custGeom>
            <a:avLst/>
            <a:gdLst>
              <a:gd name="T0" fmla="*/ 0 w 143"/>
              <a:gd name="T1" fmla="*/ 163 h 163"/>
              <a:gd name="T2" fmla="*/ 143 w 143"/>
              <a:gd name="T3" fmla="*/ 0 h 163"/>
              <a:gd name="T4" fmla="*/ 22 w 143"/>
              <a:gd name="T5" fmla="*/ 151 h 163"/>
              <a:gd name="T6" fmla="*/ 8 w 143"/>
              <a:gd name="T7" fmla="*/ 137 h 163"/>
              <a:gd name="T8" fmla="*/ 22 w 143"/>
              <a:gd name="T9" fmla="*/ 151 h 163"/>
              <a:gd name="T10" fmla="*/ 8 w 143"/>
              <a:gd name="T11" fmla="*/ 126 h 163"/>
              <a:gd name="T12" fmla="*/ 22 w 143"/>
              <a:gd name="T13" fmla="*/ 112 h 163"/>
              <a:gd name="T14" fmla="*/ 22 w 143"/>
              <a:gd name="T15" fmla="*/ 101 h 163"/>
              <a:gd name="T16" fmla="*/ 8 w 143"/>
              <a:gd name="T17" fmla="*/ 87 h 163"/>
              <a:gd name="T18" fmla="*/ 22 w 143"/>
              <a:gd name="T19" fmla="*/ 101 h 163"/>
              <a:gd name="T20" fmla="*/ 8 w 143"/>
              <a:gd name="T21" fmla="*/ 77 h 163"/>
              <a:gd name="T22" fmla="*/ 22 w 143"/>
              <a:gd name="T23" fmla="*/ 62 h 163"/>
              <a:gd name="T24" fmla="*/ 22 w 143"/>
              <a:gd name="T25" fmla="*/ 52 h 163"/>
              <a:gd name="T26" fmla="*/ 8 w 143"/>
              <a:gd name="T27" fmla="*/ 37 h 163"/>
              <a:gd name="T28" fmla="*/ 22 w 143"/>
              <a:gd name="T29" fmla="*/ 52 h 163"/>
              <a:gd name="T30" fmla="*/ 8 w 143"/>
              <a:gd name="T31" fmla="*/ 27 h 163"/>
              <a:gd name="T32" fmla="*/ 22 w 143"/>
              <a:gd name="T33" fmla="*/ 12 h 163"/>
              <a:gd name="T34" fmla="*/ 112 w 143"/>
              <a:gd name="T35" fmla="*/ 143 h 163"/>
              <a:gd name="T36" fmla="*/ 30 w 143"/>
              <a:gd name="T37" fmla="*/ 91 h 163"/>
              <a:gd name="T38" fmla="*/ 112 w 143"/>
              <a:gd name="T39" fmla="*/ 143 h 163"/>
              <a:gd name="T40" fmla="*/ 30 w 143"/>
              <a:gd name="T41" fmla="*/ 71 h 163"/>
              <a:gd name="T42" fmla="*/ 112 w 143"/>
              <a:gd name="T43" fmla="*/ 20 h 163"/>
              <a:gd name="T44" fmla="*/ 135 w 143"/>
              <a:gd name="T45" fmla="*/ 151 h 163"/>
              <a:gd name="T46" fmla="*/ 121 w 143"/>
              <a:gd name="T47" fmla="*/ 137 h 163"/>
              <a:gd name="T48" fmla="*/ 135 w 143"/>
              <a:gd name="T49" fmla="*/ 151 h 163"/>
              <a:gd name="T50" fmla="*/ 121 w 143"/>
              <a:gd name="T51" fmla="*/ 126 h 163"/>
              <a:gd name="T52" fmla="*/ 135 w 143"/>
              <a:gd name="T53" fmla="*/ 112 h 163"/>
              <a:gd name="T54" fmla="*/ 135 w 143"/>
              <a:gd name="T55" fmla="*/ 101 h 163"/>
              <a:gd name="T56" fmla="*/ 121 w 143"/>
              <a:gd name="T57" fmla="*/ 87 h 163"/>
              <a:gd name="T58" fmla="*/ 135 w 143"/>
              <a:gd name="T59" fmla="*/ 101 h 163"/>
              <a:gd name="T60" fmla="*/ 121 w 143"/>
              <a:gd name="T61" fmla="*/ 77 h 163"/>
              <a:gd name="T62" fmla="*/ 135 w 143"/>
              <a:gd name="T63" fmla="*/ 62 h 163"/>
              <a:gd name="T64" fmla="*/ 135 w 143"/>
              <a:gd name="T65" fmla="*/ 52 h 163"/>
              <a:gd name="T66" fmla="*/ 121 w 143"/>
              <a:gd name="T67" fmla="*/ 37 h 163"/>
              <a:gd name="T68" fmla="*/ 135 w 143"/>
              <a:gd name="T69" fmla="*/ 52 h 163"/>
              <a:gd name="T70" fmla="*/ 121 w 143"/>
              <a:gd name="T71" fmla="*/ 27 h 163"/>
              <a:gd name="T72" fmla="*/ 135 w 143"/>
              <a:gd name="T73" fmla="*/ 12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3" h="163">
                <a:moveTo>
                  <a:pt x="0" y="0"/>
                </a:moveTo>
                <a:lnTo>
                  <a:pt x="0" y="163"/>
                </a:lnTo>
                <a:lnTo>
                  <a:pt x="143" y="163"/>
                </a:lnTo>
                <a:lnTo>
                  <a:pt x="143" y="0"/>
                </a:lnTo>
                <a:lnTo>
                  <a:pt x="0" y="0"/>
                </a:lnTo>
                <a:close/>
                <a:moveTo>
                  <a:pt x="22" y="151"/>
                </a:moveTo>
                <a:lnTo>
                  <a:pt x="8" y="151"/>
                </a:lnTo>
                <a:lnTo>
                  <a:pt x="8" y="137"/>
                </a:lnTo>
                <a:lnTo>
                  <a:pt x="22" y="137"/>
                </a:lnTo>
                <a:lnTo>
                  <a:pt x="22" y="151"/>
                </a:lnTo>
                <a:close/>
                <a:moveTo>
                  <a:pt x="22" y="126"/>
                </a:moveTo>
                <a:lnTo>
                  <a:pt x="8" y="126"/>
                </a:lnTo>
                <a:lnTo>
                  <a:pt x="8" y="112"/>
                </a:lnTo>
                <a:lnTo>
                  <a:pt x="22" y="112"/>
                </a:lnTo>
                <a:lnTo>
                  <a:pt x="22" y="126"/>
                </a:lnTo>
                <a:close/>
                <a:moveTo>
                  <a:pt x="22" y="101"/>
                </a:moveTo>
                <a:lnTo>
                  <a:pt x="8" y="101"/>
                </a:lnTo>
                <a:lnTo>
                  <a:pt x="8" y="87"/>
                </a:lnTo>
                <a:lnTo>
                  <a:pt x="22" y="87"/>
                </a:lnTo>
                <a:lnTo>
                  <a:pt x="22" y="101"/>
                </a:lnTo>
                <a:close/>
                <a:moveTo>
                  <a:pt x="22" y="77"/>
                </a:moveTo>
                <a:lnTo>
                  <a:pt x="8" y="77"/>
                </a:lnTo>
                <a:lnTo>
                  <a:pt x="8" y="62"/>
                </a:lnTo>
                <a:lnTo>
                  <a:pt x="22" y="62"/>
                </a:lnTo>
                <a:lnTo>
                  <a:pt x="22" y="77"/>
                </a:lnTo>
                <a:close/>
                <a:moveTo>
                  <a:pt x="22" y="52"/>
                </a:moveTo>
                <a:lnTo>
                  <a:pt x="8" y="52"/>
                </a:lnTo>
                <a:lnTo>
                  <a:pt x="8" y="37"/>
                </a:lnTo>
                <a:lnTo>
                  <a:pt x="22" y="37"/>
                </a:lnTo>
                <a:lnTo>
                  <a:pt x="22" y="52"/>
                </a:lnTo>
                <a:close/>
                <a:moveTo>
                  <a:pt x="22" y="27"/>
                </a:moveTo>
                <a:lnTo>
                  <a:pt x="8" y="27"/>
                </a:lnTo>
                <a:lnTo>
                  <a:pt x="8" y="12"/>
                </a:lnTo>
                <a:lnTo>
                  <a:pt x="22" y="12"/>
                </a:lnTo>
                <a:lnTo>
                  <a:pt x="22" y="27"/>
                </a:lnTo>
                <a:close/>
                <a:moveTo>
                  <a:pt x="112" y="143"/>
                </a:moveTo>
                <a:lnTo>
                  <a:pt x="30" y="143"/>
                </a:lnTo>
                <a:lnTo>
                  <a:pt x="30" y="91"/>
                </a:lnTo>
                <a:lnTo>
                  <a:pt x="112" y="91"/>
                </a:lnTo>
                <a:lnTo>
                  <a:pt x="112" y="143"/>
                </a:lnTo>
                <a:close/>
                <a:moveTo>
                  <a:pt x="112" y="71"/>
                </a:moveTo>
                <a:lnTo>
                  <a:pt x="30" y="71"/>
                </a:lnTo>
                <a:lnTo>
                  <a:pt x="30" y="20"/>
                </a:lnTo>
                <a:lnTo>
                  <a:pt x="112" y="20"/>
                </a:lnTo>
                <a:lnTo>
                  <a:pt x="112" y="71"/>
                </a:lnTo>
                <a:close/>
                <a:moveTo>
                  <a:pt x="135" y="151"/>
                </a:moveTo>
                <a:lnTo>
                  <a:pt x="121" y="151"/>
                </a:lnTo>
                <a:lnTo>
                  <a:pt x="121" y="137"/>
                </a:lnTo>
                <a:lnTo>
                  <a:pt x="135" y="137"/>
                </a:lnTo>
                <a:lnTo>
                  <a:pt x="135" y="151"/>
                </a:lnTo>
                <a:close/>
                <a:moveTo>
                  <a:pt x="135" y="126"/>
                </a:moveTo>
                <a:lnTo>
                  <a:pt x="121" y="126"/>
                </a:lnTo>
                <a:lnTo>
                  <a:pt x="121" y="112"/>
                </a:lnTo>
                <a:lnTo>
                  <a:pt x="135" y="112"/>
                </a:lnTo>
                <a:lnTo>
                  <a:pt x="135" y="126"/>
                </a:lnTo>
                <a:close/>
                <a:moveTo>
                  <a:pt x="135" y="101"/>
                </a:moveTo>
                <a:lnTo>
                  <a:pt x="121" y="101"/>
                </a:lnTo>
                <a:lnTo>
                  <a:pt x="121" y="87"/>
                </a:lnTo>
                <a:lnTo>
                  <a:pt x="135" y="87"/>
                </a:lnTo>
                <a:lnTo>
                  <a:pt x="135" y="101"/>
                </a:lnTo>
                <a:close/>
                <a:moveTo>
                  <a:pt x="135" y="77"/>
                </a:moveTo>
                <a:lnTo>
                  <a:pt x="121" y="77"/>
                </a:lnTo>
                <a:lnTo>
                  <a:pt x="121" y="62"/>
                </a:lnTo>
                <a:lnTo>
                  <a:pt x="135" y="62"/>
                </a:lnTo>
                <a:lnTo>
                  <a:pt x="135" y="77"/>
                </a:lnTo>
                <a:close/>
                <a:moveTo>
                  <a:pt x="135" y="52"/>
                </a:moveTo>
                <a:lnTo>
                  <a:pt x="121" y="52"/>
                </a:lnTo>
                <a:lnTo>
                  <a:pt x="121" y="37"/>
                </a:lnTo>
                <a:lnTo>
                  <a:pt x="135" y="37"/>
                </a:lnTo>
                <a:lnTo>
                  <a:pt x="135" y="52"/>
                </a:lnTo>
                <a:close/>
                <a:moveTo>
                  <a:pt x="135" y="27"/>
                </a:moveTo>
                <a:lnTo>
                  <a:pt x="121" y="27"/>
                </a:lnTo>
                <a:lnTo>
                  <a:pt x="121" y="12"/>
                </a:lnTo>
                <a:lnTo>
                  <a:pt x="135" y="12"/>
                </a:lnTo>
                <a:lnTo>
                  <a:pt x="135" y="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50030" y="3752624"/>
            <a:ext cx="162076" cy="214784"/>
          </a:xfrm>
          <a:custGeom>
            <a:avLst/>
            <a:gdLst>
              <a:gd name="T0" fmla="*/ 191 w 217"/>
              <a:gd name="T1" fmla="*/ 36 h 288"/>
              <a:gd name="T2" fmla="*/ 156 w 217"/>
              <a:gd name="T3" fmla="*/ 0 h 288"/>
              <a:gd name="T4" fmla="*/ 60 w 217"/>
              <a:gd name="T5" fmla="*/ 0 h 288"/>
              <a:gd name="T6" fmla="*/ 27 w 217"/>
              <a:gd name="T7" fmla="*/ 36 h 288"/>
              <a:gd name="T8" fmla="*/ 0 w 217"/>
              <a:gd name="T9" fmla="*/ 36 h 288"/>
              <a:gd name="T10" fmla="*/ 0 w 217"/>
              <a:gd name="T11" fmla="*/ 288 h 288"/>
              <a:gd name="T12" fmla="*/ 217 w 217"/>
              <a:gd name="T13" fmla="*/ 288 h 288"/>
              <a:gd name="T14" fmla="*/ 217 w 217"/>
              <a:gd name="T15" fmla="*/ 36 h 288"/>
              <a:gd name="T16" fmla="*/ 191 w 217"/>
              <a:gd name="T17" fmla="*/ 36 h 288"/>
              <a:gd name="T18" fmla="*/ 74 w 217"/>
              <a:gd name="T19" fmla="*/ 16 h 288"/>
              <a:gd name="T20" fmla="*/ 142 w 217"/>
              <a:gd name="T21" fmla="*/ 16 h 288"/>
              <a:gd name="T22" fmla="*/ 150 w 217"/>
              <a:gd name="T23" fmla="*/ 24 h 288"/>
              <a:gd name="T24" fmla="*/ 142 w 217"/>
              <a:gd name="T25" fmla="*/ 33 h 288"/>
              <a:gd name="T26" fmla="*/ 74 w 217"/>
              <a:gd name="T27" fmla="*/ 33 h 288"/>
              <a:gd name="T28" fmla="*/ 65 w 217"/>
              <a:gd name="T29" fmla="*/ 24 h 288"/>
              <a:gd name="T30" fmla="*/ 74 w 217"/>
              <a:gd name="T31" fmla="*/ 16 h 288"/>
              <a:gd name="T32" fmla="*/ 180 w 217"/>
              <a:gd name="T33" fmla="*/ 260 h 288"/>
              <a:gd name="T34" fmla="*/ 36 w 217"/>
              <a:gd name="T35" fmla="*/ 260 h 288"/>
              <a:gd name="T36" fmla="*/ 36 w 217"/>
              <a:gd name="T37" fmla="*/ 67 h 288"/>
              <a:gd name="T38" fmla="*/ 74 w 217"/>
              <a:gd name="T39" fmla="*/ 67 h 288"/>
              <a:gd name="T40" fmla="*/ 70 w 217"/>
              <a:gd name="T41" fmla="*/ 79 h 288"/>
              <a:gd name="T42" fmla="*/ 70 w 217"/>
              <a:gd name="T43" fmla="*/ 80 h 288"/>
              <a:gd name="T44" fmla="*/ 80 w 217"/>
              <a:gd name="T45" fmla="*/ 87 h 288"/>
              <a:gd name="T46" fmla="*/ 138 w 217"/>
              <a:gd name="T47" fmla="*/ 87 h 288"/>
              <a:gd name="T48" fmla="*/ 148 w 217"/>
              <a:gd name="T49" fmla="*/ 80 h 288"/>
              <a:gd name="T50" fmla="*/ 148 w 217"/>
              <a:gd name="T51" fmla="*/ 79 h 288"/>
              <a:gd name="T52" fmla="*/ 144 w 217"/>
              <a:gd name="T53" fmla="*/ 67 h 288"/>
              <a:gd name="T54" fmla="*/ 180 w 217"/>
              <a:gd name="T55" fmla="*/ 67 h 288"/>
              <a:gd name="T56" fmla="*/ 180 w 217"/>
              <a:gd name="T57" fmla="*/ 26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17" h="288">
                <a:moveTo>
                  <a:pt x="191" y="36"/>
                </a:moveTo>
                <a:cubicBezTo>
                  <a:pt x="183" y="21"/>
                  <a:pt x="169" y="0"/>
                  <a:pt x="156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48" y="0"/>
                  <a:pt x="35" y="19"/>
                  <a:pt x="27" y="3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7" y="288"/>
                  <a:pt x="217" y="288"/>
                  <a:pt x="217" y="288"/>
                </a:cubicBezTo>
                <a:cubicBezTo>
                  <a:pt x="217" y="36"/>
                  <a:pt x="217" y="36"/>
                  <a:pt x="217" y="36"/>
                </a:cubicBezTo>
                <a:lnTo>
                  <a:pt x="191" y="36"/>
                </a:lnTo>
                <a:close/>
                <a:moveTo>
                  <a:pt x="74" y="16"/>
                </a:moveTo>
                <a:cubicBezTo>
                  <a:pt x="142" y="16"/>
                  <a:pt x="142" y="16"/>
                  <a:pt x="142" y="16"/>
                </a:cubicBezTo>
                <a:cubicBezTo>
                  <a:pt x="146" y="16"/>
                  <a:pt x="150" y="20"/>
                  <a:pt x="150" y="24"/>
                </a:cubicBezTo>
                <a:cubicBezTo>
                  <a:pt x="150" y="29"/>
                  <a:pt x="146" y="33"/>
                  <a:pt x="142" y="33"/>
                </a:cubicBezTo>
                <a:cubicBezTo>
                  <a:pt x="74" y="33"/>
                  <a:pt x="74" y="33"/>
                  <a:pt x="74" y="33"/>
                </a:cubicBezTo>
                <a:cubicBezTo>
                  <a:pt x="69" y="33"/>
                  <a:pt x="65" y="29"/>
                  <a:pt x="65" y="24"/>
                </a:cubicBezTo>
                <a:cubicBezTo>
                  <a:pt x="65" y="20"/>
                  <a:pt x="69" y="16"/>
                  <a:pt x="74" y="16"/>
                </a:cubicBezTo>
                <a:close/>
                <a:moveTo>
                  <a:pt x="180" y="260"/>
                </a:moveTo>
                <a:cubicBezTo>
                  <a:pt x="36" y="260"/>
                  <a:pt x="36" y="260"/>
                  <a:pt x="36" y="260"/>
                </a:cubicBezTo>
                <a:cubicBezTo>
                  <a:pt x="36" y="67"/>
                  <a:pt x="36" y="67"/>
                  <a:pt x="36" y="67"/>
                </a:cubicBezTo>
                <a:cubicBezTo>
                  <a:pt x="74" y="67"/>
                  <a:pt x="74" y="67"/>
                  <a:pt x="74" y="67"/>
                </a:cubicBezTo>
                <a:cubicBezTo>
                  <a:pt x="72" y="72"/>
                  <a:pt x="70" y="78"/>
                  <a:pt x="70" y="79"/>
                </a:cubicBezTo>
                <a:cubicBezTo>
                  <a:pt x="70" y="80"/>
                  <a:pt x="70" y="80"/>
                  <a:pt x="70" y="80"/>
                </a:cubicBezTo>
                <a:cubicBezTo>
                  <a:pt x="70" y="84"/>
                  <a:pt x="74" y="87"/>
                  <a:pt x="80" y="87"/>
                </a:cubicBezTo>
                <a:cubicBezTo>
                  <a:pt x="138" y="87"/>
                  <a:pt x="138" y="87"/>
                  <a:pt x="138" y="87"/>
                </a:cubicBezTo>
                <a:cubicBezTo>
                  <a:pt x="143" y="87"/>
                  <a:pt x="148" y="84"/>
                  <a:pt x="148" y="80"/>
                </a:cubicBezTo>
                <a:cubicBezTo>
                  <a:pt x="148" y="79"/>
                  <a:pt x="148" y="79"/>
                  <a:pt x="148" y="79"/>
                </a:cubicBezTo>
                <a:cubicBezTo>
                  <a:pt x="148" y="78"/>
                  <a:pt x="146" y="72"/>
                  <a:pt x="144" y="67"/>
                </a:cubicBezTo>
                <a:cubicBezTo>
                  <a:pt x="180" y="67"/>
                  <a:pt x="180" y="67"/>
                  <a:pt x="180" y="67"/>
                </a:cubicBezTo>
                <a:lnTo>
                  <a:pt x="180" y="2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5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10026" y="3811920"/>
            <a:ext cx="17131" cy="13176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47951" y="3777660"/>
            <a:ext cx="143628" cy="166029"/>
          </a:xfrm>
          <a:custGeom>
            <a:avLst/>
            <a:gdLst>
              <a:gd name="T0" fmla="*/ 176 w 192"/>
              <a:gd name="T1" fmla="*/ 46 h 222"/>
              <a:gd name="T2" fmla="*/ 132 w 192"/>
              <a:gd name="T3" fmla="*/ 0 h 222"/>
              <a:gd name="T4" fmla="*/ 60 w 192"/>
              <a:gd name="T5" fmla="*/ 0 h 222"/>
              <a:gd name="T6" fmla="*/ 18 w 192"/>
              <a:gd name="T7" fmla="*/ 46 h 222"/>
              <a:gd name="T8" fmla="*/ 0 w 192"/>
              <a:gd name="T9" fmla="*/ 46 h 222"/>
              <a:gd name="T10" fmla="*/ 0 w 192"/>
              <a:gd name="T11" fmla="*/ 222 h 222"/>
              <a:gd name="T12" fmla="*/ 192 w 192"/>
              <a:gd name="T13" fmla="*/ 222 h 222"/>
              <a:gd name="T14" fmla="*/ 192 w 192"/>
              <a:gd name="T15" fmla="*/ 46 h 222"/>
              <a:gd name="T16" fmla="*/ 176 w 192"/>
              <a:gd name="T17" fmla="*/ 46 h 222"/>
              <a:gd name="T18" fmla="*/ 113 w 192"/>
              <a:gd name="T19" fmla="*/ 42 h 222"/>
              <a:gd name="T20" fmla="*/ 77 w 192"/>
              <a:gd name="T21" fmla="*/ 42 h 222"/>
              <a:gd name="T22" fmla="*/ 67 w 192"/>
              <a:gd name="T23" fmla="*/ 31 h 222"/>
              <a:gd name="T24" fmla="*/ 77 w 192"/>
              <a:gd name="T25" fmla="*/ 20 h 222"/>
              <a:gd name="T26" fmla="*/ 113 w 192"/>
              <a:gd name="T27" fmla="*/ 20 h 222"/>
              <a:gd name="T28" fmla="*/ 124 w 192"/>
              <a:gd name="T29" fmla="*/ 31 h 222"/>
              <a:gd name="T30" fmla="*/ 113 w 192"/>
              <a:gd name="T31" fmla="*/ 4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92" h="222">
                <a:moveTo>
                  <a:pt x="176" y="46"/>
                </a:moveTo>
                <a:cubicBezTo>
                  <a:pt x="166" y="26"/>
                  <a:pt x="148" y="0"/>
                  <a:pt x="132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45" y="0"/>
                  <a:pt x="29" y="25"/>
                  <a:pt x="18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222"/>
                  <a:pt x="0" y="222"/>
                  <a:pt x="0" y="222"/>
                </a:cubicBezTo>
                <a:cubicBezTo>
                  <a:pt x="192" y="222"/>
                  <a:pt x="192" y="222"/>
                  <a:pt x="192" y="222"/>
                </a:cubicBezTo>
                <a:cubicBezTo>
                  <a:pt x="192" y="46"/>
                  <a:pt x="192" y="46"/>
                  <a:pt x="192" y="46"/>
                </a:cubicBezTo>
                <a:lnTo>
                  <a:pt x="176" y="46"/>
                </a:lnTo>
                <a:close/>
                <a:moveTo>
                  <a:pt x="113" y="42"/>
                </a:moveTo>
                <a:cubicBezTo>
                  <a:pt x="77" y="42"/>
                  <a:pt x="77" y="42"/>
                  <a:pt x="77" y="42"/>
                </a:cubicBezTo>
                <a:cubicBezTo>
                  <a:pt x="72" y="42"/>
                  <a:pt x="67" y="37"/>
                  <a:pt x="67" y="31"/>
                </a:cubicBezTo>
                <a:cubicBezTo>
                  <a:pt x="67" y="25"/>
                  <a:pt x="72" y="20"/>
                  <a:pt x="77" y="20"/>
                </a:cubicBezTo>
                <a:cubicBezTo>
                  <a:pt x="113" y="20"/>
                  <a:pt x="113" y="20"/>
                  <a:pt x="113" y="20"/>
                </a:cubicBezTo>
                <a:cubicBezTo>
                  <a:pt x="119" y="20"/>
                  <a:pt x="124" y="25"/>
                  <a:pt x="124" y="31"/>
                </a:cubicBezTo>
                <a:cubicBezTo>
                  <a:pt x="124" y="37"/>
                  <a:pt x="119" y="42"/>
                  <a:pt x="113" y="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5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412373" y="3811920"/>
            <a:ext cx="17131" cy="13176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58" name="出自【趣你的PPT】(微信:qunideppt)：最优质的PPT资源库"/>
          <p:cNvSpPr>
            <a:spLocks/>
          </p:cNvSpPr>
          <p:nvPr/>
        </p:nvSpPr>
        <p:spPr bwMode="auto">
          <a:xfrm>
            <a:off x="6211961" y="3361272"/>
            <a:ext cx="125181" cy="109369"/>
          </a:xfrm>
          <a:custGeom>
            <a:avLst/>
            <a:gdLst>
              <a:gd name="T0" fmla="*/ 167 w 167"/>
              <a:gd name="T1" fmla="*/ 0 h 146"/>
              <a:gd name="T2" fmla="*/ 0 w 167"/>
              <a:gd name="T3" fmla="*/ 0 h 146"/>
              <a:gd name="T4" fmla="*/ 0 w 167"/>
              <a:gd name="T5" fmla="*/ 146 h 146"/>
              <a:gd name="T6" fmla="*/ 76 w 167"/>
              <a:gd name="T7" fmla="*/ 146 h 146"/>
              <a:gd name="T8" fmla="*/ 110 w 167"/>
              <a:gd name="T9" fmla="*/ 124 h 146"/>
              <a:gd name="T10" fmla="*/ 145 w 167"/>
              <a:gd name="T11" fmla="*/ 146 h 146"/>
              <a:gd name="T12" fmla="*/ 167 w 167"/>
              <a:gd name="T13" fmla="*/ 146 h 146"/>
              <a:gd name="T14" fmla="*/ 167 w 167"/>
              <a:gd name="T15" fmla="*/ 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7" h="146">
                <a:moveTo>
                  <a:pt x="167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46"/>
                  <a:pt x="0" y="146"/>
                  <a:pt x="0" y="146"/>
                </a:cubicBezTo>
                <a:cubicBezTo>
                  <a:pt x="76" y="146"/>
                  <a:pt x="76" y="146"/>
                  <a:pt x="76" y="146"/>
                </a:cubicBezTo>
                <a:cubicBezTo>
                  <a:pt x="82" y="133"/>
                  <a:pt x="95" y="124"/>
                  <a:pt x="110" y="124"/>
                </a:cubicBezTo>
                <a:cubicBezTo>
                  <a:pt x="126" y="124"/>
                  <a:pt x="139" y="133"/>
                  <a:pt x="145" y="146"/>
                </a:cubicBezTo>
                <a:cubicBezTo>
                  <a:pt x="167" y="146"/>
                  <a:pt x="167" y="146"/>
                  <a:pt x="167" y="146"/>
                </a:cubicBezTo>
                <a:lnTo>
                  <a:pt x="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22359" y="3391578"/>
            <a:ext cx="75109" cy="79061"/>
          </a:xfrm>
          <a:custGeom>
            <a:avLst/>
            <a:gdLst>
              <a:gd name="T0" fmla="*/ 72 w 102"/>
              <a:gd name="T1" fmla="*/ 83 h 105"/>
              <a:gd name="T2" fmla="*/ 102 w 102"/>
              <a:gd name="T3" fmla="*/ 98 h 105"/>
              <a:gd name="T4" fmla="*/ 102 w 102"/>
              <a:gd name="T5" fmla="*/ 0 h 105"/>
              <a:gd name="T6" fmla="*/ 39 w 102"/>
              <a:gd name="T7" fmla="*/ 0 h 105"/>
              <a:gd name="T8" fmla="*/ 0 w 102"/>
              <a:gd name="T9" fmla="*/ 42 h 105"/>
              <a:gd name="T10" fmla="*/ 0 w 102"/>
              <a:gd name="T11" fmla="*/ 105 h 105"/>
              <a:gd name="T12" fmla="*/ 37 w 102"/>
              <a:gd name="T13" fmla="*/ 105 h 105"/>
              <a:gd name="T14" fmla="*/ 72 w 102"/>
              <a:gd name="T15" fmla="*/ 83 h 105"/>
              <a:gd name="T16" fmla="*/ 24 w 102"/>
              <a:gd name="T17" fmla="*/ 46 h 105"/>
              <a:gd name="T18" fmla="*/ 45 w 102"/>
              <a:gd name="T19" fmla="*/ 21 h 105"/>
              <a:gd name="T20" fmla="*/ 79 w 102"/>
              <a:gd name="T21" fmla="*/ 21 h 105"/>
              <a:gd name="T22" fmla="*/ 79 w 102"/>
              <a:gd name="T23" fmla="*/ 67 h 105"/>
              <a:gd name="T24" fmla="*/ 24 w 102"/>
              <a:gd name="T25" fmla="*/ 67 h 105"/>
              <a:gd name="T26" fmla="*/ 24 w 102"/>
              <a:gd name="T27" fmla="*/ 46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2" h="105">
                <a:moveTo>
                  <a:pt x="72" y="83"/>
                </a:moveTo>
                <a:cubicBezTo>
                  <a:pt x="84" y="83"/>
                  <a:pt x="95" y="89"/>
                  <a:pt x="102" y="98"/>
                </a:cubicBezTo>
                <a:cubicBezTo>
                  <a:pt x="102" y="0"/>
                  <a:pt x="102" y="0"/>
                  <a:pt x="102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105"/>
                  <a:pt x="0" y="105"/>
                  <a:pt x="0" y="105"/>
                </a:cubicBezTo>
                <a:cubicBezTo>
                  <a:pt x="37" y="105"/>
                  <a:pt x="37" y="105"/>
                  <a:pt x="37" y="105"/>
                </a:cubicBezTo>
                <a:cubicBezTo>
                  <a:pt x="43" y="92"/>
                  <a:pt x="56" y="83"/>
                  <a:pt x="72" y="83"/>
                </a:cubicBezTo>
                <a:close/>
                <a:moveTo>
                  <a:pt x="24" y="46"/>
                </a:moveTo>
                <a:cubicBezTo>
                  <a:pt x="45" y="21"/>
                  <a:pt x="45" y="21"/>
                  <a:pt x="45" y="21"/>
                </a:cubicBezTo>
                <a:cubicBezTo>
                  <a:pt x="79" y="21"/>
                  <a:pt x="79" y="21"/>
                  <a:pt x="79" y="21"/>
                </a:cubicBezTo>
                <a:cubicBezTo>
                  <a:pt x="79" y="67"/>
                  <a:pt x="79" y="67"/>
                  <a:pt x="79" y="67"/>
                </a:cubicBezTo>
                <a:cubicBezTo>
                  <a:pt x="24" y="67"/>
                  <a:pt x="24" y="67"/>
                  <a:pt x="24" y="67"/>
                </a:cubicBezTo>
                <a:lnTo>
                  <a:pt x="24" y="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6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56619" y="3462733"/>
            <a:ext cx="38213" cy="38213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6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75210" y="3462733"/>
            <a:ext cx="38213" cy="38213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62" name="出自【趣你的PPT】(微信:qunideppt)：最优质的PPT资源库"/>
          <p:cNvSpPr>
            <a:spLocks/>
          </p:cNvSpPr>
          <p:nvPr/>
        </p:nvSpPr>
        <p:spPr bwMode="auto">
          <a:xfrm>
            <a:off x="6642844" y="3361272"/>
            <a:ext cx="123863" cy="109369"/>
          </a:xfrm>
          <a:custGeom>
            <a:avLst/>
            <a:gdLst>
              <a:gd name="T0" fmla="*/ 167 w 167"/>
              <a:gd name="T1" fmla="*/ 0 h 146"/>
              <a:gd name="T2" fmla="*/ 0 w 167"/>
              <a:gd name="T3" fmla="*/ 0 h 146"/>
              <a:gd name="T4" fmla="*/ 0 w 167"/>
              <a:gd name="T5" fmla="*/ 146 h 146"/>
              <a:gd name="T6" fmla="*/ 76 w 167"/>
              <a:gd name="T7" fmla="*/ 146 h 146"/>
              <a:gd name="T8" fmla="*/ 111 w 167"/>
              <a:gd name="T9" fmla="*/ 124 h 146"/>
              <a:gd name="T10" fmla="*/ 145 w 167"/>
              <a:gd name="T11" fmla="*/ 146 h 146"/>
              <a:gd name="T12" fmla="*/ 167 w 167"/>
              <a:gd name="T13" fmla="*/ 146 h 146"/>
              <a:gd name="T14" fmla="*/ 167 w 167"/>
              <a:gd name="T15" fmla="*/ 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7" h="146">
                <a:moveTo>
                  <a:pt x="167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46"/>
                  <a:pt x="0" y="146"/>
                  <a:pt x="0" y="146"/>
                </a:cubicBezTo>
                <a:cubicBezTo>
                  <a:pt x="76" y="146"/>
                  <a:pt x="76" y="146"/>
                  <a:pt x="76" y="146"/>
                </a:cubicBezTo>
                <a:cubicBezTo>
                  <a:pt x="82" y="133"/>
                  <a:pt x="95" y="124"/>
                  <a:pt x="111" y="124"/>
                </a:cubicBezTo>
                <a:cubicBezTo>
                  <a:pt x="126" y="124"/>
                  <a:pt x="139" y="133"/>
                  <a:pt x="145" y="146"/>
                </a:cubicBezTo>
                <a:cubicBezTo>
                  <a:pt x="167" y="146"/>
                  <a:pt x="167" y="146"/>
                  <a:pt x="167" y="146"/>
                </a:cubicBezTo>
                <a:lnTo>
                  <a:pt x="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63" name="出自【趣你的PPT】(微信:qunideppt)：最优质的PPT资源库"/>
          <p:cNvSpPr>
            <a:spLocks/>
          </p:cNvSpPr>
          <p:nvPr/>
        </p:nvSpPr>
        <p:spPr bwMode="auto">
          <a:xfrm>
            <a:off x="6553242" y="3391578"/>
            <a:ext cx="76426" cy="79061"/>
          </a:xfrm>
          <a:custGeom>
            <a:avLst/>
            <a:gdLst>
              <a:gd name="T0" fmla="*/ 71 w 101"/>
              <a:gd name="T1" fmla="*/ 83 h 105"/>
              <a:gd name="T2" fmla="*/ 101 w 101"/>
              <a:gd name="T3" fmla="*/ 98 h 105"/>
              <a:gd name="T4" fmla="*/ 101 w 101"/>
              <a:gd name="T5" fmla="*/ 0 h 105"/>
              <a:gd name="T6" fmla="*/ 38 w 101"/>
              <a:gd name="T7" fmla="*/ 0 h 105"/>
              <a:gd name="T8" fmla="*/ 0 w 101"/>
              <a:gd name="T9" fmla="*/ 42 h 105"/>
              <a:gd name="T10" fmla="*/ 0 w 101"/>
              <a:gd name="T11" fmla="*/ 105 h 105"/>
              <a:gd name="T12" fmla="*/ 36 w 101"/>
              <a:gd name="T13" fmla="*/ 105 h 105"/>
              <a:gd name="T14" fmla="*/ 71 w 101"/>
              <a:gd name="T15" fmla="*/ 83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1" h="105">
                <a:moveTo>
                  <a:pt x="71" y="83"/>
                </a:moveTo>
                <a:cubicBezTo>
                  <a:pt x="83" y="83"/>
                  <a:pt x="94" y="89"/>
                  <a:pt x="101" y="98"/>
                </a:cubicBezTo>
                <a:cubicBezTo>
                  <a:pt x="101" y="0"/>
                  <a:pt x="101" y="0"/>
                  <a:pt x="101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105"/>
                  <a:pt x="0" y="105"/>
                  <a:pt x="0" y="105"/>
                </a:cubicBezTo>
                <a:cubicBezTo>
                  <a:pt x="36" y="105"/>
                  <a:pt x="36" y="105"/>
                  <a:pt x="36" y="105"/>
                </a:cubicBezTo>
                <a:cubicBezTo>
                  <a:pt x="42" y="92"/>
                  <a:pt x="55" y="83"/>
                  <a:pt x="71" y="8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6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87502" y="3462733"/>
            <a:ext cx="38213" cy="38213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6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707412" y="3462733"/>
            <a:ext cx="36895" cy="38213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66" name="出自【趣你的PPT】(微信:qunideppt)：最优质的PPT资源库"/>
          <p:cNvSpPr>
            <a:spLocks/>
          </p:cNvSpPr>
          <p:nvPr/>
        </p:nvSpPr>
        <p:spPr bwMode="auto">
          <a:xfrm>
            <a:off x="7034197" y="3390262"/>
            <a:ext cx="163393" cy="61931"/>
          </a:xfrm>
          <a:custGeom>
            <a:avLst/>
            <a:gdLst>
              <a:gd name="T0" fmla="*/ 218 w 218"/>
              <a:gd name="T1" fmla="*/ 0 h 84"/>
              <a:gd name="T2" fmla="*/ 0 w 218"/>
              <a:gd name="T3" fmla="*/ 0 h 84"/>
              <a:gd name="T4" fmla="*/ 0 w 218"/>
              <a:gd name="T5" fmla="*/ 84 h 84"/>
              <a:gd name="T6" fmla="*/ 165 w 218"/>
              <a:gd name="T7" fmla="*/ 84 h 84"/>
              <a:gd name="T8" fmla="*/ 185 w 218"/>
              <a:gd name="T9" fmla="*/ 71 h 84"/>
              <a:gd name="T10" fmla="*/ 205 w 218"/>
              <a:gd name="T11" fmla="*/ 84 h 84"/>
              <a:gd name="T12" fmla="*/ 218 w 218"/>
              <a:gd name="T13" fmla="*/ 84 h 84"/>
              <a:gd name="T14" fmla="*/ 218 w 218"/>
              <a:gd name="T15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8" h="84">
                <a:moveTo>
                  <a:pt x="21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84"/>
                  <a:pt x="0" y="84"/>
                  <a:pt x="0" y="84"/>
                </a:cubicBezTo>
                <a:cubicBezTo>
                  <a:pt x="165" y="84"/>
                  <a:pt x="165" y="84"/>
                  <a:pt x="165" y="84"/>
                </a:cubicBezTo>
                <a:cubicBezTo>
                  <a:pt x="169" y="77"/>
                  <a:pt x="176" y="71"/>
                  <a:pt x="185" y="71"/>
                </a:cubicBezTo>
                <a:cubicBezTo>
                  <a:pt x="194" y="71"/>
                  <a:pt x="201" y="77"/>
                  <a:pt x="205" y="84"/>
                </a:cubicBezTo>
                <a:cubicBezTo>
                  <a:pt x="218" y="84"/>
                  <a:pt x="218" y="84"/>
                  <a:pt x="218" y="84"/>
                </a:cubicBezTo>
                <a:lnTo>
                  <a:pt x="2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82808" y="3407390"/>
            <a:ext cx="43484" cy="44802"/>
          </a:xfrm>
          <a:custGeom>
            <a:avLst/>
            <a:gdLst>
              <a:gd name="T0" fmla="*/ 41 w 58"/>
              <a:gd name="T1" fmla="*/ 47 h 60"/>
              <a:gd name="T2" fmla="*/ 58 w 58"/>
              <a:gd name="T3" fmla="*/ 56 h 60"/>
              <a:gd name="T4" fmla="*/ 58 w 58"/>
              <a:gd name="T5" fmla="*/ 0 h 60"/>
              <a:gd name="T6" fmla="*/ 22 w 58"/>
              <a:gd name="T7" fmla="*/ 0 h 60"/>
              <a:gd name="T8" fmla="*/ 0 w 58"/>
              <a:gd name="T9" fmla="*/ 24 h 60"/>
              <a:gd name="T10" fmla="*/ 0 w 58"/>
              <a:gd name="T11" fmla="*/ 60 h 60"/>
              <a:gd name="T12" fmla="*/ 21 w 58"/>
              <a:gd name="T13" fmla="*/ 60 h 60"/>
              <a:gd name="T14" fmla="*/ 41 w 58"/>
              <a:gd name="T15" fmla="*/ 47 h 60"/>
              <a:gd name="T16" fmla="*/ 13 w 58"/>
              <a:gd name="T17" fmla="*/ 27 h 60"/>
              <a:gd name="T18" fmla="*/ 26 w 58"/>
              <a:gd name="T19" fmla="*/ 12 h 60"/>
              <a:gd name="T20" fmla="*/ 45 w 58"/>
              <a:gd name="T21" fmla="*/ 12 h 60"/>
              <a:gd name="T22" fmla="*/ 45 w 58"/>
              <a:gd name="T23" fmla="*/ 38 h 60"/>
              <a:gd name="T24" fmla="*/ 13 w 58"/>
              <a:gd name="T25" fmla="*/ 38 h 60"/>
              <a:gd name="T26" fmla="*/ 13 w 58"/>
              <a:gd name="T27" fmla="*/ 27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8" h="60">
                <a:moveTo>
                  <a:pt x="41" y="47"/>
                </a:moveTo>
                <a:cubicBezTo>
                  <a:pt x="48" y="47"/>
                  <a:pt x="54" y="51"/>
                  <a:pt x="58" y="56"/>
                </a:cubicBezTo>
                <a:cubicBezTo>
                  <a:pt x="58" y="0"/>
                  <a:pt x="58" y="0"/>
                  <a:pt x="5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60"/>
                  <a:pt x="0" y="60"/>
                  <a:pt x="0" y="60"/>
                </a:cubicBezTo>
                <a:cubicBezTo>
                  <a:pt x="21" y="60"/>
                  <a:pt x="21" y="60"/>
                  <a:pt x="21" y="60"/>
                </a:cubicBezTo>
                <a:cubicBezTo>
                  <a:pt x="24" y="53"/>
                  <a:pt x="32" y="47"/>
                  <a:pt x="41" y="47"/>
                </a:cubicBezTo>
                <a:close/>
                <a:moveTo>
                  <a:pt x="13" y="27"/>
                </a:moveTo>
                <a:cubicBezTo>
                  <a:pt x="26" y="12"/>
                  <a:pt x="26" y="12"/>
                  <a:pt x="26" y="12"/>
                </a:cubicBezTo>
                <a:cubicBezTo>
                  <a:pt x="45" y="12"/>
                  <a:pt x="45" y="12"/>
                  <a:pt x="45" y="12"/>
                </a:cubicBezTo>
                <a:cubicBezTo>
                  <a:pt x="45" y="38"/>
                  <a:pt x="45" y="38"/>
                  <a:pt x="45" y="38"/>
                </a:cubicBezTo>
                <a:cubicBezTo>
                  <a:pt x="13" y="38"/>
                  <a:pt x="13" y="38"/>
                  <a:pt x="13" y="38"/>
                </a:cubicBezTo>
                <a:lnTo>
                  <a:pt x="13" y="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6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02572" y="3448238"/>
            <a:ext cx="22401" cy="22401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6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62013" y="3448238"/>
            <a:ext cx="22401" cy="22401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70" name="出自【趣你的PPT】(微信:qunideppt)：最优质的PPT资源库"/>
          <p:cNvSpPr>
            <a:spLocks/>
          </p:cNvSpPr>
          <p:nvPr/>
        </p:nvSpPr>
        <p:spPr bwMode="auto">
          <a:xfrm>
            <a:off x="1099338" y="2983095"/>
            <a:ext cx="7906" cy="0"/>
          </a:xfrm>
          <a:custGeom>
            <a:avLst/>
            <a:gdLst>
              <a:gd name="T0" fmla="*/ 11 w 11"/>
              <a:gd name="T1" fmla="*/ 0 w 11"/>
              <a:gd name="T2" fmla="*/ 11 w 1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1">
                <a:moveTo>
                  <a:pt x="11" y="0"/>
                </a:moveTo>
                <a:cubicBezTo>
                  <a:pt x="8" y="0"/>
                  <a:pt x="4" y="0"/>
                  <a:pt x="0" y="0"/>
                </a:cubicBezTo>
                <a:cubicBezTo>
                  <a:pt x="3" y="0"/>
                  <a:pt x="7" y="0"/>
                  <a:pt x="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71" name="出自【趣你的PPT】(微信:qunideppt)：最优质的PPT资源库"/>
          <p:cNvSpPr>
            <a:spLocks/>
          </p:cNvSpPr>
          <p:nvPr/>
        </p:nvSpPr>
        <p:spPr bwMode="auto">
          <a:xfrm>
            <a:off x="945169" y="2890857"/>
            <a:ext cx="230596" cy="221372"/>
          </a:xfrm>
          <a:custGeom>
            <a:avLst/>
            <a:gdLst>
              <a:gd name="T0" fmla="*/ 228 w 308"/>
              <a:gd name="T1" fmla="*/ 218 h 296"/>
              <a:gd name="T2" fmla="*/ 224 w 308"/>
              <a:gd name="T3" fmla="*/ 215 h 296"/>
              <a:gd name="T4" fmla="*/ 228 w 308"/>
              <a:gd name="T5" fmla="*/ 212 h 296"/>
              <a:gd name="T6" fmla="*/ 230 w 308"/>
              <a:gd name="T7" fmla="*/ 212 h 296"/>
              <a:gd name="T8" fmla="*/ 278 w 308"/>
              <a:gd name="T9" fmla="*/ 209 h 296"/>
              <a:gd name="T10" fmla="*/ 288 w 308"/>
              <a:gd name="T11" fmla="*/ 176 h 296"/>
              <a:gd name="T12" fmla="*/ 284 w 308"/>
              <a:gd name="T13" fmla="*/ 176 h 296"/>
              <a:gd name="T14" fmla="*/ 283 w 308"/>
              <a:gd name="T15" fmla="*/ 176 h 296"/>
              <a:gd name="T16" fmla="*/ 283 w 308"/>
              <a:gd name="T17" fmla="*/ 176 h 296"/>
              <a:gd name="T18" fmla="*/ 229 w 308"/>
              <a:gd name="T19" fmla="*/ 174 h 296"/>
              <a:gd name="T20" fmla="*/ 226 w 308"/>
              <a:gd name="T21" fmla="*/ 174 h 296"/>
              <a:gd name="T22" fmla="*/ 222 w 308"/>
              <a:gd name="T23" fmla="*/ 171 h 296"/>
              <a:gd name="T24" fmla="*/ 226 w 308"/>
              <a:gd name="T25" fmla="*/ 168 h 296"/>
              <a:gd name="T26" fmla="*/ 228 w 308"/>
              <a:gd name="T27" fmla="*/ 168 h 296"/>
              <a:gd name="T28" fmla="*/ 284 w 308"/>
              <a:gd name="T29" fmla="*/ 164 h 296"/>
              <a:gd name="T30" fmla="*/ 292 w 308"/>
              <a:gd name="T31" fmla="*/ 164 h 296"/>
              <a:gd name="T32" fmla="*/ 292 w 308"/>
              <a:gd name="T33" fmla="*/ 164 h 296"/>
              <a:gd name="T34" fmla="*/ 296 w 308"/>
              <a:gd name="T35" fmla="*/ 133 h 296"/>
              <a:gd name="T36" fmla="*/ 214 w 308"/>
              <a:gd name="T37" fmla="*/ 124 h 296"/>
              <a:gd name="T38" fmla="*/ 213 w 308"/>
              <a:gd name="T39" fmla="*/ 124 h 296"/>
              <a:gd name="T40" fmla="*/ 212 w 308"/>
              <a:gd name="T41" fmla="*/ 124 h 296"/>
              <a:gd name="T42" fmla="*/ 217 w 308"/>
              <a:gd name="T43" fmla="*/ 124 h 296"/>
              <a:gd name="T44" fmla="*/ 206 w 308"/>
              <a:gd name="T45" fmla="*/ 124 h 296"/>
              <a:gd name="T46" fmla="*/ 165 w 308"/>
              <a:gd name="T47" fmla="*/ 123 h 296"/>
              <a:gd name="T48" fmla="*/ 165 w 308"/>
              <a:gd name="T49" fmla="*/ 123 h 296"/>
              <a:gd name="T50" fmla="*/ 160 w 308"/>
              <a:gd name="T51" fmla="*/ 121 h 296"/>
              <a:gd name="T52" fmla="*/ 165 w 308"/>
              <a:gd name="T53" fmla="*/ 120 h 296"/>
              <a:gd name="T54" fmla="*/ 165 w 308"/>
              <a:gd name="T55" fmla="*/ 120 h 296"/>
              <a:gd name="T56" fmla="*/ 179 w 308"/>
              <a:gd name="T57" fmla="*/ 119 h 296"/>
              <a:gd name="T58" fmla="*/ 192 w 308"/>
              <a:gd name="T59" fmla="*/ 58 h 296"/>
              <a:gd name="T60" fmla="*/ 178 w 308"/>
              <a:gd name="T61" fmla="*/ 0 h 296"/>
              <a:gd name="T62" fmla="*/ 101 w 308"/>
              <a:gd name="T63" fmla="*/ 126 h 296"/>
              <a:gd name="T64" fmla="*/ 58 w 308"/>
              <a:gd name="T65" fmla="*/ 146 h 296"/>
              <a:gd name="T66" fmla="*/ 53 w 308"/>
              <a:gd name="T67" fmla="*/ 275 h 296"/>
              <a:gd name="T68" fmla="*/ 99 w 308"/>
              <a:gd name="T69" fmla="*/ 275 h 296"/>
              <a:gd name="T70" fmla="*/ 232 w 308"/>
              <a:gd name="T71" fmla="*/ 286 h 296"/>
              <a:gd name="T72" fmla="*/ 255 w 308"/>
              <a:gd name="T73" fmla="*/ 256 h 296"/>
              <a:gd name="T74" fmla="*/ 227 w 308"/>
              <a:gd name="T75" fmla="*/ 255 h 296"/>
              <a:gd name="T76" fmla="*/ 225 w 308"/>
              <a:gd name="T77" fmla="*/ 255 h 296"/>
              <a:gd name="T78" fmla="*/ 221 w 308"/>
              <a:gd name="T79" fmla="*/ 252 h 296"/>
              <a:gd name="T80" fmla="*/ 225 w 308"/>
              <a:gd name="T81" fmla="*/ 249 h 296"/>
              <a:gd name="T82" fmla="*/ 227 w 308"/>
              <a:gd name="T83" fmla="*/ 249 h 296"/>
              <a:gd name="T84" fmla="*/ 262 w 308"/>
              <a:gd name="T85" fmla="*/ 247 h 296"/>
              <a:gd name="T86" fmla="*/ 269 w 308"/>
              <a:gd name="T87" fmla="*/ 220 h 296"/>
              <a:gd name="T88" fmla="*/ 230 w 308"/>
              <a:gd name="T89" fmla="*/ 218 h 296"/>
              <a:gd name="T90" fmla="*/ 228 w 308"/>
              <a:gd name="T91" fmla="*/ 218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08" h="296">
                <a:moveTo>
                  <a:pt x="228" y="218"/>
                </a:moveTo>
                <a:cubicBezTo>
                  <a:pt x="224" y="215"/>
                  <a:pt x="224" y="215"/>
                  <a:pt x="224" y="215"/>
                </a:cubicBezTo>
                <a:cubicBezTo>
                  <a:pt x="228" y="212"/>
                  <a:pt x="228" y="212"/>
                  <a:pt x="228" y="212"/>
                </a:cubicBezTo>
                <a:cubicBezTo>
                  <a:pt x="230" y="212"/>
                  <a:pt x="230" y="212"/>
                  <a:pt x="230" y="212"/>
                </a:cubicBezTo>
                <a:cubicBezTo>
                  <a:pt x="232" y="212"/>
                  <a:pt x="263" y="210"/>
                  <a:pt x="278" y="209"/>
                </a:cubicBezTo>
                <a:cubicBezTo>
                  <a:pt x="295" y="197"/>
                  <a:pt x="292" y="183"/>
                  <a:pt x="288" y="176"/>
                </a:cubicBezTo>
                <a:cubicBezTo>
                  <a:pt x="287" y="176"/>
                  <a:pt x="285" y="176"/>
                  <a:pt x="284" y="176"/>
                </a:cubicBezTo>
                <a:cubicBezTo>
                  <a:pt x="283" y="176"/>
                  <a:pt x="283" y="176"/>
                  <a:pt x="283" y="176"/>
                </a:cubicBezTo>
                <a:cubicBezTo>
                  <a:pt x="283" y="176"/>
                  <a:pt x="283" y="176"/>
                  <a:pt x="283" y="176"/>
                </a:cubicBezTo>
                <a:cubicBezTo>
                  <a:pt x="278" y="176"/>
                  <a:pt x="231" y="174"/>
                  <a:pt x="229" y="174"/>
                </a:cubicBezTo>
                <a:cubicBezTo>
                  <a:pt x="226" y="174"/>
                  <a:pt x="226" y="174"/>
                  <a:pt x="226" y="174"/>
                </a:cubicBezTo>
                <a:cubicBezTo>
                  <a:pt x="222" y="171"/>
                  <a:pt x="222" y="171"/>
                  <a:pt x="222" y="171"/>
                </a:cubicBezTo>
                <a:cubicBezTo>
                  <a:pt x="226" y="168"/>
                  <a:pt x="226" y="168"/>
                  <a:pt x="226" y="168"/>
                </a:cubicBezTo>
                <a:cubicBezTo>
                  <a:pt x="228" y="168"/>
                  <a:pt x="228" y="168"/>
                  <a:pt x="228" y="168"/>
                </a:cubicBezTo>
                <a:cubicBezTo>
                  <a:pt x="231" y="168"/>
                  <a:pt x="280" y="164"/>
                  <a:pt x="284" y="164"/>
                </a:cubicBezTo>
                <a:cubicBezTo>
                  <a:pt x="290" y="164"/>
                  <a:pt x="292" y="164"/>
                  <a:pt x="292" y="164"/>
                </a:cubicBezTo>
                <a:cubicBezTo>
                  <a:pt x="292" y="164"/>
                  <a:pt x="292" y="164"/>
                  <a:pt x="292" y="164"/>
                </a:cubicBezTo>
                <a:cubicBezTo>
                  <a:pt x="302" y="155"/>
                  <a:pt x="308" y="144"/>
                  <a:pt x="296" y="133"/>
                </a:cubicBezTo>
                <a:cubicBezTo>
                  <a:pt x="285" y="123"/>
                  <a:pt x="243" y="125"/>
                  <a:pt x="214" y="124"/>
                </a:cubicBezTo>
                <a:cubicBezTo>
                  <a:pt x="213" y="124"/>
                  <a:pt x="213" y="124"/>
                  <a:pt x="213" y="124"/>
                </a:cubicBezTo>
                <a:cubicBezTo>
                  <a:pt x="212" y="124"/>
                  <a:pt x="212" y="124"/>
                  <a:pt x="212" y="124"/>
                </a:cubicBezTo>
                <a:cubicBezTo>
                  <a:pt x="212" y="124"/>
                  <a:pt x="219" y="124"/>
                  <a:pt x="217" y="124"/>
                </a:cubicBezTo>
                <a:cubicBezTo>
                  <a:pt x="213" y="124"/>
                  <a:pt x="209" y="124"/>
                  <a:pt x="206" y="124"/>
                </a:cubicBezTo>
                <a:cubicBezTo>
                  <a:pt x="192" y="123"/>
                  <a:pt x="167" y="123"/>
                  <a:pt x="165" y="123"/>
                </a:cubicBezTo>
                <a:cubicBezTo>
                  <a:pt x="165" y="123"/>
                  <a:pt x="165" y="123"/>
                  <a:pt x="165" y="123"/>
                </a:cubicBezTo>
                <a:cubicBezTo>
                  <a:pt x="160" y="121"/>
                  <a:pt x="160" y="121"/>
                  <a:pt x="160" y="121"/>
                </a:cubicBezTo>
                <a:cubicBezTo>
                  <a:pt x="165" y="120"/>
                  <a:pt x="165" y="120"/>
                  <a:pt x="165" y="120"/>
                </a:cubicBezTo>
                <a:cubicBezTo>
                  <a:pt x="165" y="120"/>
                  <a:pt x="165" y="120"/>
                  <a:pt x="165" y="120"/>
                </a:cubicBezTo>
                <a:cubicBezTo>
                  <a:pt x="166" y="120"/>
                  <a:pt x="169" y="120"/>
                  <a:pt x="179" y="119"/>
                </a:cubicBezTo>
                <a:cubicBezTo>
                  <a:pt x="165" y="90"/>
                  <a:pt x="188" y="73"/>
                  <a:pt x="192" y="58"/>
                </a:cubicBezTo>
                <a:cubicBezTo>
                  <a:pt x="206" y="5"/>
                  <a:pt x="178" y="0"/>
                  <a:pt x="178" y="0"/>
                </a:cubicBezTo>
                <a:cubicBezTo>
                  <a:pt x="178" y="0"/>
                  <a:pt x="108" y="96"/>
                  <a:pt x="101" y="126"/>
                </a:cubicBezTo>
                <a:cubicBezTo>
                  <a:pt x="96" y="148"/>
                  <a:pt x="67" y="146"/>
                  <a:pt x="58" y="146"/>
                </a:cubicBezTo>
                <a:cubicBezTo>
                  <a:pt x="10" y="144"/>
                  <a:pt x="0" y="264"/>
                  <a:pt x="53" y="275"/>
                </a:cubicBezTo>
                <a:cubicBezTo>
                  <a:pt x="64" y="277"/>
                  <a:pt x="76" y="265"/>
                  <a:pt x="99" y="275"/>
                </a:cubicBezTo>
                <a:cubicBezTo>
                  <a:pt x="149" y="296"/>
                  <a:pt x="192" y="287"/>
                  <a:pt x="232" y="286"/>
                </a:cubicBezTo>
                <a:cubicBezTo>
                  <a:pt x="259" y="285"/>
                  <a:pt x="257" y="266"/>
                  <a:pt x="255" y="256"/>
                </a:cubicBezTo>
                <a:cubicBezTo>
                  <a:pt x="242" y="256"/>
                  <a:pt x="229" y="255"/>
                  <a:pt x="227" y="255"/>
                </a:cubicBezTo>
                <a:cubicBezTo>
                  <a:pt x="225" y="255"/>
                  <a:pt x="225" y="255"/>
                  <a:pt x="225" y="255"/>
                </a:cubicBezTo>
                <a:cubicBezTo>
                  <a:pt x="221" y="252"/>
                  <a:pt x="221" y="252"/>
                  <a:pt x="221" y="252"/>
                </a:cubicBezTo>
                <a:cubicBezTo>
                  <a:pt x="225" y="249"/>
                  <a:pt x="225" y="249"/>
                  <a:pt x="225" y="249"/>
                </a:cubicBezTo>
                <a:cubicBezTo>
                  <a:pt x="227" y="249"/>
                  <a:pt x="227" y="249"/>
                  <a:pt x="227" y="249"/>
                </a:cubicBezTo>
                <a:cubicBezTo>
                  <a:pt x="229" y="249"/>
                  <a:pt x="247" y="248"/>
                  <a:pt x="262" y="247"/>
                </a:cubicBezTo>
                <a:cubicBezTo>
                  <a:pt x="275" y="237"/>
                  <a:pt x="272" y="227"/>
                  <a:pt x="269" y="220"/>
                </a:cubicBezTo>
                <a:cubicBezTo>
                  <a:pt x="253" y="219"/>
                  <a:pt x="232" y="218"/>
                  <a:pt x="230" y="218"/>
                </a:cubicBezTo>
                <a:lnTo>
                  <a:pt x="228" y="2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72" name="出自【趣你的PPT】(微信:qunideppt)：最优质的PPT资源库"/>
          <p:cNvSpPr>
            <a:spLocks/>
          </p:cNvSpPr>
          <p:nvPr/>
        </p:nvSpPr>
        <p:spPr bwMode="auto">
          <a:xfrm>
            <a:off x="1452479" y="3013402"/>
            <a:ext cx="7906" cy="0"/>
          </a:xfrm>
          <a:custGeom>
            <a:avLst/>
            <a:gdLst>
              <a:gd name="T0" fmla="*/ 0 w 11"/>
              <a:gd name="T1" fmla="*/ 11 w 11"/>
              <a:gd name="T2" fmla="*/ 0 w 1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1">
                <a:moveTo>
                  <a:pt x="0" y="0"/>
                </a:moveTo>
                <a:cubicBezTo>
                  <a:pt x="3" y="0"/>
                  <a:pt x="7" y="0"/>
                  <a:pt x="11" y="0"/>
                </a:cubicBezTo>
                <a:cubicBezTo>
                  <a:pt x="8" y="0"/>
                  <a:pt x="4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73" name="出自【趣你的PPT】(微信:qunideppt)：最优质的PPT资源库"/>
          <p:cNvSpPr>
            <a:spLocks/>
          </p:cNvSpPr>
          <p:nvPr/>
        </p:nvSpPr>
        <p:spPr bwMode="auto">
          <a:xfrm>
            <a:off x="1383959" y="2885587"/>
            <a:ext cx="230596" cy="221372"/>
          </a:xfrm>
          <a:custGeom>
            <a:avLst/>
            <a:gdLst>
              <a:gd name="T0" fmla="*/ 80 w 308"/>
              <a:gd name="T1" fmla="*/ 78 h 296"/>
              <a:gd name="T2" fmla="*/ 84 w 308"/>
              <a:gd name="T3" fmla="*/ 81 h 296"/>
              <a:gd name="T4" fmla="*/ 80 w 308"/>
              <a:gd name="T5" fmla="*/ 84 h 296"/>
              <a:gd name="T6" fmla="*/ 78 w 308"/>
              <a:gd name="T7" fmla="*/ 84 h 296"/>
              <a:gd name="T8" fmla="*/ 30 w 308"/>
              <a:gd name="T9" fmla="*/ 87 h 296"/>
              <a:gd name="T10" fmla="*/ 20 w 308"/>
              <a:gd name="T11" fmla="*/ 120 h 296"/>
              <a:gd name="T12" fmla="*/ 24 w 308"/>
              <a:gd name="T13" fmla="*/ 120 h 296"/>
              <a:gd name="T14" fmla="*/ 24 w 308"/>
              <a:gd name="T15" fmla="*/ 120 h 296"/>
              <a:gd name="T16" fmla="*/ 24 w 308"/>
              <a:gd name="T17" fmla="*/ 120 h 296"/>
              <a:gd name="T18" fmla="*/ 79 w 308"/>
              <a:gd name="T19" fmla="*/ 122 h 296"/>
              <a:gd name="T20" fmla="*/ 81 w 308"/>
              <a:gd name="T21" fmla="*/ 122 h 296"/>
              <a:gd name="T22" fmla="*/ 86 w 308"/>
              <a:gd name="T23" fmla="*/ 125 h 296"/>
              <a:gd name="T24" fmla="*/ 82 w 308"/>
              <a:gd name="T25" fmla="*/ 128 h 296"/>
              <a:gd name="T26" fmla="*/ 79 w 308"/>
              <a:gd name="T27" fmla="*/ 128 h 296"/>
              <a:gd name="T28" fmla="*/ 24 w 308"/>
              <a:gd name="T29" fmla="*/ 132 h 296"/>
              <a:gd name="T30" fmla="*/ 15 w 308"/>
              <a:gd name="T31" fmla="*/ 132 h 296"/>
              <a:gd name="T32" fmla="*/ 15 w 308"/>
              <a:gd name="T33" fmla="*/ 132 h 296"/>
              <a:gd name="T34" fmla="*/ 12 w 308"/>
              <a:gd name="T35" fmla="*/ 163 h 296"/>
              <a:gd name="T36" fmla="*/ 94 w 308"/>
              <a:gd name="T37" fmla="*/ 172 h 296"/>
              <a:gd name="T38" fmla="*/ 95 w 308"/>
              <a:gd name="T39" fmla="*/ 172 h 296"/>
              <a:gd name="T40" fmla="*/ 95 w 308"/>
              <a:gd name="T41" fmla="*/ 172 h 296"/>
              <a:gd name="T42" fmla="*/ 91 w 308"/>
              <a:gd name="T43" fmla="*/ 172 h 296"/>
              <a:gd name="T44" fmla="*/ 102 w 308"/>
              <a:gd name="T45" fmla="*/ 172 h 296"/>
              <a:gd name="T46" fmla="*/ 142 w 308"/>
              <a:gd name="T47" fmla="*/ 173 h 296"/>
              <a:gd name="T48" fmla="*/ 143 w 308"/>
              <a:gd name="T49" fmla="*/ 173 h 296"/>
              <a:gd name="T50" fmla="*/ 148 w 308"/>
              <a:gd name="T51" fmla="*/ 175 h 296"/>
              <a:gd name="T52" fmla="*/ 143 w 308"/>
              <a:gd name="T53" fmla="*/ 176 h 296"/>
              <a:gd name="T54" fmla="*/ 142 w 308"/>
              <a:gd name="T55" fmla="*/ 176 h 296"/>
              <a:gd name="T56" fmla="*/ 129 w 308"/>
              <a:gd name="T57" fmla="*/ 177 h 296"/>
              <a:gd name="T58" fmla="*/ 115 w 308"/>
              <a:gd name="T59" fmla="*/ 238 h 296"/>
              <a:gd name="T60" fmla="*/ 129 w 308"/>
              <a:gd name="T61" fmla="*/ 296 h 296"/>
              <a:gd name="T62" fmla="*/ 207 w 308"/>
              <a:gd name="T63" fmla="*/ 169 h 296"/>
              <a:gd name="T64" fmla="*/ 250 w 308"/>
              <a:gd name="T65" fmla="*/ 150 h 296"/>
              <a:gd name="T66" fmla="*/ 255 w 308"/>
              <a:gd name="T67" fmla="*/ 21 h 296"/>
              <a:gd name="T68" fmla="*/ 209 w 308"/>
              <a:gd name="T69" fmla="*/ 21 h 296"/>
              <a:gd name="T70" fmla="*/ 76 w 308"/>
              <a:gd name="T71" fmla="*/ 10 h 296"/>
              <a:gd name="T72" fmla="*/ 53 w 308"/>
              <a:gd name="T73" fmla="*/ 40 h 296"/>
              <a:gd name="T74" fmla="*/ 80 w 308"/>
              <a:gd name="T75" fmla="*/ 41 h 296"/>
              <a:gd name="T76" fmla="*/ 83 w 308"/>
              <a:gd name="T77" fmla="*/ 41 h 296"/>
              <a:gd name="T78" fmla="*/ 87 w 308"/>
              <a:gd name="T79" fmla="*/ 44 h 296"/>
              <a:gd name="T80" fmla="*/ 83 w 308"/>
              <a:gd name="T81" fmla="*/ 47 h 296"/>
              <a:gd name="T82" fmla="*/ 81 w 308"/>
              <a:gd name="T83" fmla="*/ 47 h 296"/>
              <a:gd name="T84" fmla="*/ 46 w 308"/>
              <a:gd name="T85" fmla="*/ 49 h 296"/>
              <a:gd name="T86" fmla="*/ 39 w 308"/>
              <a:gd name="T87" fmla="*/ 76 h 296"/>
              <a:gd name="T88" fmla="*/ 77 w 308"/>
              <a:gd name="T89" fmla="*/ 78 h 296"/>
              <a:gd name="T90" fmla="*/ 80 w 308"/>
              <a:gd name="T91" fmla="*/ 78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08" h="296">
                <a:moveTo>
                  <a:pt x="80" y="78"/>
                </a:moveTo>
                <a:cubicBezTo>
                  <a:pt x="84" y="81"/>
                  <a:pt x="84" y="81"/>
                  <a:pt x="84" y="81"/>
                </a:cubicBezTo>
                <a:cubicBezTo>
                  <a:pt x="80" y="84"/>
                  <a:pt x="80" y="84"/>
                  <a:pt x="80" y="84"/>
                </a:cubicBezTo>
                <a:cubicBezTo>
                  <a:pt x="78" y="84"/>
                  <a:pt x="78" y="84"/>
                  <a:pt x="78" y="84"/>
                </a:cubicBezTo>
                <a:cubicBezTo>
                  <a:pt x="76" y="84"/>
                  <a:pt x="45" y="86"/>
                  <a:pt x="30" y="87"/>
                </a:cubicBezTo>
                <a:cubicBezTo>
                  <a:pt x="12" y="99"/>
                  <a:pt x="16" y="112"/>
                  <a:pt x="20" y="120"/>
                </a:cubicBezTo>
                <a:cubicBezTo>
                  <a:pt x="21" y="120"/>
                  <a:pt x="23" y="120"/>
                  <a:pt x="24" y="120"/>
                </a:cubicBezTo>
                <a:cubicBezTo>
                  <a:pt x="24" y="120"/>
                  <a:pt x="24" y="120"/>
                  <a:pt x="24" y="120"/>
                </a:cubicBezTo>
                <a:cubicBezTo>
                  <a:pt x="24" y="120"/>
                  <a:pt x="24" y="120"/>
                  <a:pt x="24" y="120"/>
                </a:cubicBezTo>
                <a:cubicBezTo>
                  <a:pt x="30" y="120"/>
                  <a:pt x="77" y="122"/>
                  <a:pt x="79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6" y="125"/>
                  <a:pt x="86" y="125"/>
                  <a:pt x="86" y="125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79" y="128"/>
                  <a:pt x="79" y="128"/>
                  <a:pt x="79" y="128"/>
                </a:cubicBezTo>
                <a:cubicBezTo>
                  <a:pt x="77" y="128"/>
                  <a:pt x="28" y="132"/>
                  <a:pt x="24" y="132"/>
                </a:cubicBezTo>
                <a:cubicBezTo>
                  <a:pt x="18" y="132"/>
                  <a:pt x="16" y="132"/>
                  <a:pt x="15" y="132"/>
                </a:cubicBezTo>
                <a:cubicBezTo>
                  <a:pt x="15" y="132"/>
                  <a:pt x="15" y="132"/>
                  <a:pt x="15" y="132"/>
                </a:cubicBezTo>
                <a:cubicBezTo>
                  <a:pt x="6" y="141"/>
                  <a:pt x="0" y="152"/>
                  <a:pt x="12" y="163"/>
                </a:cubicBezTo>
                <a:cubicBezTo>
                  <a:pt x="23" y="173"/>
                  <a:pt x="65" y="171"/>
                  <a:pt x="94" y="172"/>
                </a:cubicBezTo>
                <a:cubicBezTo>
                  <a:pt x="95" y="172"/>
                  <a:pt x="95" y="172"/>
                  <a:pt x="95" y="172"/>
                </a:cubicBezTo>
                <a:cubicBezTo>
                  <a:pt x="95" y="172"/>
                  <a:pt x="95" y="172"/>
                  <a:pt x="95" y="172"/>
                </a:cubicBezTo>
                <a:cubicBezTo>
                  <a:pt x="96" y="172"/>
                  <a:pt x="89" y="172"/>
                  <a:pt x="91" y="172"/>
                </a:cubicBezTo>
                <a:cubicBezTo>
                  <a:pt x="95" y="172"/>
                  <a:pt x="99" y="172"/>
                  <a:pt x="102" y="172"/>
                </a:cubicBezTo>
                <a:cubicBezTo>
                  <a:pt x="116" y="173"/>
                  <a:pt x="141" y="173"/>
                  <a:pt x="142" y="173"/>
                </a:cubicBezTo>
                <a:cubicBezTo>
                  <a:pt x="143" y="173"/>
                  <a:pt x="143" y="173"/>
                  <a:pt x="143" y="173"/>
                </a:cubicBezTo>
                <a:cubicBezTo>
                  <a:pt x="148" y="175"/>
                  <a:pt x="148" y="175"/>
                  <a:pt x="148" y="175"/>
                </a:cubicBezTo>
                <a:cubicBezTo>
                  <a:pt x="143" y="176"/>
                  <a:pt x="143" y="176"/>
                  <a:pt x="143" y="176"/>
                </a:cubicBezTo>
                <a:cubicBezTo>
                  <a:pt x="142" y="176"/>
                  <a:pt x="142" y="176"/>
                  <a:pt x="142" y="176"/>
                </a:cubicBezTo>
                <a:cubicBezTo>
                  <a:pt x="142" y="176"/>
                  <a:pt x="139" y="176"/>
                  <a:pt x="129" y="177"/>
                </a:cubicBezTo>
                <a:cubicBezTo>
                  <a:pt x="143" y="206"/>
                  <a:pt x="119" y="223"/>
                  <a:pt x="115" y="238"/>
                </a:cubicBezTo>
                <a:cubicBezTo>
                  <a:pt x="101" y="291"/>
                  <a:pt x="129" y="296"/>
                  <a:pt x="129" y="296"/>
                </a:cubicBezTo>
                <a:cubicBezTo>
                  <a:pt x="129" y="296"/>
                  <a:pt x="200" y="200"/>
                  <a:pt x="207" y="169"/>
                </a:cubicBezTo>
                <a:cubicBezTo>
                  <a:pt x="212" y="148"/>
                  <a:pt x="240" y="150"/>
                  <a:pt x="250" y="150"/>
                </a:cubicBezTo>
                <a:cubicBezTo>
                  <a:pt x="298" y="152"/>
                  <a:pt x="308" y="31"/>
                  <a:pt x="255" y="21"/>
                </a:cubicBezTo>
                <a:cubicBezTo>
                  <a:pt x="244" y="19"/>
                  <a:pt x="232" y="31"/>
                  <a:pt x="209" y="21"/>
                </a:cubicBezTo>
                <a:cubicBezTo>
                  <a:pt x="159" y="0"/>
                  <a:pt x="116" y="9"/>
                  <a:pt x="76" y="10"/>
                </a:cubicBezTo>
                <a:cubicBezTo>
                  <a:pt x="49" y="11"/>
                  <a:pt x="51" y="30"/>
                  <a:pt x="53" y="40"/>
                </a:cubicBezTo>
                <a:cubicBezTo>
                  <a:pt x="66" y="40"/>
                  <a:pt x="79" y="41"/>
                  <a:pt x="80" y="41"/>
                </a:cubicBezTo>
                <a:cubicBezTo>
                  <a:pt x="83" y="41"/>
                  <a:pt x="83" y="41"/>
                  <a:pt x="83" y="41"/>
                </a:cubicBezTo>
                <a:cubicBezTo>
                  <a:pt x="87" y="44"/>
                  <a:pt x="87" y="44"/>
                  <a:pt x="87" y="44"/>
                </a:cubicBezTo>
                <a:cubicBezTo>
                  <a:pt x="83" y="47"/>
                  <a:pt x="83" y="47"/>
                  <a:pt x="83" y="47"/>
                </a:cubicBezTo>
                <a:cubicBezTo>
                  <a:pt x="81" y="47"/>
                  <a:pt x="81" y="47"/>
                  <a:pt x="81" y="47"/>
                </a:cubicBezTo>
                <a:cubicBezTo>
                  <a:pt x="79" y="47"/>
                  <a:pt x="61" y="48"/>
                  <a:pt x="46" y="49"/>
                </a:cubicBezTo>
                <a:cubicBezTo>
                  <a:pt x="32" y="59"/>
                  <a:pt x="36" y="69"/>
                  <a:pt x="39" y="76"/>
                </a:cubicBezTo>
                <a:cubicBezTo>
                  <a:pt x="55" y="77"/>
                  <a:pt x="76" y="78"/>
                  <a:pt x="77" y="78"/>
                </a:cubicBezTo>
                <a:lnTo>
                  <a:pt x="80" y="7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74" name="出自【趣你的PPT】(微信:qunideppt)：最优质的PPT资源库"/>
          <p:cNvSpPr>
            <a:spLocks/>
          </p:cNvSpPr>
          <p:nvPr/>
        </p:nvSpPr>
        <p:spPr bwMode="auto">
          <a:xfrm>
            <a:off x="1837243" y="2975190"/>
            <a:ext cx="35579" cy="113321"/>
          </a:xfrm>
          <a:custGeom>
            <a:avLst/>
            <a:gdLst>
              <a:gd name="T0" fmla="*/ 38 w 47"/>
              <a:gd name="T1" fmla="*/ 36 h 151"/>
              <a:gd name="T2" fmla="*/ 46 w 47"/>
              <a:gd name="T3" fmla="*/ 0 h 151"/>
              <a:gd name="T4" fmla="*/ 17 w 47"/>
              <a:gd name="T5" fmla="*/ 0 h 151"/>
              <a:gd name="T6" fmla="*/ 0 w 47"/>
              <a:gd name="T7" fmla="*/ 53 h 151"/>
              <a:gd name="T8" fmla="*/ 0 w 47"/>
              <a:gd name="T9" fmla="*/ 98 h 151"/>
              <a:gd name="T10" fmla="*/ 17 w 47"/>
              <a:gd name="T11" fmla="*/ 151 h 151"/>
              <a:gd name="T12" fmla="*/ 47 w 47"/>
              <a:gd name="T13" fmla="*/ 151 h 151"/>
              <a:gd name="T14" fmla="*/ 38 w 47"/>
              <a:gd name="T15" fmla="*/ 114 h 151"/>
              <a:gd name="T16" fmla="*/ 38 w 47"/>
              <a:gd name="T17" fmla="*/ 36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" h="151">
                <a:moveTo>
                  <a:pt x="38" y="36"/>
                </a:moveTo>
                <a:cubicBezTo>
                  <a:pt x="38" y="27"/>
                  <a:pt x="41" y="13"/>
                  <a:pt x="46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8" y="0"/>
                  <a:pt x="0" y="39"/>
                  <a:pt x="0" y="53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12"/>
                  <a:pt x="8" y="151"/>
                  <a:pt x="17" y="151"/>
                </a:cubicBezTo>
                <a:cubicBezTo>
                  <a:pt x="47" y="151"/>
                  <a:pt x="47" y="151"/>
                  <a:pt x="47" y="151"/>
                </a:cubicBezTo>
                <a:cubicBezTo>
                  <a:pt x="41" y="137"/>
                  <a:pt x="38" y="123"/>
                  <a:pt x="38" y="114"/>
                </a:cubicBezTo>
                <a:lnTo>
                  <a:pt x="38" y="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75" name="出自【趣你的PPT】(微信:qunideppt)：最优质的PPT资源库"/>
          <p:cNvSpPr>
            <a:spLocks/>
          </p:cNvSpPr>
          <p:nvPr/>
        </p:nvSpPr>
        <p:spPr bwMode="auto">
          <a:xfrm>
            <a:off x="1878091" y="2890858"/>
            <a:ext cx="134405" cy="216101"/>
          </a:xfrm>
          <a:custGeom>
            <a:avLst/>
            <a:gdLst>
              <a:gd name="T0" fmla="*/ 17 w 180"/>
              <a:gd name="T1" fmla="*/ 100 h 289"/>
              <a:gd name="T2" fmla="*/ 0 w 180"/>
              <a:gd name="T3" fmla="*/ 149 h 289"/>
              <a:gd name="T4" fmla="*/ 0 w 180"/>
              <a:gd name="T5" fmla="*/ 227 h 289"/>
              <a:gd name="T6" fmla="*/ 36 w 180"/>
              <a:gd name="T7" fmla="*/ 289 h 289"/>
              <a:gd name="T8" fmla="*/ 131 w 180"/>
              <a:gd name="T9" fmla="*/ 289 h 289"/>
              <a:gd name="T10" fmla="*/ 166 w 180"/>
              <a:gd name="T11" fmla="*/ 255 h 289"/>
              <a:gd name="T12" fmla="*/ 167 w 180"/>
              <a:gd name="T13" fmla="*/ 253 h 289"/>
              <a:gd name="T14" fmla="*/ 94 w 180"/>
              <a:gd name="T15" fmla="*/ 253 h 289"/>
              <a:gd name="T16" fmla="*/ 82 w 180"/>
              <a:gd name="T17" fmla="*/ 241 h 289"/>
              <a:gd name="T18" fmla="*/ 94 w 180"/>
              <a:gd name="T19" fmla="*/ 230 h 289"/>
              <a:gd name="T20" fmla="*/ 169 w 180"/>
              <a:gd name="T21" fmla="*/ 230 h 289"/>
              <a:gd name="T22" fmla="*/ 172 w 180"/>
              <a:gd name="T23" fmla="*/ 199 h 289"/>
              <a:gd name="T24" fmla="*/ 94 w 180"/>
              <a:gd name="T25" fmla="*/ 199 h 289"/>
              <a:gd name="T26" fmla="*/ 82 w 180"/>
              <a:gd name="T27" fmla="*/ 188 h 289"/>
              <a:gd name="T28" fmla="*/ 94 w 180"/>
              <a:gd name="T29" fmla="*/ 177 h 289"/>
              <a:gd name="T30" fmla="*/ 175 w 180"/>
              <a:gd name="T31" fmla="*/ 177 h 289"/>
              <a:gd name="T32" fmla="*/ 178 w 180"/>
              <a:gd name="T33" fmla="*/ 146 h 289"/>
              <a:gd name="T34" fmla="*/ 94 w 180"/>
              <a:gd name="T35" fmla="*/ 146 h 289"/>
              <a:gd name="T36" fmla="*/ 82 w 180"/>
              <a:gd name="T37" fmla="*/ 135 h 289"/>
              <a:gd name="T38" fmla="*/ 94 w 180"/>
              <a:gd name="T39" fmla="*/ 124 h 289"/>
              <a:gd name="T40" fmla="*/ 180 w 180"/>
              <a:gd name="T41" fmla="*/ 124 h 289"/>
              <a:gd name="T42" fmla="*/ 180 w 180"/>
              <a:gd name="T43" fmla="*/ 121 h 289"/>
              <a:gd name="T44" fmla="*/ 145 w 180"/>
              <a:gd name="T45" fmla="*/ 87 h 289"/>
              <a:gd name="T46" fmla="*/ 82 w 180"/>
              <a:gd name="T47" fmla="*/ 87 h 289"/>
              <a:gd name="T48" fmla="*/ 84 w 180"/>
              <a:gd name="T49" fmla="*/ 71 h 289"/>
              <a:gd name="T50" fmla="*/ 90 w 180"/>
              <a:gd name="T51" fmla="*/ 38 h 289"/>
              <a:gd name="T52" fmla="*/ 64 w 180"/>
              <a:gd name="T53" fmla="*/ 2 h 289"/>
              <a:gd name="T54" fmla="*/ 29 w 180"/>
              <a:gd name="T55" fmla="*/ 28 h 289"/>
              <a:gd name="T56" fmla="*/ 21 w 180"/>
              <a:gd name="T57" fmla="*/ 74 h 289"/>
              <a:gd name="T58" fmla="*/ 17 w 180"/>
              <a:gd name="T59" fmla="*/ 100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0" h="289">
                <a:moveTo>
                  <a:pt x="17" y="100"/>
                </a:moveTo>
                <a:cubicBezTo>
                  <a:pt x="7" y="114"/>
                  <a:pt x="0" y="137"/>
                  <a:pt x="0" y="149"/>
                </a:cubicBezTo>
                <a:cubicBezTo>
                  <a:pt x="0" y="227"/>
                  <a:pt x="0" y="227"/>
                  <a:pt x="0" y="227"/>
                </a:cubicBezTo>
                <a:cubicBezTo>
                  <a:pt x="0" y="246"/>
                  <a:pt x="16" y="289"/>
                  <a:pt x="36" y="289"/>
                </a:cubicBezTo>
                <a:cubicBezTo>
                  <a:pt x="131" y="289"/>
                  <a:pt x="131" y="289"/>
                  <a:pt x="131" y="289"/>
                </a:cubicBezTo>
                <a:cubicBezTo>
                  <a:pt x="150" y="289"/>
                  <a:pt x="166" y="274"/>
                  <a:pt x="166" y="255"/>
                </a:cubicBezTo>
                <a:cubicBezTo>
                  <a:pt x="167" y="253"/>
                  <a:pt x="167" y="253"/>
                  <a:pt x="167" y="253"/>
                </a:cubicBezTo>
                <a:cubicBezTo>
                  <a:pt x="94" y="253"/>
                  <a:pt x="94" y="253"/>
                  <a:pt x="94" y="253"/>
                </a:cubicBezTo>
                <a:cubicBezTo>
                  <a:pt x="87" y="253"/>
                  <a:pt x="82" y="248"/>
                  <a:pt x="82" y="241"/>
                </a:cubicBezTo>
                <a:cubicBezTo>
                  <a:pt x="82" y="235"/>
                  <a:pt x="87" y="230"/>
                  <a:pt x="94" y="230"/>
                </a:cubicBezTo>
                <a:cubicBezTo>
                  <a:pt x="169" y="230"/>
                  <a:pt x="169" y="230"/>
                  <a:pt x="169" y="230"/>
                </a:cubicBezTo>
                <a:cubicBezTo>
                  <a:pt x="172" y="199"/>
                  <a:pt x="172" y="199"/>
                  <a:pt x="172" y="199"/>
                </a:cubicBezTo>
                <a:cubicBezTo>
                  <a:pt x="94" y="199"/>
                  <a:pt x="94" y="199"/>
                  <a:pt x="94" y="199"/>
                </a:cubicBezTo>
                <a:cubicBezTo>
                  <a:pt x="87" y="199"/>
                  <a:pt x="82" y="194"/>
                  <a:pt x="82" y="188"/>
                </a:cubicBezTo>
                <a:cubicBezTo>
                  <a:pt x="82" y="182"/>
                  <a:pt x="87" y="177"/>
                  <a:pt x="94" y="177"/>
                </a:cubicBezTo>
                <a:cubicBezTo>
                  <a:pt x="175" y="177"/>
                  <a:pt x="175" y="177"/>
                  <a:pt x="175" y="177"/>
                </a:cubicBezTo>
                <a:cubicBezTo>
                  <a:pt x="178" y="146"/>
                  <a:pt x="178" y="146"/>
                  <a:pt x="178" y="146"/>
                </a:cubicBezTo>
                <a:cubicBezTo>
                  <a:pt x="94" y="146"/>
                  <a:pt x="94" y="146"/>
                  <a:pt x="94" y="146"/>
                </a:cubicBezTo>
                <a:cubicBezTo>
                  <a:pt x="87" y="146"/>
                  <a:pt x="82" y="141"/>
                  <a:pt x="82" y="135"/>
                </a:cubicBezTo>
                <a:cubicBezTo>
                  <a:pt x="82" y="129"/>
                  <a:pt x="87" y="124"/>
                  <a:pt x="94" y="124"/>
                </a:cubicBezTo>
                <a:cubicBezTo>
                  <a:pt x="180" y="124"/>
                  <a:pt x="180" y="124"/>
                  <a:pt x="180" y="124"/>
                </a:cubicBezTo>
                <a:cubicBezTo>
                  <a:pt x="180" y="121"/>
                  <a:pt x="180" y="121"/>
                  <a:pt x="180" y="121"/>
                </a:cubicBezTo>
                <a:cubicBezTo>
                  <a:pt x="180" y="102"/>
                  <a:pt x="164" y="87"/>
                  <a:pt x="145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4" y="71"/>
                  <a:pt x="84" y="71"/>
                  <a:pt x="84" y="71"/>
                </a:cubicBezTo>
                <a:cubicBezTo>
                  <a:pt x="90" y="38"/>
                  <a:pt x="90" y="38"/>
                  <a:pt x="90" y="38"/>
                </a:cubicBezTo>
                <a:cubicBezTo>
                  <a:pt x="92" y="21"/>
                  <a:pt x="81" y="5"/>
                  <a:pt x="64" y="2"/>
                </a:cubicBezTo>
                <a:cubicBezTo>
                  <a:pt x="47" y="0"/>
                  <a:pt x="32" y="11"/>
                  <a:pt x="29" y="28"/>
                </a:cubicBezTo>
                <a:cubicBezTo>
                  <a:pt x="21" y="74"/>
                  <a:pt x="21" y="74"/>
                  <a:pt x="21" y="74"/>
                </a:cubicBezTo>
                <a:lnTo>
                  <a:pt x="17" y="1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76" name="出自【趣你的PPT】(微信:qunideppt)：最优质的PPT资源库"/>
          <p:cNvSpPr>
            <a:spLocks/>
          </p:cNvSpPr>
          <p:nvPr/>
        </p:nvSpPr>
        <p:spPr bwMode="auto">
          <a:xfrm>
            <a:off x="2407800" y="2910623"/>
            <a:ext cx="35579" cy="113321"/>
          </a:xfrm>
          <a:custGeom>
            <a:avLst/>
            <a:gdLst>
              <a:gd name="T0" fmla="*/ 9 w 47"/>
              <a:gd name="T1" fmla="*/ 115 h 151"/>
              <a:gd name="T2" fmla="*/ 1 w 47"/>
              <a:gd name="T3" fmla="*/ 151 h 151"/>
              <a:gd name="T4" fmla="*/ 30 w 47"/>
              <a:gd name="T5" fmla="*/ 151 h 151"/>
              <a:gd name="T6" fmla="*/ 47 w 47"/>
              <a:gd name="T7" fmla="*/ 98 h 151"/>
              <a:gd name="T8" fmla="*/ 47 w 47"/>
              <a:gd name="T9" fmla="*/ 53 h 151"/>
              <a:gd name="T10" fmla="*/ 30 w 47"/>
              <a:gd name="T11" fmla="*/ 0 h 151"/>
              <a:gd name="T12" fmla="*/ 0 w 47"/>
              <a:gd name="T13" fmla="*/ 0 h 151"/>
              <a:gd name="T14" fmla="*/ 9 w 47"/>
              <a:gd name="T15" fmla="*/ 36 h 151"/>
              <a:gd name="T16" fmla="*/ 9 w 47"/>
              <a:gd name="T17" fmla="*/ 115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" h="151">
                <a:moveTo>
                  <a:pt x="9" y="115"/>
                </a:moveTo>
                <a:cubicBezTo>
                  <a:pt x="9" y="124"/>
                  <a:pt x="6" y="137"/>
                  <a:pt x="1" y="151"/>
                </a:cubicBezTo>
                <a:cubicBezTo>
                  <a:pt x="30" y="151"/>
                  <a:pt x="30" y="151"/>
                  <a:pt x="30" y="151"/>
                </a:cubicBezTo>
                <a:cubicBezTo>
                  <a:pt x="39" y="151"/>
                  <a:pt x="47" y="112"/>
                  <a:pt x="47" y="98"/>
                </a:cubicBezTo>
                <a:cubicBezTo>
                  <a:pt x="47" y="53"/>
                  <a:pt x="47" y="53"/>
                  <a:pt x="47" y="53"/>
                </a:cubicBezTo>
                <a:cubicBezTo>
                  <a:pt x="47" y="39"/>
                  <a:pt x="39" y="0"/>
                  <a:pt x="30" y="0"/>
                </a:cubicBezTo>
                <a:cubicBezTo>
                  <a:pt x="0" y="0"/>
                  <a:pt x="0" y="0"/>
                  <a:pt x="0" y="0"/>
                </a:cubicBezTo>
                <a:cubicBezTo>
                  <a:pt x="6" y="14"/>
                  <a:pt x="9" y="28"/>
                  <a:pt x="9" y="36"/>
                </a:cubicBezTo>
                <a:lnTo>
                  <a:pt x="9" y="11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77" name="出自【趣你的PPT】(微信:qunideppt)：最优质的PPT资源库"/>
          <p:cNvSpPr>
            <a:spLocks/>
          </p:cNvSpPr>
          <p:nvPr/>
        </p:nvSpPr>
        <p:spPr bwMode="auto">
          <a:xfrm>
            <a:off x="2268125" y="2892175"/>
            <a:ext cx="134405" cy="216101"/>
          </a:xfrm>
          <a:custGeom>
            <a:avLst/>
            <a:gdLst>
              <a:gd name="T0" fmla="*/ 163 w 180"/>
              <a:gd name="T1" fmla="*/ 189 h 289"/>
              <a:gd name="T2" fmla="*/ 180 w 180"/>
              <a:gd name="T3" fmla="*/ 140 h 289"/>
              <a:gd name="T4" fmla="*/ 180 w 180"/>
              <a:gd name="T5" fmla="*/ 61 h 289"/>
              <a:gd name="T6" fmla="*/ 144 w 180"/>
              <a:gd name="T7" fmla="*/ 0 h 289"/>
              <a:gd name="T8" fmla="*/ 49 w 180"/>
              <a:gd name="T9" fmla="*/ 0 h 289"/>
              <a:gd name="T10" fmla="*/ 14 w 180"/>
              <a:gd name="T11" fmla="*/ 33 h 289"/>
              <a:gd name="T12" fmla="*/ 13 w 180"/>
              <a:gd name="T13" fmla="*/ 36 h 289"/>
              <a:gd name="T14" fmla="*/ 86 w 180"/>
              <a:gd name="T15" fmla="*/ 36 h 289"/>
              <a:gd name="T16" fmla="*/ 98 w 180"/>
              <a:gd name="T17" fmla="*/ 47 h 289"/>
              <a:gd name="T18" fmla="*/ 86 w 180"/>
              <a:gd name="T19" fmla="*/ 59 h 289"/>
              <a:gd name="T20" fmla="*/ 11 w 180"/>
              <a:gd name="T21" fmla="*/ 59 h 289"/>
              <a:gd name="T22" fmla="*/ 8 w 180"/>
              <a:gd name="T23" fmla="*/ 89 h 289"/>
              <a:gd name="T24" fmla="*/ 86 w 180"/>
              <a:gd name="T25" fmla="*/ 89 h 289"/>
              <a:gd name="T26" fmla="*/ 98 w 180"/>
              <a:gd name="T27" fmla="*/ 101 h 289"/>
              <a:gd name="T28" fmla="*/ 86 w 180"/>
              <a:gd name="T29" fmla="*/ 112 h 289"/>
              <a:gd name="T30" fmla="*/ 5 w 180"/>
              <a:gd name="T31" fmla="*/ 112 h 289"/>
              <a:gd name="T32" fmla="*/ 2 w 180"/>
              <a:gd name="T33" fmla="*/ 143 h 289"/>
              <a:gd name="T34" fmla="*/ 86 w 180"/>
              <a:gd name="T35" fmla="*/ 143 h 289"/>
              <a:gd name="T36" fmla="*/ 98 w 180"/>
              <a:gd name="T37" fmla="*/ 154 h 289"/>
              <a:gd name="T38" fmla="*/ 86 w 180"/>
              <a:gd name="T39" fmla="*/ 165 h 289"/>
              <a:gd name="T40" fmla="*/ 0 w 180"/>
              <a:gd name="T41" fmla="*/ 165 h 289"/>
              <a:gd name="T42" fmla="*/ 0 w 180"/>
              <a:gd name="T43" fmla="*/ 168 h 289"/>
              <a:gd name="T44" fmla="*/ 35 w 180"/>
              <a:gd name="T45" fmla="*/ 201 h 289"/>
              <a:gd name="T46" fmla="*/ 98 w 180"/>
              <a:gd name="T47" fmla="*/ 201 h 289"/>
              <a:gd name="T48" fmla="*/ 96 w 180"/>
              <a:gd name="T49" fmla="*/ 218 h 289"/>
              <a:gd name="T50" fmla="*/ 90 w 180"/>
              <a:gd name="T51" fmla="*/ 251 h 289"/>
              <a:gd name="T52" fmla="*/ 116 w 180"/>
              <a:gd name="T53" fmla="*/ 287 h 289"/>
              <a:gd name="T54" fmla="*/ 151 w 180"/>
              <a:gd name="T55" fmla="*/ 261 h 289"/>
              <a:gd name="T56" fmla="*/ 159 w 180"/>
              <a:gd name="T57" fmla="*/ 215 h 289"/>
              <a:gd name="T58" fmla="*/ 163 w 180"/>
              <a:gd name="T59" fmla="*/ 189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0" h="289">
                <a:moveTo>
                  <a:pt x="163" y="189"/>
                </a:moveTo>
                <a:cubicBezTo>
                  <a:pt x="173" y="175"/>
                  <a:pt x="180" y="152"/>
                  <a:pt x="180" y="140"/>
                </a:cubicBezTo>
                <a:cubicBezTo>
                  <a:pt x="180" y="61"/>
                  <a:pt x="180" y="61"/>
                  <a:pt x="180" y="61"/>
                </a:cubicBezTo>
                <a:cubicBezTo>
                  <a:pt x="180" y="43"/>
                  <a:pt x="164" y="0"/>
                  <a:pt x="144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30" y="0"/>
                  <a:pt x="14" y="15"/>
                  <a:pt x="14" y="33"/>
                </a:cubicBezTo>
                <a:cubicBezTo>
                  <a:pt x="13" y="36"/>
                  <a:pt x="13" y="36"/>
                  <a:pt x="13" y="36"/>
                </a:cubicBezTo>
                <a:cubicBezTo>
                  <a:pt x="86" y="36"/>
                  <a:pt x="86" y="36"/>
                  <a:pt x="86" y="36"/>
                </a:cubicBezTo>
                <a:cubicBezTo>
                  <a:pt x="93" y="36"/>
                  <a:pt x="98" y="41"/>
                  <a:pt x="98" y="47"/>
                </a:cubicBezTo>
                <a:cubicBezTo>
                  <a:pt x="98" y="54"/>
                  <a:pt x="93" y="59"/>
                  <a:pt x="86" y="59"/>
                </a:cubicBezTo>
                <a:cubicBezTo>
                  <a:pt x="11" y="59"/>
                  <a:pt x="11" y="59"/>
                  <a:pt x="11" y="59"/>
                </a:cubicBezTo>
                <a:cubicBezTo>
                  <a:pt x="8" y="89"/>
                  <a:pt x="8" y="89"/>
                  <a:pt x="8" y="89"/>
                </a:cubicBezTo>
                <a:cubicBezTo>
                  <a:pt x="86" y="89"/>
                  <a:pt x="86" y="89"/>
                  <a:pt x="86" y="89"/>
                </a:cubicBezTo>
                <a:cubicBezTo>
                  <a:pt x="93" y="89"/>
                  <a:pt x="98" y="94"/>
                  <a:pt x="98" y="101"/>
                </a:cubicBezTo>
                <a:cubicBezTo>
                  <a:pt x="98" y="107"/>
                  <a:pt x="93" y="112"/>
                  <a:pt x="86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2" y="143"/>
                  <a:pt x="2" y="143"/>
                  <a:pt x="2" y="143"/>
                </a:cubicBezTo>
                <a:cubicBezTo>
                  <a:pt x="86" y="143"/>
                  <a:pt x="86" y="143"/>
                  <a:pt x="86" y="143"/>
                </a:cubicBezTo>
                <a:cubicBezTo>
                  <a:pt x="93" y="143"/>
                  <a:pt x="98" y="148"/>
                  <a:pt x="98" y="154"/>
                </a:cubicBezTo>
                <a:cubicBezTo>
                  <a:pt x="98" y="160"/>
                  <a:pt x="93" y="165"/>
                  <a:pt x="86" y="165"/>
                </a:cubicBezTo>
                <a:cubicBezTo>
                  <a:pt x="0" y="165"/>
                  <a:pt x="0" y="165"/>
                  <a:pt x="0" y="165"/>
                </a:cubicBezTo>
                <a:cubicBezTo>
                  <a:pt x="0" y="168"/>
                  <a:pt x="0" y="168"/>
                  <a:pt x="0" y="168"/>
                </a:cubicBezTo>
                <a:cubicBezTo>
                  <a:pt x="0" y="186"/>
                  <a:pt x="16" y="201"/>
                  <a:pt x="35" y="201"/>
                </a:cubicBezTo>
                <a:cubicBezTo>
                  <a:pt x="98" y="201"/>
                  <a:pt x="98" y="201"/>
                  <a:pt x="98" y="201"/>
                </a:cubicBezTo>
                <a:cubicBezTo>
                  <a:pt x="96" y="218"/>
                  <a:pt x="96" y="218"/>
                  <a:pt x="96" y="218"/>
                </a:cubicBezTo>
                <a:cubicBezTo>
                  <a:pt x="90" y="251"/>
                  <a:pt x="90" y="251"/>
                  <a:pt x="90" y="251"/>
                </a:cubicBezTo>
                <a:cubicBezTo>
                  <a:pt x="88" y="268"/>
                  <a:pt x="99" y="284"/>
                  <a:pt x="116" y="287"/>
                </a:cubicBezTo>
                <a:cubicBezTo>
                  <a:pt x="132" y="289"/>
                  <a:pt x="148" y="278"/>
                  <a:pt x="151" y="261"/>
                </a:cubicBezTo>
                <a:cubicBezTo>
                  <a:pt x="159" y="215"/>
                  <a:pt x="159" y="215"/>
                  <a:pt x="159" y="215"/>
                </a:cubicBezTo>
                <a:lnTo>
                  <a:pt x="163" y="18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82808" y="2098929"/>
            <a:ext cx="172618" cy="119909"/>
          </a:xfrm>
          <a:custGeom>
            <a:avLst/>
            <a:gdLst>
              <a:gd name="T0" fmla="*/ 232 w 232"/>
              <a:gd name="T1" fmla="*/ 45 h 160"/>
              <a:gd name="T2" fmla="*/ 187 w 232"/>
              <a:gd name="T3" fmla="*/ 0 h 160"/>
              <a:gd name="T4" fmla="*/ 147 w 232"/>
              <a:gd name="T5" fmla="*/ 25 h 160"/>
              <a:gd name="T6" fmla="*/ 119 w 232"/>
              <a:gd name="T7" fmla="*/ 18 h 160"/>
              <a:gd name="T8" fmla="*/ 64 w 232"/>
              <a:gd name="T9" fmla="*/ 51 h 160"/>
              <a:gd name="T10" fmla="*/ 48 w 232"/>
              <a:gd name="T11" fmla="*/ 46 h 160"/>
              <a:gd name="T12" fmla="*/ 19 w 232"/>
              <a:gd name="T13" fmla="*/ 75 h 160"/>
              <a:gd name="T14" fmla="*/ 20 w 232"/>
              <a:gd name="T15" fmla="*/ 83 h 160"/>
              <a:gd name="T16" fmla="*/ 0 w 232"/>
              <a:gd name="T17" fmla="*/ 118 h 160"/>
              <a:gd name="T18" fmla="*/ 40 w 232"/>
              <a:gd name="T19" fmla="*/ 160 h 160"/>
              <a:gd name="T20" fmla="*/ 40 w 232"/>
              <a:gd name="T21" fmla="*/ 160 h 160"/>
              <a:gd name="T22" fmla="*/ 42 w 232"/>
              <a:gd name="T23" fmla="*/ 160 h 160"/>
              <a:gd name="T24" fmla="*/ 42 w 232"/>
              <a:gd name="T25" fmla="*/ 160 h 160"/>
              <a:gd name="T26" fmla="*/ 43 w 232"/>
              <a:gd name="T27" fmla="*/ 160 h 160"/>
              <a:gd name="T28" fmla="*/ 161 w 232"/>
              <a:gd name="T29" fmla="*/ 160 h 160"/>
              <a:gd name="T30" fmla="*/ 163 w 232"/>
              <a:gd name="T31" fmla="*/ 160 h 160"/>
              <a:gd name="T32" fmla="*/ 195 w 232"/>
              <a:gd name="T33" fmla="*/ 146 h 160"/>
              <a:gd name="T34" fmla="*/ 196 w 232"/>
              <a:gd name="T35" fmla="*/ 146 h 160"/>
              <a:gd name="T36" fmla="*/ 196 w 232"/>
              <a:gd name="T37" fmla="*/ 144 h 160"/>
              <a:gd name="T38" fmla="*/ 204 w 232"/>
              <a:gd name="T39" fmla="*/ 119 h 160"/>
              <a:gd name="T40" fmla="*/ 192 w 232"/>
              <a:gd name="T41" fmla="*/ 90 h 160"/>
              <a:gd name="T42" fmla="*/ 232 w 232"/>
              <a:gd name="T43" fmla="*/ 45 h 160"/>
              <a:gd name="T44" fmla="*/ 163 w 232"/>
              <a:gd name="T45" fmla="*/ 146 h 160"/>
              <a:gd name="T46" fmla="*/ 162 w 232"/>
              <a:gd name="T47" fmla="*/ 146 h 160"/>
              <a:gd name="T48" fmla="*/ 162 w 232"/>
              <a:gd name="T49" fmla="*/ 146 h 160"/>
              <a:gd name="T50" fmla="*/ 161 w 232"/>
              <a:gd name="T51" fmla="*/ 146 h 160"/>
              <a:gd name="T52" fmla="*/ 43 w 232"/>
              <a:gd name="T53" fmla="*/ 146 h 160"/>
              <a:gd name="T54" fmla="*/ 42 w 232"/>
              <a:gd name="T55" fmla="*/ 146 h 160"/>
              <a:gd name="T56" fmla="*/ 42 w 232"/>
              <a:gd name="T57" fmla="*/ 146 h 160"/>
              <a:gd name="T58" fmla="*/ 42 w 232"/>
              <a:gd name="T59" fmla="*/ 146 h 160"/>
              <a:gd name="T60" fmla="*/ 14 w 232"/>
              <a:gd name="T61" fmla="*/ 118 h 160"/>
              <a:gd name="T62" fmla="*/ 28 w 232"/>
              <a:gd name="T63" fmla="*/ 94 h 160"/>
              <a:gd name="T64" fmla="*/ 37 w 232"/>
              <a:gd name="T65" fmla="*/ 89 h 160"/>
              <a:gd name="T66" fmla="*/ 34 w 232"/>
              <a:gd name="T67" fmla="*/ 80 h 160"/>
              <a:gd name="T68" fmla="*/ 33 w 232"/>
              <a:gd name="T69" fmla="*/ 75 h 160"/>
              <a:gd name="T70" fmla="*/ 48 w 232"/>
              <a:gd name="T71" fmla="*/ 60 h 160"/>
              <a:gd name="T72" fmla="*/ 57 w 232"/>
              <a:gd name="T73" fmla="*/ 63 h 160"/>
              <a:gd name="T74" fmla="*/ 70 w 232"/>
              <a:gd name="T75" fmla="*/ 73 h 160"/>
              <a:gd name="T76" fmla="*/ 76 w 232"/>
              <a:gd name="T77" fmla="*/ 59 h 160"/>
              <a:gd name="T78" fmla="*/ 119 w 232"/>
              <a:gd name="T79" fmla="*/ 32 h 160"/>
              <a:gd name="T80" fmla="*/ 166 w 232"/>
              <a:gd name="T81" fmla="*/ 79 h 160"/>
              <a:gd name="T82" fmla="*/ 166 w 232"/>
              <a:gd name="T83" fmla="*/ 81 h 160"/>
              <a:gd name="T84" fmla="*/ 166 w 232"/>
              <a:gd name="T85" fmla="*/ 82 h 160"/>
              <a:gd name="T86" fmla="*/ 166 w 232"/>
              <a:gd name="T87" fmla="*/ 91 h 160"/>
              <a:gd name="T88" fmla="*/ 174 w 232"/>
              <a:gd name="T89" fmla="*/ 94 h 160"/>
              <a:gd name="T90" fmla="*/ 190 w 232"/>
              <a:gd name="T91" fmla="*/ 119 h 160"/>
              <a:gd name="T92" fmla="*/ 163 w 232"/>
              <a:gd name="T93" fmla="*/ 146 h 160"/>
              <a:gd name="T94" fmla="*/ 163 w 232"/>
              <a:gd name="T95" fmla="*/ 146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2" h="160">
                <a:moveTo>
                  <a:pt x="232" y="45"/>
                </a:moveTo>
                <a:cubicBezTo>
                  <a:pt x="232" y="20"/>
                  <a:pt x="212" y="0"/>
                  <a:pt x="187" y="0"/>
                </a:cubicBezTo>
                <a:cubicBezTo>
                  <a:pt x="170" y="0"/>
                  <a:pt x="155" y="10"/>
                  <a:pt x="147" y="25"/>
                </a:cubicBezTo>
                <a:cubicBezTo>
                  <a:pt x="139" y="20"/>
                  <a:pt x="129" y="18"/>
                  <a:pt x="119" y="18"/>
                </a:cubicBezTo>
                <a:cubicBezTo>
                  <a:pt x="95" y="18"/>
                  <a:pt x="75" y="31"/>
                  <a:pt x="64" y="51"/>
                </a:cubicBezTo>
                <a:cubicBezTo>
                  <a:pt x="60" y="48"/>
                  <a:pt x="54" y="46"/>
                  <a:pt x="48" y="46"/>
                </a:cubicBezTo>
                <a:cubicBezTo>
                  <a:pt x="32" y="46"/>
                  <a:pt x="19" y="59"/>
                  <a:pt x="19" y="75"/>
                </a:cubicBezTo>
                <a:cubicBezTo>
                  <a:pt x="19" y="78"/>
                  <a:pt x="19" y="80"/>
                  <a:pt x="20" y="83"/>
                </a:cubicBezTo>
                <a:cubicBezTo>
                  <a:pt x="8" y="90"/>
                  <a:pt x="0" y="103"/>
                  <a:pt x="0" y="118"/>
                </a:cubicBezTo>
                <a:cubicBezTo>
                  <a:pt x="0" y="141"/>
                  <a:pt x="18" y="159"/>
                  <a:pt x="40" y="160"/>
                </a:cubicBezTo>
                <a:cubicBezTo>
                  <a:pt x="40" y="160"/>
                  <a:pt x="40" y="160"/>
                  <a:pt x="40" y="160"/>
                </a:cubicBezTo>
                <a:cubicBezTo>
                  <a:pt x="42" y="160"/>
                  <a:pt x="42" y="160"/>
                  <a:pt x="42" y="160"/>
                </a:cubicBezTo>
                <a:cubicBezTo>
                  <a:pt x="42" y="160"/>
                  <a:pt x="42" y="160"/>
                  <a:pt x="42" y="160"/>
                </a:cubicBezTo>
                <a:cubicBezTo>
                  <a:pt x="43" y="160"/>
                  <a:pt x="43" y="160"/>
                  <a:pt x="43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2" y="160"/>
                  <a:pt x="163" y="160"/>
                  <a:pt x="163" y="160"/>
                </a:cubicBezTo>
                <a:cubicBezTo>
                  <a:pt x="176" y="160"/>
                  <a:pt x="187" y="155"/>
                  <a:pt x="195" y="146"/>
                </a:cubicBezTo>
                <a:cubicBezTo>
                  <a:pt x="196" y="146"/>
                  <a:pt x="196" y="146"/>
                  <a:pt x="196" y="146"/>
                </a:cubicBezTo>
                <a:cubicBezTo>
                  <a:pt x="196" y="144"/>
                  <a:pt x="196" y="144"/>
                  <a:pt x="196" y="144"/>
                </a:cubicBezTo>
                <a:cubicBezTo>
                  <a:pt x="201" y="137"/>
                  <a:pt x="204" y="129"/>
                  <a:pt x="204" y="119"/>
                </a:cubicBezTo>
                <a:cubicBezTo>
                  <a:pt x="204" y="108"/>
                  <a:pt x="200" y="97"/>
                  <a:pt x="192" y="90"/>
                </a:cubicBezTo>
                <a:cubicBezTo>
                  <a:pt x="214" y="87"/>
                  <a:pt x="232" y="68"/>
                  <a:pt x="232" y="45"/>
                </a:cubicBezTo>
                <a:close/>
                <a:moveTo>
                  <a:pt x="163" y="146"/>
                </a:moveTo>
                <a:cubicBezTo>
                  <a:pt x="162" y="146"/>
                  <a:pt x="162" y="146"/>
                  <a:pt x="162" y="146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1" y="146"/>
                  <a:pt x="161" y="146"/>
                  <a:pt x="161" y="146"/>
                </a:cubicBezTo>
                <a:cubicBezTo>
                  <a:pt x="43" y="146"/>
                  <a:pt x="43" y="146"/>
                  <a:pt x="43" y="146"/>
                </a:cubicBezTo>
                <a:cubicBezTo>
                  <a:pt x="42" y="146"/>
                  <a:pt x="42" y="146"/>
                  <a:pt x="42" y="146"/>
                </a:cubicBezTo>
                <a:cubicBezTo>
                  <a:pt x="42" y="146"/>
                  <a:pt x="42" y="146"/>
                  <a:pt x="42" y="146"/>
                </a:cubicBezTo>
                <a:cubicBezTo>
                  <a:pt x="42" y="146"/>
                  <a:pt x="42" y="146"/>
                  <a:pt x="42" y="146"/>
                </a:cubicBezTo>
                <a:cubicBezTo>
                  <a:pt x="27" y="146"/>
                  <a:pt x="14" y="133"/>
                  <a:pt x="14" y="118"/>
                </a:cubicBezTo>
                <a:cubicBezTo>
                  <a:pt x="14" y="108"/>
                  <a:pt x="20" y="99"/>
                  <a:pt x="28" y="94"/>
                </a:cubicBezTo>
                <a:cubicBezTo>
                  <a:pt x="37" y="89"/>
                  <a:pt x="37" y="89"/>
                  <a:pt x="37" y="89"/>
                </a:cubicBezTo>
                <a:cubicBezTo>
                  <a:pt x="34" y="80"/>
                  <a:pt x="34" y="80"/>
                  <a:pt x="34" y="80"/>
                </a:cubicBezTo>
                <a:cubicBezTo>
                  <a:pt x="33" y="78"/>
                  <a:pt x="33" y="77"/>
                  <a:pt x="33" y="75"/>
                </a:cubicBezTo>
                <a:cubicBezTo>
                  <a:pt x="33" y="67"/>
                  <a:pt x="40" y="60"/>
                  <a:pt x="48" y="60"/>
                </a:cubicBezTo>
                <a:cubicBezTo>
                  <a:pt x="51" y="60"/>
                  <a:pt x="55" y="61"/>
                  <a:pt x="57" y="63"/>
                </a:cubicBezTo>
                <a:cubicBezTo>
                  <a:pt x="70" y="73"/>
                  <a:pt x="70" y="73"/>
                  <a:pt x="70" y="73"/>
                </a:cubicBezTo>
                <a:cubicBezTo>
                  <a:pt x="76" y="59"/>
                  <a:pt x="76" y="59"/>
                  <a:pt x="76" y="59"/>
                </a:cubicBezTo>
                <a:cubicBezTo>
                  <a:pt x="84" y="42"/>
                  <a:pt x="101" y="32"/>
                  <a:pt x="119" y="32"/>
                </a:cubicBezTo>
                <a:cubicBezTo>
                  <a:pt x="145" y="32"/>
                  <a:pt x="166" y="53"/>
                  <a:pt x="166" y="79"/>
                </a:cubicBezTo>
                <a:cubicBezTo>
                  <a:pt x="166" y="80"/>
                  <a:pt x="166" y="80"/>
                  <a:pt x="166" y="81"/>
                </a:cubicBezTo>
                <a:cubicBezTo>
                  <a:pt x="166" y="82"/>
                  <a:pt x="166" y="82"/>
                  <a:pt x="166" y="82"/>
                </a:cubicBezTo>
                <a:cubicBezTo>
                  <a:pt x="166" y="91"/>
                  <a:pt x="166" y="91"/>
                  <a:pt x="166" y="91"/>
                </a:cubicBezTo>
                <a:cubicBezTo>
                  <a:pt x="174" y="94"/>
                  <a:pt x="174" y="94"/>
                  <a:pt x="174" y="94"/>
                </a:cubicBezTo>
                <a:cubicBezTo>
                  <a:pt x="184" y="98"/>
                  <a:pt x="190" y="108"/>
                  <a:pt x="190" y="119"/>
                </a:cubicBezTo>
                <a:cubicBezTo>
                  <a:pt x="190" y="134"/>
                  <a:pt x="178" y="146"/>
                  <a:pt x="163" y="146"/>
                </a:cubicBezTo>
                <a:cubicBezTo>
                  <a:pt x="163" y="146"/>
                  <a:pt x="163" y="146"/>
                  <a:pt x="163" y="1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7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15895" y="2058080"/>
            <a:ext cx="13177" cy="2240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8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75189" y="2126599"/>
            <a:ext cx="22401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81" name="出自【趣你的PPT】(微信:qunideppt)：最优质的PPT资源库"/>
          <p:cNvSpPr>
            <a:spLocks/>
          </p:cNvSpPr>
          <p:nvPr/>
        </p:nvSpPr>
        <p:spPr bwMode="auto">
          <a:xfrm>
            <a:off x="7155424" y="2075209"/>
            <a:ext cx="25037" cy="25037"/>
          </a:xfrm>
          <a:custGeom>
            <a:avLst/>
            <a:gdLst>
              <a:gd name="T0" fmla="*/ 19 w 19"/>
              <a:gd name="T1" fmla="*/ 7 h 19"/>
              <a:gd name="T2" fmla="*/ 12 w 19"/>
              <a:gd name="T3" fmla="*/ 0 h 19"/>
              <a:gd name="T4" fmla="*/ 0 w 19"/>
              <a:gd name="T5" fmla="*/ 12 h 19"/>
              <a:gd name="T6" fmla="*/ 7 w 19"/>
              <a:gd name="T7" fmla="*/ 19 h 19"/>
              <a:gd name="T8" fmla="*/ 19 w 19"/>
              <a:gd name="T9" fmla="*/ 7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19">
                <a:moveTo>
                  <a:pt x="19" y="7"/>
                </a:moveTo>
                <a:lnTo>
                  <a:pt x="12" y="0"/>
                </a:lnTo>
                <a:lnTo>
                  <a:pt x="0" y="12"/>
                </a:lnTo>
                <a:lnTo>
                  <a:pt x="7" y="19"/>
                </a:lnTo>
                <a:lnTo>
                  <a:pt x="19" y="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82" name="出自【趣你的PPT】(微信:qunideppt)：最优质的PPT资源库"/>
          <p:cNvSpPr>
            <a:spLocks/>
          </p:cNvSpPr>
          <p:nvPr/>
        </p:nvSpPr>
        <p:spPr bwMode="auto">
          <a:xfrm>
            <a:off x="7155424" y="2164813"/>
            <a:ext cx="25037" cy="26354"/>
          </a:xfrm>
          <a:custGeom>
            <a:avLst/>
            <a:gdLst>
              <a:gd name="T0" fmla="*/ 0 w 19"/>
              <a:gd name="T1" fmla="*/ 7 h 20"/>
              <a:gd name="T2" fmla="*/ 12 w 19"/>
              <a:gd name="T3" fmla="*/ 20 h 20"/>
              <a:gd name="T4" fmla="*/ 19 w 19"/>
              <a:gd name="T5" fmla="*/ 13 h 20"/>
              <a:gd name="T6" fmla="*/ 7 w 19"/>
              <a:gd name="T7" fmla="*/ 0 h 20"/>
              <a:gd name="T8" fmla="*/ 0 w 19"/>
              <a:gd name="T9" fmla="*/ 7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20">
                <a:moveTo>
                  <a:pt x="0" y="7"/>
                </a:moveTo>
                <a:lnTo>
                  <a:pt x="12" y="20"/>
                </a:lnTo>
                <a:lnTo>
                  <a:pt x="19" y="13"/>
                </a:lnTo>
                <a:lnTo>
                  <a:pt x="7" y="0"/>
                </a:lnTo>
                <a:lnTo>
                  <a:pt x="0" y="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83" name="出自【趣你的PPT】(微信:qunideppt)：最优质的PPT资源库"/>
          <p:cNvSpPr>
            <a:spLocks/>
          </p:cNvSpPr>
          <p:nvPr/>
        </p:nvSpPr>
        <p:spPr bwMode="auto">
          <a:xfrm>
            <a:off x="7064504" y="2075209"/>
            <a:ext cx="25037" cy="25037"/>
          </a:xfrm>
          <a:custGeom>
            <a:avLst/>
            <a:gdLst>
              <a:gd name="T0" fmla="*/ 19 w 19"/>
              <a:gd name="T1" fmla="*/ 12 h 19"/>
              <a:gd name="T2" fmla="*/ 7 w 19"/>
              <a:gd name="T3" fmla="*/ 0 h 19"/>
              <a:gd name="T4" fmla="*/ 0 w 19"/>
              <a:gd name="T5" fmla="*/ 6 h 19"/>
              <a:gd name="T6" fmla="*/ 12 w 19"/>
              <a:gd name="T7" fmla="*/ 19 h 19"/>
              <a:gd name="T8" fmla="*/ 19 w 19"/>
              <a:gd name="T9" fmla="*/ 12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19">
                <a:moveTo>
                  <a:pt x="19" y="12"/>
                </a:moveTo>
                <a:lnTo>
                  <a:pt x="7" y="0"/>
                </a:lnTo>
                <a:lnTo>
                  <a:pt x="0" y="6"/>
                </a:lnTo>
                <a:lnTo>
                  <a:pt x="12" y="19"/>
                </a:lnTo>
                <a:lnTo>
                  <a:pt x="19" y="1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386594" y="3749990"/>
            <a:ext cx="224007" cy="225325"/>
          </a:xfrm>
          <a:custGeom>
            <a:avLst/>
            <a:gdLst>
              <a:gd name="T0" fmla="*/ 271 w 301"/>
              <a:gd name="T1" fmla="*/ 165 h 301"/>
              <a:gd name="T2" fmla="*/ 219 w 301"/>
              <a:gd name="T3" fmla="*/ 143 h 301"/>
              <a:gd name="T4" fmla="*/ 204 w 301"/>
              <a:gd name="T5" fmla="*/ 117 h 301"/>
              <a:gd name="T6" fmla="*/ 136 w 301"/>
              <a:gd name="T7" fmla="*/ 113 h 301"/>
              <a:gd name="T8" fmla="*/ 74 w 301"/>
              <a:gd name="T9" fmla="*/ 52 h 301"/>
              <a:gd name="T10" fmla="*/ 66 w 301"/>
              <a:gd name="T11" fmla="*/ 28 h 301"/>
              <a:gd name="T12" fmla="*/ 49 w 301"/>
              <a:gd name="T13" fmla="*/ 11 h 301"/>
              <a:gd name="T14" fmla="*/ 11 w 301"/>
              <a:gd name="T15" fmla="*/ 11 h 301"/>
              <a:gd name="T16" fmla="*/ 11 w 301"/>
              <a:gd name="T17" fmla="*/ 49 h 301"/>
              <a:gd name="T18" fmla="*/ 28 w 301"/>
              <a:gd name="T19" fmla="*/ 66 h 301"/>
              <a:gd name="T20" fmla="*/ 52 w 301"/>
              <a:gd name="T21" fmla="*/ 74 h 301"/>
              <a:gd name="T22" fmla="*/ 113 w 301"/>
              <a:gd name="T23" fmla="*/ 136 h 301"/>
              <a:gd name="T24" fmla="*/ 117 w 301"/>
              <a:gd name="T25" fmla="*/ 204 h 301"/>
              <a:gd name="T26" fmla="*/ 143 w 301"/>
              <a:gd name="T27" fmla="*/ 219 h 301"/>
              <a:gd name="T28" fmla="*/ 165 w 301"/>
              <a:gd name="T29" fmla="*/ 271 h 301"/>
              <a:gd name="T30" fmla="*/ 265 w 301"/>
              <a:gd name="T31" fmla="*/ 265 h 301"/>
              <a:gd name="T32" fmla="*/ 271 w 301"/>
              <a:gd name="T33" fmla="*/ 165 h 301"/>
              <a:gd name="T34" fmla="*/ 181 w 301"/>
              <a:gd name="T35" fmla="*/ 181 h 301"/>
              <a:gd name="T36" fmla="*/ 148 w 301"/>
              <a:gd name="T37" fmla="*/ 181 h 301"/>
              <a:gd name="T38" fmla="*/ 141 w 301"/>
              <a:gd name="T39" fmla="*/ 164 h 301"/>
              <a:gd name="T40" fmla="*/ 148 w 301"/>
              <a:gd name="T41" fmla="*/ 148 h 301"/>
              <a:gd name="T42" fmla="*/ 164 w 301"/>
              <a:gd name="T43" fmla="*/ 141 h 301"/>
              <a:gd name="T44" fmla="*/ 181 w 301"/>
              <a:gd name="T45" fmla="*/ 148 h 301"/>
              <a:gd name="T46" fmla="*/ 181 w 301"/>
              <a:gd name="T47" fmla="*/ 181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01" h="301">
                <a:moveTo>
                  <a:pt x="271" y="165"/>
                </a:moveTo>
                <a:cubicBezTo>
                  <a:pt x="257" y="151"/>
                  <a:pt x="238" y="143"/>
                  <a:pt x="219" y="143"/>
                </a:cubicBezTo>
                <a:cubicBezTo>
                  <a:pt x="216" y="134"/>
                  <a:pt x="211" y="125"/>
                  <a:pt x="204" y="117"/>
                </a:cubicBezTo>
                <a:cubicBezTo>
                  <a:pt x="184" y="97"/>
                  <a:pt x="158" y="98"/>
                  <a:pt x="136" y="113"/>
                </a:cubicBezTo>
                <a:cubicBezTo>
                  <a:pt x="74" y="52"/>
                  <a:pt x="74" y="52"/>
                  <a:pt x="74" y="52"/>
                </a:cubicBezTo>
                <a:cubicBezTo>
                  <a:pt x="75" y="43"/>
                  <a:pt x="73" y="34"/>
                  <a:pt x="66" y="28"/>
                </a:cubicBezTo>
                <a:cubicBezTo>
                  <a:pt x="49" y="11"/>
                  <a:pt x="49" y="11"/>
                  <a:pt x="49" y="11"/>
                </a:cubicBezTo>
                <a:cubicBezTo>
                  <a:pt x="39" y="0"/>
                  <a:pt x="21" y="0"/>
                  <a:pt x="11" y="11"/>
                </a:cubicBezTo>
                <a:cubicBezTo>
                  <a:pt x="0" y="21"/>
                  <a:pt x="0" y="39"/>
                  <a:pt x="11" y="49"/>
                </a:cubicBezTo>
                <a:cubicBezTo>
                  <a:pt x="28" y="66"/>
                  <a:pt x="28" y="66"/>
                  <a:pt x="28" y="66"/>
                </a:cubicBezTo>
                <a:cubicBezTo>
                  <a:pt x="34" y="73"/>
                  <a:pt x="43" y="75"/>
                  <a:pt x="52" y="74"/>
                </a:cubicBezTo>
                <a:cubicBezTo>
                  <a:pt x="113" y="136"/>
                  <a:pt x="113" y="136"/>
                  <a:pt x="113" y="136"/>
                </a:cubicBezTo>
                <a:cubicBezTo>
                  <a:pt x="98" y="158"/>
                  <a:pt x="97" y="184"/>
                  <a:pt x="117" y="204"/>
                </a:cubicBezTo>
                <a:cubicBezTo>
                  <a:pt x="125" y="211"/>
                  <a:pt x="134" y="216"/>
                  <a:pt x="143" y="219"/>
                </a:cubicBezTo>
                <a:cubicBezTo>
                  <a:pt x="143" y="238"/>
                  <a:pt x="151" y="257"/>
                  <a:pt x="165" y="271"/>
                </a:cubicBezTo>
                <a:cubicBezTo>
                  <a:pt x="194" y="301"/>
                  <a:pt x="236" y="294"/>
                  <a:pt x="265" y="265"/>
                </a:cubicBezTo>
                <a:cubicBezTo>
                  <a:pt x="294" y="236"/>
                  <a:pt x="301" y="194"/>
                  <a:pt x="271" y="165"/>
                </a:cubicBezTo>
                <a:close/>
                <a:moveTo>
                  <a:pt x="181" y="181"/>
                </a:moveTo>
                <a:cubicBezTo>
                  <a:pt x="172" y="190"/>
                  <a:pt x="157" y="190"/>
                  <a:pt x="148" y="181"/>
                </a:cubicBezTo>
                <a:cubicBezTo>
                  <a:pt x="143" y="176"/>
                  <a:pt x="141" y="170"/>
                  <a:pt x="141" y="164"/>
                </a:cubicBezTo>
                <a:cubicBezTo>
                  <a:pt x="141" y="158"/>
                  <a:pt x="144" y="152"/>
                  <a:pt x="148" y="148"/>
                </a:cubicBezTo>
                <a:cubicBezTo>
                  <a:pt x="152" y="144"/>
                  <a:pt x="158" y="141"/>
                  <a:pt x="164" y="141"/>
                </a:cubicBezTo>
                <a:cubicBezTo>
                  <a:pt x="170" y="141"/>
                  <a:pt x="176" y="143"/>
                  <a:pt x="181" y="148"/>
                </a:cubicBezTo>
                <a:cubicBezTo>
                  <a:pt x="190" y="157"/>
                  <a:pt x="190" y="172"/>
                  <a:pt x="181" y="1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63227" y="2918530"/>
            <a:ext cx="214784" cy="160757"/>
          </a:xfrm>
          <a:custGeom>
            <a:avLst/>
            <a:gdLst>
              <a:gd name="T0" fmla="*/ 279 w 288"/>
              <a:gd name="T1" fmla="*/ 35 h 214"/>
              <a:gd name="T2" fmla="*/ 205 w 288"/>
              <a:gd name="T3" fmla="*/ 35 h 214"/>
              <a:gd name="T4" fmla="*/ 205 w 288"/>
              <a:gd name="T5" fmla="*/ 34 h 214"/>
              <a:gd name="T6" fmla="*/ 196 w 288"/>
              <a:gd name="T7" fmla="*/ 8 h 214"/>
              <a:gd name="T8" fmla="*/ 183 w 288"/>
              <a:gd name="T9" fmla="*/ 0 h 214"/>
              <a:gd name="T10" fmla="*/ 108 w 288"/>
              <a:gd name="T11" fmla="*/ 0 h 214"/>
              <a:gd name="T12" fmla="*/ 94 w 288"/>
              <a:gd name="T13" fmla="*/ 8 h 214"/>
              <a:gd name="T14" fmla="*/ 86 w 288"/>
              <a:gd name="T15" fmla="*/ 34 h 214"/>
              <a:gd name="T16" fmla="*/ 86 w 288"/>
              <a:gd name="T17" fmla="*/ 35 h 214"/>
              <a:gd name="T18" fmla="*/ 9 w 288"/>
              <a:gd name="T19" fmla="*/ 35 h 214"/>
              <a:gd name="T20" fmla="*/ 0 w 288"/>
              <a:gd name="T21" fmla="*/ 44 h 214"/>
              <a:gd name="T22" fmla="*/ 0 w 288"/>
              <a:gd name="T23" fmla="*/ 205 h 214"/>
              <a:gd name="T24" fmla="*/ 9 w 288"/>
              <a:gd name="T25" fmla="*/ 214 h 214"/>
              <a:gd name="T26" fmla="*/ 279 w 288"/>
              <a:gd name="T27" fmla="*/ 214 h 214"/>
              <a:gd name="T28" fmla="*/ 288 w 288"/>
              <a:gd name="T29" fmla="*/ 205 h 214"/>
              <a:gd name="T30" fmla="*/ 288 w 288"/>
              <a:gd name="T31" fmla="*/ 44 h 214"/>
              <a:gd name="T32" fmla="*/ 279 w 288"/>
              <a:gd name="T33" fmla="*/ 35 h 214"/>
              <a:gd name="T34" fmla="*/ 179 w 288"/>
              <a:gd name="T35" fmla="*/ 181 h 214"/>
              <a:gd name="T36" fmla="*/ 33 w 288"/>
              <a:gd name="T37" fmla="*/ 181 h 214"/>
              <a:gd name="T38" fmla="*/ 33 w 288"/>
              <a:gd name="T39" fmla="*/ 69 h 214"/>
              <a:gd name="T40" fmla="*/ 179 w 288"/>
              <a:gd name="T41" fmla="*/ 69 h 214"/>
              <a:gd name="T42" fmla="*/ 179 w 288"/>
              <a:gd name="T43" fmla="*/ 181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88" h="214">
                <a:moveTo>
                  <a:pt x="279" y="35"/>
                </a:moveTo>
                <a:cubicBezTo>
                  <a:pt x="205" y="35"/>
                  <a:pt x="205" y="35"/>
                  <a:pt x="205" y="35"/>
                </a:cubicBezTo>
                <a:cubicBezTo>
                  <a:pt x="205" y="35"/>
                  <a:pt x="205" y="35"/>
                  <a:pt x="205" y="34"/>
                </a:cubicBezTo>
                <a:cubicBezTo>
                  <a:pt x="196" y="8"/>
                  <a:pt x="196" y="8"/>
                  <a:pt x="196" y="8"/>
                </a:cubicBezTo>
                <a:cubicBezTo>
                  <a:pt x="194" y="4"/>
                  <a:pt x="188" y="0"/>
                  <a:pt x="183" y="0"/>
                </a:cubicBezTo>
                <a:cubicBezTo>
                  <a:pt x="108" y="0"/>
                  <a:pt x="108" y="0"/>
                  <a:pt x="108" y="0"/>
                </a:cubicBezTo>
                <a:cubicBezTo>
                  <a:pt x="103" y="0"/>
                  <a:pt x="97" y="4"/>
                  <a:pt x="94" y="8"/>
                </a:cubicBezTo>
                <a:cubicBezTo>
                  <a:pt x="86" y="34"/>
                  <a:pt x="86" y="34"/>
                  <a:pt x="86" y="34"/>
                </a:cubicBezTo>
                <a:cubicBezTo>
                  <a:pt x="86" y="35"/>
                  <a:pt x="86" y="35"/>
                  <a:pt x="86" y="35"/>
                </a:cubicBezTo>
                <a:cubicBezTo>
                  <a:pt x="9" y="35"/>
                  <a:pt x="9" y="35"/>
                  <a:pt x="9" y="35"/>
                </a:cubicBezTo>
                <a:cubicBezTo>
                  <a:pt x="4" y="35"/>
                  <a:pt x="0" y="39"/>
                  <a:pt x="0" y="44"/>
                </a:cubicBezTo>
                <a:cubicBezTo>
                  <a:pt x="0" y="205"/>
                  <a:pt x="0" y="205"/>
                  <a:pt x="0" y="205"/>
                </a:cubicBezTo>
                <a:cubicBezTo>
                  <a:pt x="0" y="210"/>
                  <a:pt x="4" y="214"/>
                  <a:pt x="9" y="214"/>
                </a:cubicBezTo>
                <a:cubicBezTo>
                  <a:pt x="279" y="214"/>
                  <a:pt x="279" y="214"/>
                  <a:pt x="279" y="214"/>
                </a:cubicBezTo>
                <a:cubicBezTo>
                  <a:pt x="284" y="214"/>
                  <a:pt x="288" y="210"/>
                  <a:pt x="288" y="205"/>
                </a:cubicBezTo>
                <a:cubicBezTo>
                  <a:pt x="288" y="44"/>
                  <a:pt x="288" y="44"/>
                  <a:pt x="288" y="44"/>
                </a:cubicBezTo>
                <a:cubicBezTo>
                  <a:pt x="288" y="39"/>
                  <a:pt x="284" y="35"/>
                  <a:pt x="279" y="35"/>
                </a:cubicBezTo>
                <a:close/>
                <a:moveTo>
                  <a:pt x="179" y="181"/>
                </a:moveTo>
                <a:cubicBezTo>
                  <a:pt x="33" y="181"/>
                  <a:pt x="33" y="181"/>
                  <a:pt x="33" y="181"/>
                </a:cubicBezTo>
                <a:cubicBezTo>
                  <a:pt x="33" y="69"/>
                  <a:pt x="33" y="69"/>
                  <a:pt x="33" y="69"/>
                </a:cubicBezTo>
                <a:cubicBezTo>
                  <a:pt x="179" y="69"/>
                  <a:pt x="179" y="69"/>
                  <a:pt x="179" y="69"/>
                </a:cubicBezTo>
                <a:lnTo>
                  <a:pt x="179" y="1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86" name="出自【趣你的PPT】(微信:qunideppt)：最优质的PPT资源库"/>
          <p:cNvSpPr>
            <a:spLocks/>
          </p:cNvSpPr>
          <p:nvPr/>
        </p:nvSpPr>
        <p:spPr bwMode="auto">
          <a:xfrm>
            <a:off x="4016697" y="2892175"/>
            <a:ext cx="119909" cy="214784"/>
          </a:xfrm>
          <a:custGeom>
            <a:avLst/>
            <a:gdLst>
              <a:gd name="T0" fmla="*/ 116 w 160"/>
              <a:gd name="T1" fmla="*/ 188 h 288"/>
              <a:gd name="T2" fmla="*/ 149 w 160"/>
              <a:gd name="T3" fmla="*/ 95 h 288"/>
              <a:gd name="T4" fmla="*/ 149 w 160"/>
              <a:gd name="T5" fmla="*/ 95 h 288"/>
              <a:gd name="T6" fmla="*/ 149 w 160"/>
              <a:gd name="T7" fmla="*/ 95 h 288"/>
              <a:gd name="T8" fmla="*/ 149 w 160"/>
              <a:gd name="T9" fmla="*/ 95 h 288"/>
              <a:gd name="T10" fmla="*/ 62 w 160"/>
              <a:gd name="T11" fmla="*/ 95 h 288"/>
              <a:gd name="T12" fmla="*/ 94 w 160"/>
              <a:gd name="T13" fmla="*/ 0 h 288"/>
              <a:gd name="T14" fmla="*/ 45 w 160"/>
              <a:gd name="T15" fmla="*/ 0 h 288"/>
              <a:gd name="T16" fmla="*/ 0 w 160"/>
              <a:gd name="T17" fmla="*/ 128 h 288"/>
              <a:gd name="T18" fmla="*/ 0 w 160"/>
              <a:gd name="T19" fmla="*/ 128 h 288"/>
              <a:gd name="T20" fmla="*/ 0 w 160"/>
              <a:gd name="T21" fmla="*/ 128 h 288"/>
              <a:gd name="T22" fmla="*/ 0 w 160"/>
              <a:gd name="T23" fmla="*/ 128 h 288"/>
              <a:gd name="T24" fmla="*/ 87 w 160"/>
              <a:gd name="T25" fmla="*/ 128 h 288"/>
              <a:gd name="T26" fmla="*/ 66 w 160"/>
              <a:gd name="T27" fmla="*/ 188 h 288"/>
              <a:gd name="T28" fmla="*/ 25 w 160"/>
              <a:gd name="T29" fmla="*/ 188 h 288"/>
              <a:gd name="T30" fmla="*/ 63 w 160"/>
              <a:gd name="T31" fmla="*/ 288 h 288"/>
              <a:gd name="T32" fmla="*/ 160 w 160"/>
              <a:gd name="T33" fmla="*/ 188 h 288"/>
              <a:gd name="T34" fmla="*/ 116 w 160"/>
              <a:gd name="T35" fmla="*/ 188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60" h="288">
                <a:moveTo>
                  <a:pt x="116" y="188"/>
                </a:moveTo>
                <a:cubicBezTo>
                  <a:pt x="149" y="95"/>
                  <a:pt x="149" y="95"/>
                  <a:pt x="149" y="95"/>
                </a:cubicBezTo>
                <a:cubicBezTo>
                  <a:pt x="149" y="95"/>
                  <a:pt x="149" y="95"/>
                  <a:pt x="149" y="95"/>
                </a:cubicBezTo>
                <a:cubicBezTo>
                  <a:pt x="149" y="95"/>
                  <a:pt x="149" y="95"/>
                  <a:pt x="149" y="95"/>
                </a:cubicBezTo>
                <a:cubicBezTo>
                  <a:pt x="149" y="95"/>
                  <a:pt x="149" y="95"/>
                  <a:pt x="149" y="95"/>
                </a:cubicBezTo>
                <a:cubicBezTo>
                  <a:pt x="62" y="95"/>
                  <a:pt x="62" y="95"/>
                  <a:pt x="62" y="95"/>
                </a:cubicBezTo>
                <a:cubicBezTo>
                  <a:pt x="63" y="93"/>
                  <a:pt x="83" y="37"/>
                  <a:pt x="9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87" y="128"/>
                  <a:pt x="87" y="128"/>
                  <a:pt x="87" y="128"/>
                </a:cubicBezTo>
                <a:cubicBezTo>
                  <a:pt x="87" y="129"/>
                  <a:pt x="76" y="158"/>
                  <a:pt x="66" y="188"/>
                </a:cubicBezTo>
                <a:cubicBezTo>
                  <a:pt x="25" y="188"/>
                  <a:pt x="25" y="188"/>
                  <a:pt x="25" y="188"/>
                </a:cubicBezTo>
                <a:cubicBezTo>
                  <a:pt x="63" y="288"/>
                  <a:pt x="63" y="288"/>
                  <a:pt x="63" y="288"/>
                </a:cubicBezTo>
                <a:cubicBezTo>
                  <a:pt x="160" y="188"/>
                  <a:pt x="160" y="188"/>
                  <a:pt x="160" y="188"/>
                </a:cubicBezTo>
                <a:lnTo>
                  <a:pt x="116" y="18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87" name="出自【趣你的PPT】(微信:qunideppt)：最优质的PPT资源库"/>
          <p:cNvSpPr>
            <a:spLocks/>
          </p:cNvSpPr>
          <p:nvPr/>
        </p:nvSpPr>
        <p:spPr bwMode="auto">
          <a:xfrm>
            <a:off x="3631931" y="2901399"/>
            <a:ext cx="122546" cy="196336"/>
          </a:xfrm>
          <a:custGeom>
            <a:avLst/>
            <a:gdLst>
              <a:gd name="T0" fmla="*/ 148 w 164"/>
              <a:gd name="T1" fmla="*/ 0 h 262"/>
              <a:gd name="T2" fmla="*/ 16 w 164"/>
              <a:gd name="T3" fmla="*/ 0 h 262"/>
              <a:gd name="T4" fmla="*/ 0 w 164"/>
              <a:gd name="T5" fmla="*/ 16 h 262"/>
              <a:gd name="T6" fmla="*/ 0 w 164"/>
              <a:gd name="T7" fmla="*/ 40 h 262"/>
              <a:gd name="T8" fmla="*/ 37 w 164"/>
              <a:gd name="T9" fmla="*/ 71 h 262"/>
              <a:gd name="T10" fmla="*/ 37 w 164"/>
              <a:gd name="T11" fmla="*/ 37 h 262"/>
              <a:gd name="T12" fmla="*/ 128 w 164"/>
              <a:gd name="T13" fmla="*/ 37 h 262"/>
              <a:gd name="T14" fmla="*/ 128 w 164"/>
              <a:gd name="T15" fmla="*/ 262 h 262"/>
              <a:gd name="T16" fmla="*/ 164 w 164"/>
              <a:gd name="T17" fmla="*/ 262 h 262"/>
              <a:gd name="T18" fmla="*/ 164 w 164"/>
              <a:gd name="T19" fmla="*/ 16 h 262"/>
              <a:gd name="T20" fmla="*/ 148 w 164"/>
              <a:gd name="T21" fmla="*/ 0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64" h="262">
                <a:moveTo>
                  <a:pt x="148" y="0"/>
                </a:moveTo>
                <a:cubicBezTo>
                  <a:pt x="16" y="0"/>
                  <a:pt x="16" y="0"/>
                  <a:pt x="16" y="0"/>
                </a:cubicBezTo>
                <a:cubicBezTo>
                  <a:pt x="5" y="0"/>
                  <a:pt x="0" y="5"/>
                  <a:pt x="0" y="16"/>
                </a:cubicBezTo>
                <a:cubicBezTo>
                  <a:pt x="0" y="40"/>
                  <a:pt x="0" y="40"/>
                  <a:pt x="0" y="40"/>
                </a:cubicBezTo>
                <a:cubicBezTo>
                  <a:pt x="37" y="71"/>
                  <a:pt x="37" y="71"/>
                  <a:pt x="37" y="71"/>
                </a:cubicBezTo>
                <a:cubicBezTo>
                  <a:pt x="37" y="37"/>
                  <a:pt x="37" y="37"/>
                  <a:pt x="37" y="37"/>
                </a:cubicBezTo>
                <a:cubicBezTo>
                  <a:pt x="128" y="37"/>
                  <a:pt x="128" y="37"/>
                  <a:pt x="128" y="37"/>
                </a:cubicBezTo>
                <a:cubicBezTo>
                  <a:pt x="128" y="262"/>
                  <a:pt x="128" y="262"/>
                  <a:pt x="128" y="262"/>
                </a:cubicBezTo>
                <a:cubicBezTo>
                  <a:pt x="164" y="262"/>
                  <a:pt x="164" y="262"/>
                  <a:pt x="164" y="262"/>
                </a:cubicBezTo>
                <a:cubicBezTo>
                  <a:pt x="164" y="16"/>
                  <a:pt x="164" y="16"/>
                  <a:pt x="164" y="16"/>
                </a:cubicBezTo>
                <a:cubicBezTo>
                  <a:pt x="164" y="5"/>
                  <a:pt x="159" y="0"/>
                  <a:pt x="1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88" name="出自【趣你的PPT】(微信:qunideppt)：最优质的PPT资源库"/>
          <p:cNvSpPr>
            <a:spLocks/>
          </p:cNvSpPr>
          <p:nvPr/>
        </p:nvSpPr>
        <p:spPr bwMode="auto">
          <a:xfrm>
            <a:off x="3631931" y="3054251"/>
            <a:ext cx="27672" cy="43484"/>
          </a:xfrm>
          <a:custGeom>
            <a:avLst/>
            <a:gdLst>
              <a:gd name="T0" fmla="*/ 0 w 21"/>
              <a:gd name="T1" fmla="*/ 33 h 33"/>
              <a:gd name="T2" fmla="*/ 21 w 21"/>
              <a:gd name="T3" fmla="*/ 33 h 33"/>
              <a:gd name="T4" fmla="*/ 21 w 21"/>
              <a:gd name="T5" fmla="*/ 0 h 33"/>
              <a:gd name="T6" fmla="*/ 0 w 21"/>
              <a:gd name="T7" fmla="*/ 18 h 33"/>
              <a:gd name="T8" fmla="*/ 0 w 21"/>
              <a:gd name="T9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33">
                <a:moveTo>
                  <a:pt x="0" y="33"/>
                </a:moveTo>
                <a:lnTo>
                  <a:pt x="21" y="33"/>
                </a:lnTo>
                <a:lnTo>
                  <a:pt x="21" y="0"/>
                </a:lnTo>
                <a:lnTo>
                  <a:pt x="0" y="18"/>
                </a:lnTo>
                <a:lnTo>
                  <a:pt x="0" y="3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89" name="出自【趣你的PPT】(微信:qunideppt)：最优质的PPT资源库"/>
          <p:cNvSpPr>
            <a:spLocks/>
          </p:cNvSpPr>
          <p:nvPr/>
        </p:nvSpPr>
        <p:spPr bwMode="auto">
          <a:xfrm>
            <a:off x="3539694" y="2940930"/>
            <a:ext cx="150217" cy="127816"/>
          </a:xfrm>
          <a:custGeom>
            <a:avLst/>
            <a:gdLst>
              <a:gd name="T0" fmla="*/ 108 w 201"/>
              <a:gd name="T1" fmla="*/ 3 h 171"/>
              <a:gd name="T2" fmla="*/ 102 w 201"/>
              <a:gd name="T3" fmla="*/ 0 h 171"/>
              <a:gd name="T4" fmla="*/ 97 w 201"/>
              <a:gd name="T5" fmla="*/ 8 h 171"/>
              <a:gd name="T6" fmla="*/ 97 w 201"/>
              <a:gd name="T7" fmla="*/ 47 h 171"/>
              <a:gd name="T8" fmla="*/ 97 w 201"/>
              <a:gd name="T9" fmla="*/ 62 h 171"/>
              <a:gd name="T10" fmla="*/ 15 w 201"/>
              <a:gd name="T11" fmla="*/ 62 h 171"/>
              <a:gd name="T12" fmla="*/ 0 w 201"/>
              <a:gd name="T13" fmla="*/ 77 h 171"/>
              <a:gd name="T14" fmla="*/ 0 w 201"/>
              <a:gd name="T15" fmla="*/ 94 h 171"/>
              <a:gd name="T16" fmla="*/ 15 w 201"/>
              <a:gd name="T17" fmla="*/ 109 h 171"/>
              <a:gd name="T18" fmla="*/ 97 w 201"/>
              <a:gd name="T19" fmla="*/ 109 h 171"/>
              <a:gd name="T20" fmla="*/ 97 w 201"/>
              <a:gd name="T21" fmla="*/ 124 h 171"/>
              <a:gd name="T22" fmla="*/ 97 w 201"/>
              <a:gd name="T23" fmla="*/ 163 h 171"/>
              <a:gd name="T24" fmla="*/ 102 w 201"/>
              <a:gd name="T25" fmla="*/ 171 h 171"/>
              <a:gd name="T26" fmla="*/ 108 w 201"/>
              <a:gd name="T27" fmla="*/ 168 h 171"/>
              <a:gd name="T28" fmla="*/ 195 w 201"/>
              <a:gd name="T29" fmla="*/ 95 h 171"/>
              <a:gd name="T30" fmla="*/ 195 w 201"/>
              <a:gd name="T31" fmla="*/ 76 h 171"/>
              <a:gd name="T32" fmla="*/ 108 w 201"/>
              <a:gd name="T33" fmla="*/ 3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01" h="171">
                <a:moveTo>
                  <a:pt x="108" y="3"/>
                </a:moveTo>
                <a:cubicBezTo>
                  <a:pt x="106" y="1"/>
                  <a:pt x="104" y="0"/>
                  <a:pt x="102" y="0"/>
                </a:cubicBezTo>
                <a:cubicBezTo>
                  <a:pt x="99" y="0"/>
                  <a:pt x="97" y="3"/>
                  <a:pt x="97" y="8"/>
                </a:cubicBezTo>
                <a:cubicBezTo>
                  <a:pt x="97" y="47"/>
                  <a:pt x="97" y="47"/>
                  <a:pt x="97" y="47"/>
                </a:cubicBezTo>
                <a:cubicBezTo>
                  <a:pt x="97" y="51"/>
                  <a:pt x="97" y="56"/>
                  <a:pt x="97" y="62"/>
                </a:cubicBezTo>
                <a:cubicBezTo>
                  <a:pt x="15" y="62"/>
                  <a:pt x="15" y="62"/>
                  <a:pt x="15" y="62"/>
                </a:cubicBezTo>
                <a:cubicBezTo>
                  <a:pt x="7" y="62"/>
                  <a:pt x="0" y="69"/>
                  <a:pt x="0" y="77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102"/>
                  <a:pt x="7" y="109"/>
                  <a:pt x="15" y="109"/>
                </a:cubicBezTo>
                <a:cubicBezTo>
                  <a:pt x="97" y="109"/>
                  <a:pt x="97" y="109"/>
                  <a:pt x="97" y="109"/>
                </a:cubicBezTo>
                <a:cubicBezTo>
                  <a:pt x="97" y="115"/>
                  <a:pt x="97" y="120"/>
                  <a:pt x="97" y="124"/>
                </a:cubicBezTo>
                <a:cubicBezTo>
                  <a:pt x="97" y="163"/>
                  <a:pt x="97" y="163"/>
                  <a:pt x="97" y="163"/>
                </a:cubicBezTo>
                <a:cubicBezTo>
                  <a:pt x="97" y="168"/>
                  <a:pt x="99" y="171"/>
                  <a:pt x="102" y="171"/>
                </a:cubicBezTo>
                <a:cubicBezTo>
                  <a:pt x="104" y="171"/>
                  <a:pt x="106" y="170"/>
                  <a:pt x="108" y="168"/>
                </a:cubicBezTo>
                <a:cubicBezTo>
                  <a:pt x="195" y="95"/>
                  <a:pt x="195" y="95"/>
                  <a:pt x="195" y="95"/>
                </a:cubicBezTo>
                <a:cubicBezTo>
                  <a:pt x="201" y="90"/>
                  <a:pt x="201" y="81"/>
                  <a:pt x="195" y="76"/>
                </a:cubicBezTo>
                <a:lnTo>
                  <a:pt x="108" y="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90" name="出自【趣你的PPT】(微信:qunideppt)：最优质的PPT资源库"/>
          <p:cNvSpPr>
            <a:spLocks/>
          </p:cNvSpPr>
          <p:nvPr/>
        </p:nvSpPr>
        <p:spPr bwMode="auto">
          <a:xfrm>
            <a:off x="6152665" y="2482375"/>
            <a:ext cx="154169" cy="60614"/>
          </a:xfrm>
          <a:custGeom>
            <a:avLst/>
            <a:gdLst>
              <a:gd name="T0" fmla="*/ 103 w 206"/>
              <a:gd name="T1" fmla="*/ 29 h 82"/>
              <a:gd name="T2" fmla="*/ 183 w 206"/>
              <a:gd name="T3" fmla="*/ 82 h 82"/>
              <a:gd name="T4" fmla="*/ 206 w 206"/>
              <a:gd name="T5" fmla="*/ 62 h 82"/>
              <a:gd name="T6" fmla="*/ 103 w 206"/>
              <a:gd name="T7" fmla="*/ 0 h 82"/>
              <a:gd name="T8" fmla="*/ 0 w 206"/>
              <a:gd name="T9" fmla="*/ 62 h 82"/>
              <a:gd name="T10" fmla="*/ 23 w 206"/>
              <a:gd name="T11" fmla="*/ 82 h 82"/>
              <a:gd name="T12" fmla="*/ 103 w 206"/>
              <a:gd name="T13" fmla="*/ 29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6" h="82">
                <a:moveTo>
                  <a:pt x="103" y="29"/>
                </a:moveTo>
                <a:cubicBezTo>
                  <a:pt x="139" y="29"/>
                  <a:pt x="170" y="51"/>
                  <a:pt x="183" y="8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186" y="25"/>
                  <a:pt x="148" y="0"/>
                  <a:pt x="103" y="0"/>
                </a:cubicBezTo>
                <a:cubicBezTo>
                  <a:pt x="58" y="0"/>
                  <a:pt x="20" y="25"/>
                  <a:pt x="0" y="62"/>
                </a:cubicBezTo>
                <a:cubicBezTo>
                  <a:pt x="23" y="82"/>
                  <a:pt x="23" y="82"/>
                  <a:pt x="23" y="82"/>
                </a:cubicBezTo>
                <a:cubicBezTo>
                  <a:pt x="36" y="51"/>
                  <a:pt x="67" y="29"/>
                  <a:pt x="103" y="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91" name="出自【趣你的PPT】(微信:qunideppt)：最优质的PPT资源库"/>
          <p:cNvSpPr>
            <a:spLocks/>
          </p:cNvSpPr>
          <p:nvPr/>
        </p:nvSpPr>
        <p:spPr bwMode="auto">
          <a:xfrm>
            <a:off x="6152665" y="2593061"/>
            <a:ext cx="154169" cy="61931"/>
          </a:xfrm>
          <a:custGeom>
            <a:avLst/>
            <a:gdLst>
              <a:gd name="T0" fmla="*/ 103 w 206"/>
              <a:gd name="T1" fmla="*/ 54 h 83"/>
              <a:gd name="T2" fmla="*/ 23 w 206"/>
              <a:gd name="T3" fmla="*/ 0 h 83"/>
              <a:gd name="T4" fmla="*/ 0 w 206"/>
              <a:gd name="T5" fmla="*/ 21 h 83"/>
              <a:gd name="T6" fmla="*/ 103 w 206"/>
              <a:gd name="T7" fmla="*/ 83 h 83"/>
              <a:gd name="T8" fmla="*/ 206 w 206"/>
              <a:gd name="T9" fmla="*/ 21 h 83"/>
              <a:gd name="T10" fmla="*/ 183 w 206"/>
              <a:gd name="T11" fmla="*/ 0 h 83"/>
              <a:gd name="T12" fmla="*/ 103 w 206"/>
              <a:gd name="T13" fmla="*/ 54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6" h="83">
                <a:moveTo>
                  <a:pt x="103" y="54"/>
                </a:moveTo>
                <a:cubicBezTo>
                  <a:pt x="67" y="54"/>
                  <a:pt x="36" y="32"/>
                  <a:pt x="23" y="0"/>
                </a:cubicBezTo>
                <a:cubicBezTo>
                  <a:pt x="0" y="21"/>
                  <a:pt x="0" y="21"/>
                  <a:pt x="0" y="21"/>
                </a:cubicBezTo>
                <a:cubicBezTo>
                  <a:pt x="20" y="57"/>
                  <a:pt x="58" y="83"/>
                  <a:pt x="103" y="83"/>
                </a:cubicBezTo>
                <a:cubicBezTo>
                  <a:pt x="148" y="83"/>
                  <a:pt x="186" y="58"/>
                  <a:pt x="206" y="21"/>
                </a:cubicBezTo>
                <a:cubicBezTo>
                  <a:pt x="183" y="0"/>
                  <a:pt x="183" y="0"/>
                  <a:pt x="183" y="0"/>
                </a:cubicBezTo>
                <a:cubicBezTo>
                  <a:pt x="170" y="32"/>
                  <a:pt x="139" y="54"/>
                  <a:pt x="103" y="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92" name="出自【趣你的PPT】(微信:qunideppt)：最优质的PPT资源库"/>
          <p:cNvSpPr>
            <a:spLocks/>
          </p:cNvSpPr>
          <p:nvPr/>
        </p:nvSpPr>
        <p:spPr bwMode="auto">
          <a:xfrm>
            <a:off x="6262034" y="2499504"/>
            <a:ext cx="75109" cy="138358"/>
          </a:xfrm>
          <a:custGeom>
            <a:avLst/>
            <a:gdLst>
              <a:gd name="T0" fmla="*/ 57 w 57"/>
              <a:gd name="T1" fmla="*/ 0 h 105"/>
              <a:gd name="T2" fmla="*/ 34 w 57"/>
              <a:gd name="T3" fmla="*/ 22 h 105"/>
              <a:gd name="T4" fmla="*/ 21 w 57"/>
              <a:gd name="T5" fmla="*/ 33 h 105"/>
              <a:gd name="T6" fmla="*/ 0 w 57"/>
              <a:gd name="T7" fmla="*/ 52 h 105"/>
              <a:gd name="T8" fmla="*/ 21 w 57"/>
              <a:gd name="T9" fmla="*/ 71 h 105"/>
              <a:gd name="T10" fmla="*/ 34 w 57"/>
              <a:gd name="T11" fmla="*/ 83 h 105"/>
              <a:gd name="T12" fmla="*/ 57 w 57"/>
              <a:gd name="T13" fmla="*/ 105 h 105"/>
              <a:gd name="T14" fmla="*/ 57 w 57"/>
              <a:gd name="T15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7" h="105">
                <a:moveTo>
                  <a:pt x="57" y="0"/>
                </a:moveTo>
                <a:lnTo>
                  <a:pt x="34" y="22"/>
                </a:lnTo>
                <a:lnTo>
                  <a:pt x="21" y="33"/>
                </a:lnTo>
                <a:lnTo>
                  <a:pt x="0" y="52"/>
                </a:lnTo>
                <a:lnTo>
                  <a:pt x="21" y="71"/>
                </a:lnTo>
                <a:lnTo>
                  <a:pt x="34" y="83"/>
                </a:lnTo>
                <a:lnTo>
                  <a:pt x="57" y="105"/>
                </a:lnTo>
                <a:lnTo>
                  <a:pt x="5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93" name="出自【趣你的PPT】(微信:qunideppt)：最优质的PPT资源库"/>
          <p:cNvSpPr>
            <a:spLocks/>
          </p:cNvSpPr>
          <p:nvPr/>
        </p:nvSpPr>
        <p:spPr bwMode="auto">
          <a:xfrm>
            <a:off x="6121041" y="2499504"/>
            <a:ext cx="76426" cy="138358"/>
          </a:xfrm>
          <a:custGeom>
            <a:avLst/>
            <a:gdLst>
              <a:gd name="T0" fmla="*/ 58 w 58"/>
              <a:gd name="T1" fmla="*/ 52 h 105"/>
              <a:gd name="T2" fmla="*/ 37 w 58"/>
              <a:gd name="T3" fmla="*/ 33 h 105"/>
              <a:gd name="T4" fmla="*/ 24 w 58"/>
              <a:gd name="T5" fmla="*/ 22 h 105"/>
              <a:gd name="T6" fmla="*/ 0 w 58"/>
              <a:gd name="T7" fmla="*/ 0 h 105"/>
              <a:gd name="T8" fmla="*/ 0 w 58"/>
              <a:gd name="T9" fmla="*/ 105 h 105"/>
              <a:gd name="T10" fmla="*/ 24 w 58"/>
              <a:gd name="T11" fmla="*/ 83 h 105"/>
              <a:gd name="T12" fmla="*/ 37 w 58"/>
              <a:gd name="T13" fmla="*/ 71 h 105"/>
              <a:gd name="T14" fmla="*/ 58 w 58"/>
              <a:gd name="T15" fmla="*/ 52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8" h="105">
                <a:moveTo>
                  <a:pt x="58" y="52"/>
                </a:moveTo>
                <a:lnTo>
                  <a:pt x="37" y="33"/>
                </a:lnTo>
                <a:lnTo>
                  <a:pt x="24" y="22"/>
                </a:lnTo>
                <a:lnTo>
                  <a:pt x="0" y="0"/>
                </a:lnTo>
                <a:lnTo>
                  <a:pt x="0" y="105"/>
                </a:lnTo>
                <a:lnTo>
                  <a:pt x="24" y="83"/>
                </a:lnTo>
                <a:lnTo>
                  <a:pt x="37" y="71"/>
                </a:lnTo>
                <a:lnTo>
                  <a:pt x="58" y="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94" name="出自【趣你的PPT】(微信:qunideppt)：最优质的PPT资源库"/>
          <p:cNvSpPr>
            <a:spLocks/>
          </p:cNvSpPr>
          <p:nvPr/>
        </p:nvSpPr>
        <p:spPr bwMode="auto">
          <a:xfrm>
            <a:off x="6578278" y="2531129"/>
            <a:ext cx="163393" cy="146264"/>
          </a:xfrm>
          <a:custGeom>
            <a:avLst/>
            <a:gdLst>
              <a:gd name="T0" fmla="*/ 177 w 218"/>
              <a:gd name="T1" fmla="*/ 1 h 195"/>
              <a:gd name="T2" fmla="*/ 158 w 218"/>
              <a:gd name="T3" fmla="*/ 20 h 195"/>
              <a:gd name="T4" fmla="*/ 191 w 218"/>
              <a:gd name="T5" fmla="*/ 86 h 195"/>
              <a:gd name="T6" fmla="*/ 109 w 218"/>
              <a:gd name="T7" fmla="*/ 167 h 195"/>
              <a:gd name="T8" fmla="*/ 28 w 218"/>
              <a:gd name="T9" fmla="*/ 86 h 195"/>
              <a:gd name="T10" fmla="*/ 61 w 218"/>
              <a:gd name="T11" fmla="*/ 20 h 195"/>
              <a:gd name="T12" fmla="*/ 42 w 218"/>
              <a:gd name="T13" fmla="*/ 0 h 195"/>
              <a:gd name="T14" fmla="*/ 0 w 218"/>
              <a:gd name="T15" fmla="*/ 86 h 195"/>
              <a:gd name="T16" fmla="*/ 109 w 218"/>
              <a:gd name="T17" fmla="*/ 195 h 195"/>
              <a:gd name="T18" fmla="*/ 218 w 218"/>
              <a:gd name="T19" fmla="*/ 86 h 195"/>
              <a:gd name="T20" fmla="*/ 177 w 218"/>
              <a:gd name="T21" fmla="*/ 1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8" h="195">
                <a:moveTo>
                  <a:pt x="177" y="1"/>
                </a:moveTo>
                <a:cubicBezTo>
                  <a:pt x="158" y="20"/>
                  <a:pt x="158" y="20"/>
                  <a:pt x="158" y="20"/>
                </a:cubicBezTo>
                <a:cubicBezTo>
                  <a:pt x="178" y="35"/>
                  <a:pt x="191" y="59"/>
                  <a:pt x="191" y="86"/>
                </a:cubicBezTo>
                <a:cubicBezTo>
                  <a:pt x="191" y="131"/>
                  <a:pt x="154" y="167"/>
                  <a:pt x="109" y="167"/>
                </a:cubicBezTo>
                <a:cubicBezTo>
                  <a:pt x="64" y="167"/>
                  <a:pt x="28" y="131"/>
                  <a:pt x="28" y="86"/>
                </a:cubicBezTo>
                <a:cubicBezTo>
                  <a:pt x="28" y="59"/>
                  <a:pt x="41" y="35"/>
                  <a:pt x="61" y="20"/>
                </a:cubicBezTo>
                <a:cubicBezTo>
                  <a:pt x="42" y="0"/>
                  <a:pt x="42" y="0"/>
                  <a:pt x="42" y="0"/>
                </a:cubicBezTo>
                <a:cubicBezTo>
                  <a:pt x="17" y="20"/>
                  <a:pt x="0" y="51"/>
                  <a:pt x="0" y="86"/>
                </a:cubicBezTo>
                <a:cubicBezTo>
                  <a:pt x="0" y="146"/>
                  <a:pt x="49" y="195"/>
                  <a:pt x="109" y="195"/>
                </a:cubicBezTo>
                <a:cubicBezTo>
                  <a:pt x="169" y="195"/>
                  <a:pt x="218" y="146"/>
                  <a:pt x="218" y="86"/>
                </a:cubicBezTo>
                <a:cubicBezTo>
                  <a:pt x="218" y="51"/>
                  <a:pt x="202" y="20"/>
                  <a:pt x="17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95" name="出自【趣你的PPT】(微信:qunideppt)：最优质的PPT资源库"/>
          <p:cNvSpPr>
            <a:spLocks/>
          </p:cNvSpPr>
          <p:nvPr/>
        </p:nvSpPr>
        <p:spPr bwMode="auto">
          <a:xfrm>
            <a:off x="6613855" y="2461292"/>
            <a:ext cx="93557" cy="131769"/>
          </a:xfrm>
          <a:custGeom>
            <a:avLst/>
            <a:gdLst>
              <a:gd name="T0" fmla="*/ 43 w 71"/>
              <a:gd name="T1" fmla="*/ 100 h 100"/>
              <a:gd name="T2" fmla="*/ 43 w 71"/>
              <a:gd name="T3" fmla="*/ 80 h 100"/>
              <a:gd name="T4" fmla="*/ 43 w 71"/>
              <a:gd name="T5" fmla="*/ 41 h 100"/>
              <a:gd name="T6" fmla="*/ 71 w 71"/>
              <a:gd name="T7" fmla="*/ 41 h 100"/>
              <a:gd name="T8" fmla="*/ 35 w 71"/>
              <a:gd name="T9" fmla="*/ 0 h 100"/>
              <a:gd name="T10" fmla="*/ 0 w 71"/>
              <a:gd name="T11" fmla="*/ 41 h 100"/>
              <a:gd name="T12" fmla="*/ 27 w 71"/>
              <a:gd name="T13" fmla="*/ 41 h 100"/>
              <a:gd name="T14" fmla="*/ 27 w 71"/>
              <a:gd name="T15" fmla="*/ 83 h 100"/>
              <a:gd name="T16" fmla="*/ 27 w 71"/>
              <a:gd name="T17" fmla="*/ 100 h 100"/>
              <a:gd name="T18" fmla="*/ 43 w 71"/>
              <a:gd name="T19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1" h="100">
                <a:moveTo>
                  <a:pt x="43" y="100"/>
                </a:moveTo>
                <a:lnTo>
                  <a:pt x="43" y="80"/>
                </a:lnTo>
                <a:lnTo>
                  <a:pt x="43" y="41"/>
                </a:lnTo>
                <a:lnTo>
                  <a:pt x="71" y="41"/>
                </a:lnTo>
                <a:lnTo>
                  <a:pt x="35" y="0"/>
                </a:lnTo>
                <a:lnTo>
                  <a:pt x="0" y="41"/>
                </a:lnTo>
                <a:lnTo>
                  <a:pt x="27" y="41"/>
                </a:lnTo>
                <a:lnTo>
                  <a:pt x="27" y="83"/>
                </a:lnTo>
                <a:lnTo>
                  <a:pt x="27" y="100"/>
                </a:lnTo>
                <a:lnTo>
                  <a:pt x="43" y="1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17477" y="1193678"/>
            <a:ext cx="216101" cy="168664"/>
          </a:xfrm>
          <a:custGeom>
            <a:avLst/>
            <a:gdLst>
              <a:gd name="T0" fmla="*/ 82 w 164"/>
              <a:gd name="T1" fmla="*/ 0 h 128"/>
              <a:gd name="T2" fmla="*/ 0 w 164"/>
              <a:gd name="T3" fmla="*/ 22 h 128"/>
              <a:gd name="T4" fmla="*/ 0 w 164"/>
              <a:gd name="T5" fmla="*/ 22 h 128"/>
              <a:gd name="T6" fmla="*/ 0 w 164"/>
              <a:gd name="T7" fmla="*/ 107 h 128"/>
              <a:gd name="T8" fmla="*/ 76 w 164"/>
              <a:gd name="T9" fmla="*/ 128 h 128"/>
              <a:gd name="T10" fmla="*/ 76 w 164"/>
              <a:gd name="T11" fmla="*/ 43 h 128"/>
              <a:gd name="T12" fmla="*/ 22 w 164"/>
              <a:gd name="T13" fmla="*/ 28 h 128"/>
              <a:gd name="T14" fmla="*/ 82 w 164"/>
              <a:gd name="T15" fmla="*/ 12 h 128"/>
              <a:gd name="T16" fmla="*/ 141 w 164"/>
              <a:gd name="T17" fmla="*/ 28 h 128"/>
              <a:gd name="T18" fmla="*/ 141 w 164"/>
              <a:gd name="T19" fmla="*/ 28 h 128"/>
              <a:gd name="T20" fmla="*/ 88 w 164"/>
              <a:gd name="T21" fmla="*/ 43 h 128"/>
              <a:gd name="T22" fmla="*/ 88 w 164"/>
              <a:gd name="T23" fmla="*/ 128 h 128"/>
              <a:gd name="T24" fmla="*/ 164 w 164"/>
              <a:gd name="T25" fmla="*/ 107 h 128"/>
              <a:gd name="T26" fmla="*/ 164 w 164"/>
              <a:gd name="T27" fmla="*/ 22 h 128"/>
              <a:gd name="T28" fmla="*/ 82 w 164"/>
              <a:gd name="T29" fmla="*/ 0 h 128"/>
              <a:gd name="T30" fmla="*/ 143 w 164"/>
              <a:gd name="T31" fmla="*/ 62 h 128"/>
              <a:gd name="T32" fmla="*/ 110 w 164"/>
              <a:gd name="T33" fmla="*/ 71 h 128"/>
              <a:gd name="T34" fmla="*/ 110 w 164"/>
              <a:gd name="T35" fmla="*/ 55 h 128"/>
              <a:gd name="T36" fmla="*/ 143 w 164"/>
              <a:gd name="T37" fmla="*/ 46 h 128"/>
              <a:gd name="T38" fmla="*/ 143 w 164"/>
              <a:gd name="T39" fmla="*/ 6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4" h="128">
                <a:moveTo>
                  <a:pt x="82" y="0"/>
                </a:moveTo>
                <a:lnTo>
                  <a:pt x="0" y="22"/>
                </a:lnTo>
                <a:lnTo>
                  <a:pt x="0" y="22"/>
                </a:lnTo>
                <a:lnTo>
                  <a:pt x="0" y="107"/>
                </a:lnTo>
                <a:lnTo>
                  <a:pt x="76" y="128"/>
                </a:lnTo>
                <a:lnTo>
                  <a:pt x="76" y="43"/>
                </a:lnTo>
                <a:lnTo>
                  <a:pt x="22" y="28"/>
                </a:lnTo>
                <a:lnTo>
                  <a:pt x="82" y="12"/>
                </a:lnTo>
                <a:lnTo>
                  <a:pt x="141" y="28"/>
                </a:lnTo>
                <a:lnTo>
                  <a:pt x="141" y="28"/>
                </a:lnTo>
                <a:lnTo>
                  <a:pt x="88" y="43"/>
                </a:lnTo>
                <a:lnTo>
                  <a:pt x="88" y="128"/>
                </a:lnTo>
                <a:lnTo>
                  <a:pt x="164" y="107"/>
                </a:lnTo>
                <a:lnTo>
                  <a:pt x="164" y="22"/>
                </a:lnTo>
                <a:lnTo>
                  <a:pt x="82" y="0"/>
                </a:lnTo>
                <a:close/>
                <a:moveTo>
                  <a:pt x="143" y="62"/>
                </a:moveTo>
                <a:lnTo>
                  <a:pt x="110" y="71"/>
                </a:lnTo>
                <a:lnTo>
                  <a:pt x="110" y="55"/>
                </a:lnTo>
                <a:lnTo>
                  <a:pt x="143" y="46"/>
                </a:lnTo>
                <a:lnTo>
                  <a:pt x="143" y="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97" name="出自【趣你的PPT】(微信:qunideppt)：最优质的PPT资源库"/>
          <p:cNvSpPr>
            <a:spLocks/>
          </p:cNvSpPr>
          <p:nvPr/>
        </p:nvSpPr>
        <p:spPr bwMode="auto">
          <a:xfrm>
            <a:off x="2276032" y="1267467"/>
            <a:ext cx="75109" cy="117275"/>
          </a:xfrm>
          <a:custGeom>
            <a:avLst/>
            <a:gdLst>
              <a:gd name="T0" fmla="*/ 0 w 57"/>
              <a:gd name="T1" fmla="*/ 9 h 89"/>
              <a:gd name="T2" fmla="*/ 0 w 57"/>
              <a:gd name="T3" fmla="*/ 9 h 89"/>
              <a:gd name="T4" fmla="*/ 0 w 57"/>
              <a:gd name="T5" fmla="*/ 73 h 89"/>
              <a:gd name="T6" fmla="*/ 57 w 57"/>
              <a:gd name="T7" fmla="*/ 89 h 89"/>
              <a:gd name="T8" fmla="*/ 57 w 57"/>
              <a:gd name="T9" fmla="*/ 25 h 89"/>
              <a:gd name="T10" fmla="*/ 16 w 57"/>
              <a:gd name="T11" fmla="*/ 14 h 89"/>
              <a:gd name="T12" fmla="*/ 41 w 57"/>
              <a:gd name="T13" fmla="*/ 7 h 89"/>
              <a:gd name="T14" fmla="*/ 36 w 57"/>
              <a:gd name="T15" fmla="*/ 0 h 89"/>
              <a:gd name="T16" fmla="*/ 0 w 57"/>
              <a:gd name="T17" fmla="*/ 9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7" h="89">
                <a:moveTo>
                  <a:pt x="0" y="9"/>
                </a:moveTo>
                <a:lnTo>
                  <a:pt x="0" y="9"/>
                </a:lnTo>
                <a:lnTo>
                  <a:pt x="0" y="73"/>
                </a:lnTo>
                <a:lnTo>
                  <a:pt x="57" y="89"/>
                </a:lnTo>
                <a:lnTo>
                  <a:pt x="57" y="25"/>
                </a:lnTo>
                <a:lnTo>
                  <a:pt x="16" y="14"/>
                </a:lnTo>
                <a:lnTo>
                  <a:pt x="41" y="7"/>
                </a:lnTo>
                <a:lnTo>
                  <a:pt x="36" y="0"/>
                </a:lnTo>
                <a:lnTo>
                  <a:pt x="0" y="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9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62999" y="1267467"/>
            <a:ext cx="73790" cy="117275"/>
          </a:xfrm>
          <a:custGeom>
            <a:avLst/>
            <a:gdLst>
              <a:gd name="T0" fmla="*/ 21 w 56"/>
              <a:gd name="T1" fmla="*/ 0 h 89"/>
              <a:gd name="T2" fmla="*/ 15 w 56"/>
              <a:gd name="T3" fmla="*/ 7 h 89"/>
              <a:gd name="T4" fmla="*/ 40 w 56"/>
              <a:gd name="T5" fmla="*/ 14 h 89"/>
              <a:gd name="T6" fmla="*/ 40 w 56"/>
              <a:gd name="T7" fmla="*/ 14 h 89"/>
              <a:gd name="T8" fmla="*/ 0 w 56"/>
              <a:gd name="T9" fmla="*/ 25 h 89"/>
              <a:gd name="T10" fmla="*/ 0 w 56"/>
              <a:gd name="T11" fmla="*/ 89 h 89"/>
              <a:gd name="T12" fmla="*/ 56 w 56"/>
              <a:gd name="T13" fmla="*/ 73 h 89"/>
              <a:gd name="T14" fmla="*/ 56 w 56"/>
              <a:gd name="T15" fmla="*/ 9 h 89"/>
              <a:gd name="T16" fmla="*/ 21 w 56"/>
              <a:gd name="T17" fmla="*/ 0 h 89"/>
              <a:gd name="T18" fmla="*/ 41 w 56"/>
              <a:gd name="T19" fmla="*/ 39 h 89"/>
              <a:gd name="T20" fmla="*/ 17 w 56"/>
              <a:gd name="T21" fmla="*/ 46 h 89"/>
              <a:gd name="T22" fmla="*/ 17 w 56"/>
              <a:gd name="T23" fmla="*/ 34 h 89"/>
              <a:gd name="T24" fmla="*/ 41 w 56"/>
              <a:gd name="T25" fmla="*/ 28 h 89"/>
              <a:gd name="T26" fmla="*/ 41 w 56"/>
              <a:gd name="T27" fmla="*/ 39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6" h="89">
                <a:moveTo>
                  <a:pt x="21" y="0"/>
                </a:moveTo>
                <a:lnTo>
                  <a:pt x="15" y="7"/>
                </a:lnTo>
                <a:lnTo>
                  <a:pt x="40" y="14"/>
                </a:lnTo>
                <a:lnTo>
                  <a:pt x="40" y="14"/>
                </a:lnTo>
                <a:lnTo>
                  <a:pt x="0" y="25"/>
                </a:lnTo>
                <a:lnTo>
                  <a:pt x="0" y="89"/>
                </a:lnTo>
                <a:lnTo>
                  <a:pt x="56" y="73"/>
                </a:lnTo>
                <a:lnTo>
                  <a:pt x="56" y="9"/>
                </a:lnTo>
                <a:lnTo>
                  <a:pt x="21" y="0"/>
                </a:lnTo>
                <a:close/>
                <a:moveTo>
                  <a:pt x="41" y="39"/>
                </a:moveTo>
                <a:lnTo>
                  <a:pt x="17" y="46"/>
                </a:lnTo>
                <a:lnTo>
                  <a:pt x="17" y="34"/>
                </a:lnTo>
                <a:lnTo>
                  <a:pt x="41" y="28"/>
                </a:lnTo>
                <a:lnTo>
                  <a:pt x="41" y="3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199" name="出自【趣你的PPT】(微信:qunideppt)：最优质的PPT资源库"/>
          <p:cNvSpPr>
            <a:spLocks/>
          </p:cNvSpPr>
          <p:nvPr/>
        </p:nvSpPr>
        <p:spPr bwMode="auto">
          <a:xfrm>
            <a:off x="2306339" y="1171277"/>
            <a:ext cx="101463" cy="114639"/>
          </a:xfrm>
          <a:custGeom>
            <a:avLst/>
            <a:gdLst>
              <a:gd name="T0" fmla="*/ 38 w 77"/>
              <a:gd name="T1" fmla="*/ 87 h 87"/>
              <a:gd name="T2" fmla="*/ 77 w 77"/>
              <a:gd name="T3" fmla="*/ 42 h 87"/>
              <a:gd name="T4" fmla="*/ 48 w 77"/>
              <a:gd name="T5" fmla="*/ 42 h 87"/>
              <a:gd name="T6" fmla="*/ 48 w 77"/>
              <a:gd name="T7" fmla="*/ 0 h 87"/>
              <a:gd name="T8" fmla="*/ 29 w 77"/>
              <a:gd name="T9" fmla="*/ 0 h 87"/>
              <a:gd name="T10" fmla="*/ 29 w 77"/>
              <a:gd name="T11" fmla="*/ 42 h 87"/>
              <a:gd name="T12" fmla="*/ 0 w 77"/>
              <a:gd name="T13" fmla="*/ 42 h 87"/>
              <a:gd name="T14" fmla="*/ 38 w 77"/>
              <a:gd name="T15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7" h="87">
                <a:moveTo>
                  <a:pt x="38" y="87"/>
                </a:moveTo>
                <a:lnTo>
                  <a:pt x="77" y="42"/>
                </a:lnTo>
                <a:lnTo>
                  <a:pt x="48" y="42"/>
                </a:lnTo>
                <a:lnTo>
                  <a:pt x="48" y="0"/>
                </a:lnTo>
                <a:lnTo>
                  <a:pt x="29" y="0"/>
                </a:lnTo>
                <a:lnTo>
                  <a:pt x="29" y="42"/>
                </a:lnTo>
                <a:lnTo>
                  <a:pt x="0" y="42"/>
                </a:lnTo>
                <a:lnTo>
                  <a:pt x="38" y="8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00" name="出自【趣你的PPT】(微信:qunideppt)：最优质的PPT资源库"/>
          <p:cNvSpPr>
            <a:spLocks/>
          </p:cNvSpPr>
          <p:nvPr/>
        </p:nvSpPr>
        <p:spPr bwMode="auto">
          <a:xfrm>
            <a:off x="3541011" y="1192360"/>
            <a:ext cx="214784" cy="171299"/>
          </a:xfrm>
          <a:custGeom>
            <a:avLst/>
            <a:gdLst>
              <a:gd name="T0" fmla="*/ 163 w 163"/>
              <a:gd name="T1" fmla="*/ 92 h 130"/>
              <a:gd name="T2" fmla="*/ 163 w 163"/>
              <a:gd name="T3" fmla="*/ 44 h 130"/>
              <a:gd name="T4" fmla="*/ 115 w 163"/>
              <a:gd name="T5" fmla="*/ 44 h 130"/>
              <a:gd name="T6" fmla="*/ 131 w 163"/>
              <a:gd name="T7" fmla="*/ 60 h 130"/>
              <a:gd name="T8" fmla="*/ 92 w 163"/>
              <a:gd name="T9" fmla="*/ 99 h 130"/>
              <a:gd name="T10" fmla="*/ 92 w 163"/>
              <a:gd name="T11" fmla="*/ 34 h 130"/>
              <a:gd name="T12" fmla="*/ 115 w 163"/>
              <a:gd name="T13" fmla="*/ 34 h 130"/>
              <a:gd name="T14" fmla="*/ 82 w 163"/>
              <a:gd name="T15" fmla="*/ 0 h 130"/>
              <a:gd name="T16" fmla="*/ 48 w 163"/>
              <a:gd name="T17" fmla="*/ 34 h 130"/>
              <a:gd name="T18" fmla="*/ 70 w 163"/>
              <a:gd name="T19" fmla="*/ 34 h 130"/>
              <a:gd name="T20" fmla="*/ 70 w 163"/>
              <a:gd name="T21" fmla="*/ 99 h 130"/>
              <a:gd name="T22" fmla="*/ 32 w 163"/>
              <a:gd name="T23" fmla="*/ 60 h 130"/>
              <a:gd name="T24" fmla="*/ 48 w 163"/>
              <a:gd name="T25" fmla="*/ 44 h 130"/>
              <a:gd name="T26" fmla="*/ 0 w 163"/>
              <a:gd name="T27" fmla="*/ 44 h 130"/>
              <a:gd name="T28" fmla="*/ 0 w 163"/>
              <a:gd name="T29" fmla="*/ 92 h 130"/>
              <a:gd name="T30" fmla="*/ 16 w 163"/>
              <a:gd name="T31" fmla="*/ 76 h 130"/>
              <a:gd name="T32" fmla="*/ 70 w 163"/>
              <a:gd name="T33" fmla="*/ 130 h 130"/>
              <a:gd name="T34" fmla="*/ 93 w 163"/>
              <a:gd name="T35" fmla="*/ 130 h 130"/>
              <a:gd name="T36" fmla="*/ 147 w 163"/>
              <a:gd name="T37" fmla="*/ 76 h 130"/>
              <a:gd name="T38" fmla="*/ 163 w 163"/>
              <a:gd name="T39" fmla="*/ 92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3" h="130">
                <a:moveTo>
                  <a:pt x="163" y="92"/>
                </a:moveTo>
                <a:lnTo>
                  <a:pt x="163" y="44"/>
                </a:lnTo>
                <a:lnTo>
                  <a:pt x="115" y="44"/>
                </a:lnTo>
                <a:lnTo>
                  <a:pt x="131" y="60"/>
                </a:lnTo>
                <a:lnTo>
                  <a:pt x="92" y="99"/>
                </a:lnTo>
                <a:lnTo>
                  <a:pt x="92" y="34"/>
                </a:lnTo>
                <a:lnTo>
                  <a:pt x="115" y="34"/>
                </a:lnTo>
                <a:lnTo>
                  <a:pt x="82" y="0"/>
                </a:lnTo>
                <a:lnTo>
                  <a:pt x="48" y="34"/>
                </a:lnTo>
                <a:lnTo>
                  <a:pt x="70" y="34"/>
                </a:lnTo>
                <a:lnTo>
                  <a:pt x="70" y="99"/>
                </a:lnTo>
                <a:lnTo>
                  <a:pt x="32" y="60"/>
                </a:lnTo>
                <a:lnTo>
                  <a:pt x="48" y="44"/>
                </a:lnTo>
                <a:lnTo>
                  <a:pt x="0" y="44"/>
                </a:lnTo>
                <a:lnTo>
                  <a:pt x="0" y="92"/>
                </a:lnTo>
                <a:lnTo>
                  <a:pt x="16" y="76"/>
                </a:lnTo>
                <a:lnTo>
                  <a:pt x="70" y="130"/>
                </a:lnTo>
                <a:lnTo>
                  <a:pt x="93" y="130"/>
                </a:lnTo>
                <a:lnTo>
                  <a:pt x="147" y="76"/>
                </a:lnTo>
                <a:lnTo>
                  <a:pt x="163" y="9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60016" y="2461292"/>
            <a:ext cx="156806" cy="216101"/>
          </a:xfrm>
          <a:custGeom>
            <a:avLst/>
            <a:gdLst>
              <a:gd name="T0" fmla="*/ 35 w 119"/>
              <a:gd name="T1" fmla="*/ 0 h 164"/>
              <a:gd name="T2" fmla="*/ 35 w 119"/>
              <a:gd name="T3" fmla="*/ 0 h 164"/>
              <a:gd name="T4" fmla="*/ 0 w 119"/>
              <a:gd name="T5" fmla="*/ 34 h 164"/>
              <a:gd name="T6" fmla="*/ 0 w 119"/>
              <a:gd name="T7" fmla="*/ 164 h 164"/>
              <a:gd name="T8" fmla="*/ 119 w 119"/>
              <a:gd name="T9" fmla="*/ 164 h 164"/>
              <a:gd name="T10" fmla="*/ 119 w 119"/>
              <a:gd name="T11" fmla="*/ 0 h 164"/>
              <a:gd name="T12" fmla="*/ 35 w 119"/>
              <a:gd name="T13" fmla="*/ 0 h 164"/>
              <a:gd name="T14" fmla="*/ 105 w 119"/>
              <a:gd name="T15" fmla="*/ 42 h 164"/>
              <a:gd name="T16" fmla="*/ 76 w 119"/>
              <a:gd name="T17" fmla="*/ 14 h 164"/>
              <a:gd name="T18" fmla="*/ 105 w 119"/>
              <a:gd name="T19" fmla="*/ 14 h 164"/>
              <a:gd name="T20" fmla="*/ 105 w 119"/>
              <a:gd name="T21" fmla="*/ 42 h 164"/>
              <a:gd name="T22" fmla="*/ 56 w 119"/>
              <a:gd name="T23" fmla="*/ 21 h 164"/>
              <a:gd name="T24" fmla="*/ 56 w 119"/>
              <a:gd name="T25" fmla="*/ 150 h 164"/>
              <a:gd name="T26" fmla="*/ 16 w 119"/>
              <a:gd name="T27" fmla="*/ 150 h 164"/>
              <a:gd name="T28" fmla="*/ 56 w 119"/>
              <a:gd name="T29" fmla="*/ 21 h 164"/>
              <a:gd name="T30" fmla="*/ 14 w 119"/>
              <a:gd name="T31" fmla="*/ 132 h 164"/>
              <a:gd name="T32" fmla="*/ 14 w 119"/>
              <a:gd name="T33" fmla="*/ 48 h 164"/>
              <a:gd name="T34" fmla="*/ 41 w 119"/>
              <a:gd name="T35" fmla="*/ 48 h 164"/>
              <a:gd name="T36" fmla="*/ 14 w 119"/>
              <a:gd name="T37" fmla="*/ 132 h 164"/>
              <a:gd name="T38" fmla="*/ 63 w 119"/>
              <a:gd name="T39" fmla="*/ 21 h 164"/>
              <a:gd name="T40" fmla="*/ 104 w 119"/>
              <a:gd name="T41" fmla="*/ 150 h 164"/>
              <a:gd name="T42" fmla="*/ 63 w 119"/>
              <a:gd name="T43" fmla="*/ 150 h 164"/>
              <a:gd name="T44" fmla="*/ 63 w 119"/>
              <a:gd name="T45" fmla="*/ 21 h 164"/>
              <a:gd name="T46" fmla="*/ 68 w 119"/>
              <a:gd name="T47" fmla="*/ 15 h 164"/>
              <a:gd name="T48" fmla="*/ 105 w 119"/>
              <a:gd name="T49" fmla="*/ 52 h 164"/>
              <a:gd name="T50" fmla="*/ 105 w 119"/>
              <a:gd name="T51" fmla="*/ 131 h 164"/>
              <a:gd name="T52" fmla="*/ 68 w 119"/>
              <a:gd name="T53" fmla="*/ 15 h 164"/>
              <a:gd name="T54" fmla="*/ 52 w 119"/>
              <a:gd name="T55" fmla="*/ 14 h 164"/>
              <a:gd name="T56" fmla="*/ 49 w 119"/>
              <a:gd name="T57" fmla="*/ 24 h 164"/>
              <a:gd name="T58" fmla="*/ 49 w 119"/>
              <a:gd name="T59" fmla="*/ 14 h 164"/>
              <a:gd name="T60" fmla="*/ 52 w 119"/>
              <a:gd name="T61" fmla="*/ 14 h 164"/>
              <a:gd name="T62" fmla="*/ 38 w 119"/>
              <a:gd name="T63" fmla="*/ 12 h 164"/>
              <a:gd name="T64" fmla="*/ 38 w 119"/>
              <a:gd name="T65" fmla="*/ 38 h 164"/>
              <a:gd name="T66" fmla="*/ 12 w 119"/>
              <a:gd name="T67" fmla="*/ 38 h 164"/>
              <a:gd name="T68" fmla="*/ 38 w 119"/>
              <a:gd name="T69" fmla="*/ 12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9" h="164">
                <a:moveTo>
                  <a:pt x="35" y="0"/>
                </a:moveTo>
                <a:lnTo>
                  <a:pt x="35" y="0"/>
                </a:lnTo>
                <a:lnTo>
                  <a:pt x="0" y="34"/>
                </a:lnTo>
                <a:lnTo>
                  <a:pt x="0" y="164"/>
                </a:lnTo>
                <a:lnTo>
                  <a:pt x="119" y="164"/>
                </a:lnTo>
                <a:lnTo>
                  <a:pt x="119" y="0"/>
                </a:lnTo>
                <a:lnTo>
                  <a:pt x="35" y="0"/>
                </a:lnTo>
                <a:close/>
                <a:moveTo>
                  <a:pt x="105" y="42"/>
                </a:moveTo>
                <a:lnTo>
                  <a:pt x="76" y="14"/>
                </a:lnTo>
                <a:lnTo>
                  <a:pt x="105" y="14"/>
                </a:lnTo>
                <a:lnTo>
                  <a:pt x="105" y="42"/>
                </a:lnTo>
                <a:close/>
                <a:moveTo>
                  <a:pt x="56" y="21"/>
                </a:moveTo>
                <a:lnTo>
                  <a:pt x="56" y="150"/>
                </a:lnTo>
                <a:lnTo>
                  <a:pt x="16" y="150"/>
                </a:lnTo>
                <a:lnTo>
                  <a:pt x="56" y="21"/>
                </a:lnTo>
                <a:close/>
                <a:moveTo>
                  <a:pt x="14" y="132"/>
                </a:moveTo>
                <a:lnTo>
                  <a:pt x="14" y="48"/>
                </a:lnTo>
                <a:lnTo>
                  <a:pt x="41" y="48"/>
                </a:lnTo>
                <a:lnTo>
                  <a:pt x="14" y="132"/>
                </a:lnTo>
                <a:close/>
                <a:moveTo>
                  <a:pt x="63" y="21"/>
                </a:moveTo>
                <a:lnTo>
                  <a:pt x="104" y="150"/>
                </a:lnTo>
                <a:lnTo>
                  <a:pt x="63" y="150"/>
                </a:lnTo>
                <a:lnTo>
                  <a:pt x="63" y="21"/>
                </a:lnTo>
                <a:close/>
                <a:moveTo>
                  <a:pt x="68" y="15"/>
                </a:moveTo>
                <a:lnTo>
                  <a:pt x="105" y="52"/>
                </a:lnTo>
                <a:lnTo>
                  <a:pt x="105" y="131"/>
                </a:lnTo>
                <a:lnTo>
                  <a:pt x="68" y="15"/>
                </a:lnTo>
                <a:close/>
                <a:moveTo>
                  <a:pt x="52" y="14"/>
                </a:moveTo>
                <a:lnTo>
                  <a:pt x="49" y="24"/>
                </a:lnTo>
                <a:lnTo>
                  <a:pt x="49" y="14"/>
                </a:lnTo>
                <a:lnTo>
                  <a:pt x="52" y="14"/>
                </a:lnTo>
                <a:close/>
                <a:moveTo>
                  <a:pt x="38" y="12"/>
                </a:moveTo>
                <a:lnTo>
                  <a:pt x="38" y="38"/>
                </a:lnTo>
                <a:lnTo>
                  <a:pt x="12" y="38"/>
                </a:lnTo>
                <a:lnTo>
                  <a:pt x="38" y="1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02" name="出自【趣你的PPT】(微信:qunideppt)：最优质的PPT资源库"/>
          <p:cNvSpPr>
            <a:spLocks/>
          </p:cNvSpPr>
          <p:nvPr/>
        </p:nvSpPr>
        <p:spPr bwMode="auto">
          <a:xfrm>
            <a:off x="7412374" y="2896128"/>
            <a:ext cx="230596" cy="206878"/>
          </a:xfrm>
          <a:custGeom>
            <a:avLst/>
            <a:gdLst>
              <a:gd name="T0" fmla="*/ 266 w 308"/>
              <a:gd name="T1" fmla="*/ 12 h 278"/>
              <a:gd name="T2" fmla="*/ 250 w 308"/>
              <a:gd name="T3" fmla="*/ 0 h 278"/>
              <a:gd name="T4" fmla="*/ 239 w 308"/>
              <a:gd name="T5" fmla="*/ 12 h 278"/>
              <a:gd name="T6" fmla="*/ 221 w 308"/>
              <a:gd name="T7" fmla="*/ 15 h 278"/>
              <a:gd name="T8" fmla="*/ 208 w 308"/>
              <a:gd name="T9" fmla="*/ 36 h 278"/>
              <a:gd name="T10" fmla="*/ 176 w 308"/>
              <a:gd name="T11" fmla="*/ 30 h 278"/>
              <a:gd name="T12" fmla="*/ 167 w 308"/>
              <a:gd name="T13" fmla="*/ 38 h 278"/>
              <a:gd name="T14" fmla="*/ 134 w 308"/>
              <a:gd name="T15" fmla="*/ 34 h 278"/>
              <a:gd name="T16" fmla="*/ 129 w 308"/>
              <a:gd name="T17" fmla="*/ 39 h 278"/>
              <a:gd name="T18" fmla="*/ 90 w 308"/>
              <a:gd name="T19" fmla="*/ 159 h 278"/>
              <a:gd name="T20" fmla="*/ 43 w 308"/>
              <a:gd name="T21" fmla="*/ 207 h 278"/>
              <a:gd name="T22" fmla="*/ 24 w 308"/>
              <a:gd name="T23" fmla="*/ 197 h 278"/>
              <a:gd name="T24" fmla="*/ 0 w 308"/>
              <a:gd name="T25" fmla="*/ 221 h 278"/>
              <a:gd name="T26" fmla="*/ 24 w 308"/>
              <a:gd name="T27" fmla="*/ 245 h 278"/>
              <a:gd name="T28" fmla="*/ 36 w 308"/>
              <a:gd name="T29" fmla="*/ 242 h 278"/>
              <a:gd name="T30" fmla="*/ 33 w 308"/>
              <a:gd name="T31" fmla="*/ 254 h 278"/>
              <a:gd name="T32" fmla="*/ 56 w 308"/>
              <a:gd name="T33" fmla="*/ 278 h 278"/>
              <a:gd name="T34" fmla="*/ 80 w 308"/>
              <a:gd name="T35" fmla="*/ 254 h 278"/>
              <a:gd name="T36" fmla="*/ 70 w 308"/>
              <a:gd name="T37" fmla="*/ 234 h 278"/>
              <a:gd name="T38" fmla="*/ 117 w 308"/>
              <a:gd name="T39" fmla="*/ 187 h 278"/>
              <a:gd name="T40" fmla="*/ 239 w 308"/>
              <a:gd name="T41" fmla="*/ 150 h 278"/>
              <a:gd name="T42" fmla="*/ 266 w 308"/>
              <a:gd name="T43" fmla="*/ 12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08" h="278">
                <a:moveTo>
                  <a:pt x="266" y="12"/>
                </a:moveTo>
                <a:cubicBezTo>
                  <a:pt x="261" y="7"/>
                  <a:pt x="256" y="3"/>
                  <a:pt x="250" y="0"/>
                </a:cubicBezTo>
                <a:cubicBezTo>
                  <a:pt x="248" y="5"/>
                  <a:pt x="244" y="9"/>
                  <a:pt x="239" y="12"/>
                </a:cubicBezTo>
                <a:cubicBezTo>
                  <a:pt x="233" y="15"/>
                  <a:pt x="227" y="16"/>
                  <a:pt x="221" y="15"/>
                </a:cubicBezTo>
                <a:cubicBezTo>
                  <a:pt x="220" y="24"/>
                  <a:pt x="215" y="32"/>
                  <a:pt x="208" y="36"/>
                </a:cubicBezTo>
                <a:cubicBezTo>
                  <a:pt x="198" y="41"/>
                  <a:pt x="186" y="38"/>
                  <a:pt x="176" y="30"/>
                </a:cubicBezTo>
                <a:cubicBezTo>
                  <a:pt x="174" y="33"/>
                  <a:pt x="171" y="36"/>
                  <a:pt x="167" y="38"/>
                </a:cubicBezTo>
                <a:cubicBezTo>
                  <a:pt x="156" y="44"/>
                  <a:pt x="143" y="42"/>
                  <a:pt x="134" y="34"/>
                </a:cubicBezTo>
                <a:cubicBezTo>
                  <a:pt x="132" y="36"/>
                  <a:pt x="130" y="37"/>
                  <a:pt x="129" y="39"/>
                </a:cubicBezTo>
                <a:cubicBezTo>
                  <a:pt x="91" y="77"/>
                  <a:pt x="76" y="126"/>
                  <a:pt x="90" y="159"/>
                </a:cubicBezTo>
                <a:cubicBezTo>
                  <a:pt x="43" y="207"/>
                  <a:pt x="43" y="207"/>
                  <a:pt x="43" y="207"/>
                </a:cubicBezTo>
                <a:cubicBezTo>
                  <a:pt x="38" y="201"/>
                  <a:pt x="31" y="197"/>
                  <a:pt x="24" y="197"/>
                </a:cubicBezTo>
                <a:cubicBezTo>
                  <a:pt x="11" y="197"/>
                  <a:pt x="0" y="208"/>
                  <a:pt x="0" y="221"/>
                </a:cubicBezTo>
                <a:cubicBezTo>
                  <a:pt x="0" y="234"/>
                  <a:pt x="11" y="245"/>
                  <a:pt x="24" y="245"/>
                </a:cubicBezTo>
                <a:cubicBezTo>
                  <a:pt x="28" y="245"/>
                  <a:pt x="32" y="244"/>
                  <a:pt x="36" y="242"/>
                </a:cubicBezTo>
                <a:cubicBezTo>
                  <a:pt x="34" y="245"/>
                  <a:pt x="33" y="249"/>
                  <a:pt x="33" y="254"/>
                </a:cubicBezTo>
                <a:cubicBezTo>
                  <a:pt x="33" y="267"/>
                  <a:pt x="43" y="278"/>
                  <a:pt x="56" y="278"/>
                </a:cubicBezTo>
                <a:cubicBezTo>
                  <a:pt x="69" y="278"/>
                  <a:pt x="80" y="267"/>
                  <a:pt x="80" y="254"/>
                </a:cubicBezTo>
                <a:cubicBezTo>
                  <a:pt x="80" y="246"/>
                  <a:pt x="76" y="239"/>
                  <a:pt x="70" y="234"/>
                </a:cubicBezTo>
                <a:cubicBezTo>
                  <a:pt x="117" y="187"/>
                  <a:pt x="117" y="187"/>
                  <a:pt x="117" y="187"/>
                </a:cubicBezTo>
                <a:cubicBezTo>
                  <a:pt x="150" y="203"/>
                  <a:pt x="200" y="189"/>
                  <a:pt x="239" y="150"/>
                </a:cubicBezTo>
                <a:cubicBezTo>
                  <a:pt x="284" y="104"/>
                  <a:pt x="308" y="55"/>
                  <a:pt x="266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03" name="出自【趣你的PPT】(微信:qunideppt)：最优质的PPT资源库"/>
          <p:cNvSpPr>
            <a:spLocks/>
          </p:cNvSpPr>
          <p:nvPr/>
        </p:nvSpPr>
        <p:spPr bwMode="auto">
          <a:xfrm>
            <a:off x="7843257" y="2890858"/>
            <a:ext cx="214784" cy="216101"/>
          </a:xfrm>
          <a:custGeom>
            <a:avLst/>
            <a:gdLst>
              <a:gd name="T0" fmla="*/ 260 w 287"/>
              <a:gd name="T1" fmla="*/ 194 h 288"/>
              <a:gd name="T2" fmla="*/ 237 w 287"/>
              <a:gd name="T3" fmla="*/ 205 h 288"/>
              <a:gd name="T4" fmla="*/ 176 w 287"/>
              <a:gd name="T5" fmla="*/ 144 h 288"/>
              <a:gd name="T6" fmla="*/ 237 w 287"/>
              <a:gd name="T7" fmla="*/ 83 h 288"/>
              <a:gd name="T8" fmla="*/ 260 w 287"/>
              <a:gd name="T9" fmla="*/ 94 h 288"/>
              <a:gd name="T10" fmla="*/ 287 w 287"/>
              <a:gd name="T11" fmla="*/ 66 h 288"/>
              <a:gd name="T12" fmla="*/ 260 w 287"/>
              <a:gd name="T13" fmla="*/ 38 h 288"/>
              <a:gd name="T14" fmla="*/ 245 w 287"/>
              <a:gd name="T15" fmla="*/ 42 h 288"/>
              <a:gd name="T16" fmla="*/ 249 w 287"/>
              <a:gd name="T17" fmla="*/ 28 h 288"/>
              <a:gd name="T18" fmla="*/ 221 w 287"/>
              <a:gd name="T19" fmla="*/ 0 h 288"/>
              <a:gd name="T20" fmla="*/ 194 w 287"/>
              <a:gd name="T21" fmla="*/ 28 h 288"/>
              <a:gd name="T22" fmla="*/ 206 w 287"/>
              <a:gd name="T23" fmla="*/ 50 h 288"/>
              <a:gd name="T24" fmla="*/ 205 w 287"/>
              <a:gd name="T25" fmla="*/ 51 h 288"/>
              <a:gd name="T26" fmla="*/ 205 w 287"/>
              <a:gd name="T27" fmla="*/ 50 h 288"/>
              <a:gd name="T28" fmla="*/ 144 w 287"/>
              <a:gd name="T29" fmla="*/ 111 h 288"/>
              <a:gd name="T30" fmla="*/ 83 w 287"/>
              <a:gd name="T31" fmla="*/ 50 h 288"/>
              <a:gd name="T32" fmla="*/ 94 w 287"/>
              <a:gd name="T33" fmla="*/ 28 h 288"/>
              <a:gd name="T34" fmla="*/ 66 w 287"/>
              <a:gd name="T35" fmla="*/ 0 h 288"/>
              <a:gd name="T36" fmla="*/ 38 w 287"/>
              <a:gd name="T37" fmla="*/ 28 h 288"/>
              <a:gd name="T38" fmla="*/ 42 w 287"/>
              <a:gd name="T39" fmla="*/ 42 h 288"/>
              <a:gd name="T40" fmla="*/ 28 w 287"/>
              <a:gd name="T41" fmla="*/ 38 h 288"/>
              <a:gd name="T42" fmla="*/ 0 w 287"/>
              <a:gd name="T43" fmla="*/ 66 h 288"/>
              <a:gd name="T44" fmla="*/ 28 w 287"/>
              <a:gd name="T45" fmla="*/ 94 h 288"/>
              <a:gd name="T46" fmla="*/ 50 w 287"/>
              <a:gd name="T47" fmla="*/ 83 h 288"/>
              <a:gd name="T48" fmla="*/ 111 w 287"/>
              <a:gd name="T49" fmla="*/ 144 h 288"/>
              <a:gd name="T50" fmla="*/ 50 w 287"/>
              <a:gd name="T51" fmla="*/ 205 h 288"/>
              <a:gd name="T52" fmla="*/ 28 w 287"/>
              <a:gd name="T53" fmla="*/ 194 h 288"/>
              <a:gd name="T54" fmla="*/ 0 w 287"/>
              <a:gd name="T55" fmla="*/ 222 h 288"/>
              <a:gd name="T56" fmla="*/ 28 w 287"/>
              <a:gd name="T57" fmla="*/ 250 h 288"/>
              <a:gd name="T58" fmla="*/ 42 w 287"/>
              <a:gd name="T59" fmla="*/ 246 h 288"/>
              <a:gd name="T60" fmla="*/ 38 w 287"/>
              <a:gd name="T61" fmla="*/ 260 h 288"/>
              <a:gd name="T62" fmla="*/ 66 w 287"/>
              <a:gd name="T63" fmla="*/ 288 h 288"/>
              <a:gd name="T64" fmla="*/ 94 w 287"/>
              <a:gd name="T65" fmla="*/ 260 h 288"/>
              <a:gd name="T66" fmla="*/ 82 w 287"/>
              <a:gd name="T67" fmla="*/ 237 h 288"/>
              <a:gd name="T68" fmla="*/ 82 w 287"/>
              <a:gd name="T69" fmla="*/ 237 h 288"/>
              <a:gd name="T70" fmla="*/ 83 w 287"/>
              <a:gd name="T71" fmla="*/ 237 h 288"/>
              <a:gd name="T72" fmla="*/ 144 w 287"/>
              <a:gd name="T73" fmla="*/ 176 h 288"/>
              <a:gd name="T74" fmla="*/ 205 w 287"/>
              <a:gd name="T75" fmla="*/ 237 h 288"/>
              <a:gd name="T76" fmla="*/ 194 w 287"/>
              <a:gd name="T77" fmla="*/ 259 h 288"/>
              <a:gd name="T78" fmla="*/ 221 w 287"/>
              <a:gd name="T79" fmla="*/ 287 h 288"/>
              <a:gd name="T80" fmla="*/ 249 w 287"/>
              <a:gd name="T81" fmla="*/ 259 h 288"/>
              <a:gd name="T82" fmla="*/ 245 w 287"/>
              <a:gd name="T83" fmla="*/ 245 h 288"/>
              <a:gd name="T84" fmla="*/ 260 w 287"/>
              <a:gd name="T85" fmla="*/ 249 h 288"/>
              <a:gd name="T86" fmla="*/ 287 w 287"/>
              <a:gd name="T87" fmla="*/ 221 h 288"/>
              <a:gd name="T88" fmla="*/ 260 w 287"/>
              <a:gd name="T89" fmla="*/ 19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87" h="288">
                <a:moveTo>
                  <a:pt x="260" y="194"/>
                </a:moveTo>
                <a:cubicBezTo>
                  <a:pt x="250" y="194"/>
                  <a:pt x="242" y="198"/>
                  <a:pt x="237" y="205"/>
                </a:cubicBezTo>
                <a:cubicBezTo>
                  <a:pt x="176" y="144"/>
                  <a:pt x="176" y="144"/>
                  <a:pt x="176" y="144"/>
                </a:cubicBezTo>
                <a:cubicBezTo>
                  <a:pt x="237" y="83"/>
                  <a:pt x="237" y="83"/>
                  <a:pt x="237" y="83"/>
                </a:cubicBezTo>
                <a:cubicBezTo>
                  <a:pt x="243" y="89"/>
                  <a:pt x="251" y="94"/>
                  <a:pt x="260" y="94"/>
                </a:cubicBezTo>
                <a:cubicBezTo>
                  <a:pt x="275" y="94"/>
                  <a:pt x="287" y="81"/>
                  <a:pt x="287" y="66"/>
                </a:cubicBezTo>
                <a:cubicBezTo>
                  <a:pt x="287" y="50"/>
                  <a:pt x="275" y="38"/>
                  <a:pt x="260" y="38"/>
                </a:cubicBezTo>
                <a:cubicBezTo>
                  <a:pt x="254" y="38"/>
                  <a:pt x="249" y="39"/>
                  <a:pt x="245" y="42"/>
                </a:cubicBezTo>
                <a:cubicBezTo>
                  <a:pt x="248" y="38"/>
                  <a:pt x="249" y="33"/>
                  <a:pt x="249" y="28"/>
                </a:cubicBezTo>
                <a:cubicBezTo>
                  <a:pt x="249" y="12"/>
                  <a:pt x="237" y="0"/>
                  <a:pt x="221" y="0"/>
                </a:cubicBezTo>
                <a:cubicBezTo>
                  <a:pt x="206" y="0"/>
                  <a:pt x="194" y="12"/>
                  <a:pt x="194" y="28"/>
                </a:cubicBezTo>
                <a:cubicBezTo>
                  <a:pt x="194" y="37"/>
                  <a:pt x="198" y="45"/>
                  <a:pt x="206" y="50"/>
                </a:cubicBezTo>
                <a:cubicBezTo>
                  <a:pt x="205" y="51"/>
                  <a:pt x="205" y="51"/>
                  <a:pt x="205" y="51"/>
                </a:cubicBezTo>
                <a:cubicBezTo>
                  <a:pt x="205" y="50"/>
                  <a:pt x="205" y="50"/>
                  <a:pt x="205" y="50"/>
                </a:cubicBezTo>
                <a:cubicBezTo>
                  <a:pt x="144" y="111"/>
                  <a:pt x="144" y="111"/>
                  <a:pt x="144" y="111"/>
                </a:cubicBezTo>
                <a:cubicBezTo>
                  <a:pt x="83" y="50"/>
                  <a:pt x="83" y="50"/>
                  <a:pt x="83" y="50"/>
                </a:cubicBezTo>
                <a:cubicBezTo>
                  <a:pt x="89" y="45"/>
                  <a:pt x="94" y="37"/>
                  <a:pt x="94" y="28"/>
                </a:cubicBezTo>
                <a:cubicBezTo>
                  <a:pt x="94" y="13"/>
                  <a:pt x="81" y="0"/>
                  <a:pt x="66" y="0"/>
                </a:cubicBezTo>
                <a:cubicBezTo>
                  <a:pt x="51" y="0"/>
                  <a:pt x="38" y="13"/>
                  <a:pt x="38" y="28"/>
                </a:cubicBezTo>
                <a:cubicBezTo>
                  <a:pt x="38" y="33"/>
                  <a:pt x="40" y="38"/>
                  <a:pt x="42" y="42"/>
                </a:cubicBezTo>
                <a:cubicBezTo>
                  <a:pt x="38" y="40"/>
                  <a:pt x="33" y="38"/>
                  <a:pt x="28" y="38"/>
                </a:cubicBezTo>
                <a:cubicBezTo>
                  <a:pt x="12" y="38"/>
                  <a:pt x="0" y="51"/>
                  <a:pt x="0" y="66"/>
                </a:cubicBezTo>
                <a:cubicBezTo>
                  <a:pt x="0" y="81"/>
                  <a:pt x="12" y="94"/>
                  <a:pt x="28" y="94"/>
                </a:cubicBezTo>
                <a:cubicBezTo>
                  <a:pt x="37" y="94"/>
                  <a:pt x="45" y="89"/>
                  <a:pt x="50" y="83"/>
                </a:cubicBezTo>
                <a:cubicBezTo>
                  <a:pt x="111" y="144"/>
                  <a:pt x="111" y="144"/>
                  <a:pt x="111" y="144"/>
                </a:cubicBezTo>
                <a:cubicBezTo>
                  <a:pt x="50" y="205"/>
                  <a:pt x="50" y="205"/>
                  <a:pt x="50" y="205"/>
                </a:cubicBezTo>
                <a:cubicBezTo>
                  <a:pt x="45" y="198"/>
                  <a:pt x="37" y="194"/>
                  <a:pt x="28" y="194"/>
                </a:cubicBezTo>
                <a:cubicBezTo>
                  <a:pt x="12" y="194"/>
                  <a:pt x="0" y="206"/>
                  <a:pt x="0" y="222"/>
                </a:cubicBezTo>
                <a:cubicBezTo>
                  <a:pt x="0" y="237"/>
                  <a:pt x="12" y="250"/>
                  <a:pt x="28" y="250"/>
                </a:cubicBezTo>
                <a:cubicBezTo>
                  <a:pt x="33" y="250"/>
                  <a:pt x="38" y="248"/>
                  <a:pt x="42" y="246"/>
                </a:cubicBezTo>
                <a:cubicBezTo>
                  <a:pt x="40" y="250"/>
                  <a:pt x="38" y="255"/>
                  <a:pt x="38" y="260"/>
                </a:cubicBezTo>
                <a:cubicBezTo>
                  <a:pt x="38" y="275"/>
                  <a:pt x="51" y="288"/>
                  <a:pt x="66" y="288"/>
                </a:cubicBezTo>
                <a:cubicBezTo>
                  <a:pt x="81" y="288"/>
                  <a:pt x="94" y="275"/>
                  <a:pt x="94" y="260"/>
                </a:cubicBezTo>
                <a:cubicBezTo>
                  <a:pt x="94" y="250"/>
                  <a:pt x="89" y="242"/>
                  <a:pt x="82" y="237"/>
                </a:cubicBezTo>
                <a:cubicBezTo>
                  <a:pt x="82" y="237"/>
                  <a:pt x="82" y="237"/>
                  <a:pt x="82" y="237"/>
                </a:cubicBezTo>
                <a:cubicBezTo>
                  <a:pt x="83" y="237"/>
                  <a:pt x="83" y="237"/>
                  <a:pt x="83" y="237"/>
                </a:cubicBezTo>
                <a:cubicBezTo>
                  <a:pt x="144" y="176"/>
                  <a:pt x="144" y="176"/>
                  <a:pt x="144" y="176"/>
                </a:cubicBezTo>
                <a:cubicBezTo>
                  <a:pt x="205" y="237"/>
                  <a:pt x="205" y="237"/>
                  <a:pt x="205" y="237"/>
                </a:cubicBezTo>
                <a:cubicBezTo>
                  <a:pt x="198" y="242"/>
                  <a:pt x="194" y="250"/>
                  <a:pt x="194" y="259"/>
                </a:cubicBezTo>
                <a:cubicBezTo>
                  <a:pt x="194" y="275"/>
                  <a:pt x="206" y="287"/>
                  <a:pt x="221" y="287"/>
                </a:cubicBezTo>
                <a:cubicBezTo>
                  <a:pt x="237" y="287"/>
                  <a:pt x="249" y="275"/>
                  <a:pt x="249" y="259"/>
                </a:cubicBezTo>
                <a:cubicBezTo>
                  <a:pt x="249" y="254"/>
                  <a:pt x="248" y="249"/>
                  <a:pt x="245" y="245"/>
                </a:cubicBezTo>
                <a:cubicBezTo>
                  <a:pt x="249" y="248"/>
                  <a:pt x="254" y="249"/>
                  <a:pt x="260" y="249"/>
                </a:cubicBezTo>
                <a:cubicBezTo>
                  <a:pt x="275" y="249"/>
                  <a:pt x="287" y="237"/>
                  <a:pt x="287" y="221"/>
                </a:cubicBezTo>
                <a:cubicBezTo>
                  <a:pt x="287" y="206"/>
                  <a:pt x="275" y="194"/>
                  <a:pt x="260" y="1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0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74139" y="2890858"/>
            <a:ext cx="214784" cy="216101"/>
          </a:xfrm>
          <a:custGeom>
            <a:avLst/>
            <a:gdLst>
              <a:gd name="T0" fmla="*/ 207 w 288"/>
              <a:gd name="T1" fmla="*/ 0 h 288"/>
              <a:gd name="T2" fmla="*/ 152 w 288"/>
              <a:gd name="T3" fmla="*/ 22 h 288"/>
              <a:gd name="T4" fmla="*/ 21 w 288"/>
              <a:gd name="T5" fmla="*/ 153 h 288"/>
              <a:gd name="T6" fmla="*/ 0 w 288"/>
              <a:gd name="T7" fmla="*/ 207 h 288"/>
              <a:gd name="T8" fmla="*/ 81 w 288"/>
              <a:gd name="T9" fmla="*/ 288 h 288"/>
              <a:gd name="T10" fmla="*/ 81 w 288"/>
              <a:gd name="T11" fmla="*/ 288 h 288"/>
              <a:gd name="T12" fmla="*/ 135 w 288"/>
              <a:gd name="T13" fmla="*/ 267 h 288"/>
              <a:gd name="T14" fmla="*/ 266 w 288"/>
              <a:gd name="T15" fmla="*/ 136 h 288"/>
              <a:gd name="T16" fmla="*/ 288 w 288"/>
              <a:gd name="T17" fmla="*/ 81 h 288"/>
              <a:gd name="T18" fmla="*/ 288 w 288"/>
              <a:gd name="T19" fmla="*/ 81 h 288"/>
              <a:gd name="T20" fmla="*/ 207 w 288"/>
              <a:gd name="T21" fmla="*/ 0 h 288"/>
              <a:gd name="T22" fmla="*/ 18 w 288"/>
              <a:gd name="T23" fmla="*/ 207 h 288"/>
              <a:gd name="T24" fmla="*/ 34 w 288"/>
              <a:gd name="T25" fmla="*/ 165 h 288"/>
              <a:gd name="T26" fmla="*/ 84 w 288"/>
              <a:gd name="T27" fmla="*/ 115 h 288"/>
              <a:gd name="T28" fmla="*/ 173 w 288"/>
              <a:gd name="T29" fmla="*/ 204 h 288"/>
              <a:gd name="T30" fmla="*/ 123 w 288"/>
              <a:gd name="T31" fmla="*/ 254 h 288"/>
              <a:gd name="T32" fmla="*/ 81 w 288"/>
              <a:gd name="T33" fmla="*/ 271 h 288"/>
              <a:gd name="T34" fmla="*/ 18 w 288"/>
              <a:gd name="T35" fmla="*/ 207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88" h="288">
                <a:moveTo>
                  <a:pt x="207" y="0"/>
                </a:moveTo>
                <a:cubicBezTo>
                  <a:pt x="186" y="0"/>
                  <a:pt x="166" y="8"/>
                  <a:pt x="152" y="22"/>
                </a:cubicBezTo>
                <a:cubicBezTo>
                  <a:pt x="21" y="153"/>
                  <a:pt x="21" y="153"/>
                  <a:pt x="21" y="153"/>
                </a:cubicBezTo>
                <a:cubicBezTo>
                  <a:pt x="8" y="167"/>
                  <a:pt x="0" y="186"/>
                  <a:pt x="0" y="207"/>
                </a:cubicBezTo>
                <a:cubicBezTo>
                  <a:pt x="0" y="252"/>
                  <a:pt x="36" y="288"/>
                  <a:pt x="81" y="288"/>
                </a:cubicBezTo>
                <a:cubicBezTo>
                  <a:pt x="81" y="288"/>
                  <a:pt x="81" y="288"/>
                  <a:pt x="81" y="288"/>
                </a:cubicBezTo>
                <a:cubicBezTo>
                  <a:pt x="102" y="288"/>
                  <a:pt x="121" y="280"/>
                  <a:pt x="135" y="267"/>
                </a:cubicBezTo>
                <a:cubicBezTo>
                  <a:pt x="266" y="136"/>
                  <a:pt x="266" y="136"/>
                  <a:pt x="266" y="136"/>
                </a:cubicBezTo>
                <a:cubicBezTo>
                  <a:pt x="279" y="122"/>
                  <a:pt x="288" y="102"/>
                  <a:pt x="288" y="81"/>
                </a:cubicBezTo>
                <a:cubicBezTo>
                  <a:pt x="288" y="81"/>
                  <a:pt x="288" y="81"/>
                  <a:pt x="288" y="81"/>
                </a:cubicBezTo>
                <a:cubicBezTo>
                  <a:pt x="288" y="36"/>
                  <a:pt x="252" y="0"/>
                  <a:pt x="207" y="0"/>
                </a:cubicBezTo>
                <a:close/>
                <a:moveTo>
                  <a:pt x="18" y="207"/>
                </a:moveTo>
                <a:cubicBezTo>
                  <a:pt x="18" y="192"/>
                  <a:pt x="23" y="177"/>
                  <a:pt x="34" y="165"/>
                </a:cubicBezTo>
                <a:cubicBezTo>
                  <a:pt x="84" y="115"/>
                  <a:pt x="84" y="115"/>
                  <a:pt x="84" y="115"/>
                </a:cubicBezTo>
                <a:cubicBezTo>
                  <a:pt x="173" y="204"/>
                  <a:pt x="173" y="204"/>
                  <a:pt x="173" y="204"/>
                </a:cubicBezTo>
                <a:cubicBezTo>
                  <a:pt x="123" y="254"/>
                  <a:pt x="123" y="254"/>
                  <a:pt x="123" y="254"/>
                </a:cubicBezTo>
                <a:cubicBezTo>
                  <a:pt x="111" y="265"/>
                  <a:pt x="96" y="271"/>
                  <a:pt x="81" y="271"/>
                </a:cubicBezTo>
                <a:cubicBezTo>
                  <a:pt x="46" y="271"/>
                  <a:pt x="18" y="242"/>
                  <a:pt x="18" y="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0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18795" y="3321741"/>
            <a:ext cx="214784" cy="214784"/>
          </a:xfrm>
          <a:custGeom>
            <a:avLst/>
            <a:gdLst>
              <a:gd name="T0" fmla="*/ 216 w 288"/>
              <a:gd name="T1" fmla="*/ 0 h 288"/>
              <a:gd name="T2" fmla="*/ 165 w 288"/>
              <a:gd name="T3" fmla="*/ 21 h 288"/>
              <a:gd name="T4" fmla="*/ 165 w 288"/>
              <a:gd name="T5" fmla="*/ 21 h 288"/>
              <a:gd name="T6" fmla="*/ 139 w 288"/>
              <a:gd name="T7" fmla="*/ 47 h 288"/>
              <a:gd name="T8" fmla="*/ 46 w 288"/>
              <a:gd name="T9" fmla="*/ 140 h 288"/>
              <a:gd name="T10" fmla="*/ 20 w 288"/>
              <a:gd name="T11" fmla="*/ 166 h 288"/>
              <a:gd name="T12" fmla="*/ 20 w 288"/>
              <a:gd name="T13" fmla="*/ 166 h 288"/>
              <a:gd name="T14" fmla="*/ 0 w 288"/>
              <a:gd name="T15" fmla="*/ 216 h 288"/>
              <a:gd name="T16" fmla="*/ 72 w 288"/>
              <a:gd name="T17" fmla="*/ 288 h 288"/>
              <a:gd name="T18" fmla="*/ 124 w 288"/>
              <a:gd name="T19" fmla="*/ 265 h 288"/>
              <a:gd name="T20" fmla="*/ 148 w 288"/>
              <a:gd name="T21" fmla="*/ 242 h 288"/>
              <a:gd name="T22" fmla="*/ 194 w 288"/>
              <a:gd name="T23" fmla="*/ 195 h 288"/>
              <a:gd name="T24" fmla="*/ 265 w 288"/>
              <a:gd name="T25" fmla="*/ 125 h 288"/>
              <a:gd name="T26" fmla="*/ 288 w 288"/>
              <a:gd name="T27" fmla="*/ 72 h 288"/>
              <a:gd name="T28" fmla="*/ 216 w 288"/>
              <a:gd name="T29" fmla="*/ 0 h 288"/>
              <a:gd name="T30" fmla="*/ 186 w 288"/>
              <a:gd name="T31" fmla="*/ 27 h 288"/>
              <a:gd name="T32" fmla="*/ 205 w 288"/>
              <a:gd name="T33" fmla="*/ 27 h 288"/>
              <a:gd name="T34" fmla="*/ 205 w 288"/>
              <a:gd name="T35" fmla="*/ 46 h 288"/>
              <a:gd name="T36" fmla="*/ 186 w 288"/>
              <a:gd name="T37" fmla="*/ 46 h 288"/>
              <a:gd name="T38" fmla="*/ 186 w 288"/>
              <a:gd name="T39" fmla="*/ 27 h 288"/>
              <a:gd name="T40" fmla="*/ 27 w 288"/>
              <a:gd name="T41" fmla="*/ 187 h 288"/>
              <a:gd name="T42" fmla="*/ 45 w 288"/>
              <a:gd name="T43" fmla="*/ 187 h 288"/>
              <a:gd name="T44" fmla="*/ 45 w 288"/>
              <a:gd name="T45" fmla="*/ 205 h 288"/>
              <a:gd name="T46" fmla="*/ 27 w 288"/>
              <a:gd name="T47" fmla="*/ 205 h 288"/>
              <a:gd name="T48" fmla="*/ 27 w 288"/>
              <a:gd name="T49" fmla="*/ 187 h 288"/>
              <a:gd name="T50" fmla="*/ 56 w 288"/>
              <a:gd name="T51" fmla="*/ 250 h 288"/>
              <a:gd name="T52" fmla="*/ 38 w 288"/>
              <a:gd name="T53" fmla="*/ 250 h 288"/>
              <a:gd name="T54" fmla="*/ 38 w 288"/>
              <a:gd name="T55" fmla="*/ 232 h 288"/>
              <a:gd name="T56" fmla="*/ 56 w 288"/>
              <a:gd name="T57" fmla="*/ 232 h 288"/>
              <a:gd name="T58" fmla="*/ 56 w 288"/>
              <a:gd name="T59" fmla="*/ 250 h 288"/>
              <a:gd name="T60" fmla="*/ 71 w 288"/>
              <a:gd name="T61" fmla="*/ 216 h 288"/>
              <a:gd name="T62" fmla="*/ 71 w 288"/>
              <a:gd name="T63" fmla="*/ 198 h 288"/>
              <a:gd name="T64" fmla="*/ 90 w 288"/>
              <a:gd name="T65" fmla="*/ 198 h 288"/>
              <a:gd name="T66" fmla="*/ 90 w 288"/>
              <a:gd name="T67" fmla="*/ 216 h 288"/>
              <a:gd name="T68" fmla="*/ 71 w 288"/>
              <a:gd name="T69" fmla="*/ 216 h 288"/>
              <a:gd name="T70" fmla="*/ 100 w 288"/>
              <a:gd name="T71" fmla="*/ 261 h 288"/>
              <a:gd name="T72" fmla="*/ 82 w 288"/>
              <a:gd name="T73" fmla="*/ 261 h 288"/>
              <a:gd name="T74" fmla="*/ 82 w 288"/>
              <a:gd name="T75" fmla="*/ 242 h 288"/>
              <a:gd name="T76" fmla="*/ 100 w 288"/>
              <a:gd name="T77" fmla="*/ 242 h 288"/>
              <a:gd name="T78" fmla="*/ 100 w 288"/>
              <a:gd name="T79" fmla="*/ 261 h 288"/>
              <a:gd name="T80" fmla="*/ 148 w 288"/>
              <a:gd name="T81" fmla="*/ 219 h 288"/>
              <a:gd name="T82" fmla="*/ 68 w 288"/>
              <a:gd name="T83" fmla="*/ 140 h 288"/>
              <a:gd name="T84" fmla="*/ 139 w 288"/>
              <a:gd name="T85" fmla="*/ 69 h 288"/>
              <a:gd name="T86" fmla="*/ 218 w 288"/>
              <a:gd name="T87" fmla="*/ 148 h 288"/>
              <a:gd name="T88" fmla="*/ 148 w 288"/>
              <a:gd name="T89" fmla="*/ 219 h 288"/>
              <a:gd name="T90" fmla="*/ 215 w 288"/>
              <a:gd name="T91" fmla="*/ 90 h 288"/>
              <a:gd name="T92" fmla="*/ 197 w 288"/>
              <a:gd name="T93" fmla="*/ 90 h 288"/>
              <a:gd name="T94" fmla="*/ 197 w 288"/>
              <a:gd name="T95" fmla="*/ 72 h 288"/>
              <a:gd name="T96" fmla="*/ 215 w 288"/>
              <a:gd name="T97" fmla="*/ 72 h 288"/>
              <a:gd name="T98" fmla="*/ 215 w 288"/>
              <a:gd name="T99" fmla="*/ 90 h 288"/>
              <a:gd name="T100" fmla="*/ 231 w 288"/>
              <a:gd name="T101" fmla="*/ 38 h 288"/>
              <a:gd name="T102" fmla="*/ 249 w 288"/>
              <a:gd name="T103" fmla="*/ 38 h 288"/>
              <a:gd name="T104" fmla="*/ 249 w 288"/>
              <a:gd name="T105" fmla="*/ 56 h 288"/>
              <a:gd name="T106" fmla="*/ 231 w 288"/>
              <a:gd name="T107" fmla="*/ 56 h 288"/>
              <a:gd name="T108" fmla="*/ 231 w 288"/>
              <a:gd name="T109" fmla="*/ 38 h 288"/>
              <a:gd name="T110" fmla="*/ 260 w 288"/>
              <a:gd name="T111" fmla="*/ 101 h 288"/>
              <a:gd name="T112" fmla="*/ 242 w 288"/>
              <a:gd name="T113" fmla="*/ 101 h 288"/>
              <a:gd name="T114" fmla="*/ 242 w 288"/>
              <a:gd name="T115" fmla="*/ 83 h 288"/>
              <a:gd name="T116" fmla="*/ 260 w 288"/>
              <a:gd name="T117" fmla="*/ 83 h 288"/>
              <a:gd name="T118" fmla="*/ 260 w 288"/>
              <a:gd name="T119" fmla="*/ 101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8" h="288">
                <a:moveTo>
                  <a:pt x="216" y="0"/>
                </a:moveTo>
                <a:cubicBezTo>
                  <a:pt x="196" y="0"/>
                  <a:pt x="178" y="8"/>
                  <a:pt x="165" y="21"/>
                </a:cubicBezTo>
                <a:cubicBezTo>
                  <a:pt x="165" y="21"/>
                  <a:pt x="165" y="21"/>
                  <a:pt x="165" y="21"/>
                </a:cubicBezTo>
                <a:cubicBezTo>
                  <a:pt x="139" y="47"/>
                  <a:pt x="139" y="47"/>
                  <a:pt x="139" y="47"/>
                </a:cubicBezTo>
                <a:cubicBezTo>
                  <a:pt x="46" y="140"/>
                  <a:pt x="46" y="140"/>
                  <a:pt x="46" y="140"/>
                </a:cubicBezTo>
                <a:cubicBezTo>
                  <a:pt x="20" y="166"/>
                  <a:pt x="20" y="166"/>
                  <a:pt x="20" y="166"/>
                </a:cubicBezTo>
                <a:cubicBezTo>
                  <a:pt x="20" y="166"/>
                  <a:pt x="20" y="166"/>
                  <a:pt x="20" y="166"/>
                </a:cubicBezTo>
                <a:cubicBezTo>
                  <a:pt x="7" y="179"/>
                  <a:pt x="0" y="197"/>
                  <a:pt x="0" y="216"/>
                </a:cubicBezTo>
                <a:cubicBezTo>
                  <a:pt x="0" y="256"/>
                  <a:pt x="32" y="288"/>
                  <a:pt x="72" y="288"/>
                </a:cubicBezTo>
                <a:cubicBezTo>
                  <a:pt x="92" y="288"/>
                  <a:pt x="111" y="279"/>
                  <a:pt x="124" y="265"/>
                </a:cubicBezTo>
                <a:cubicBezTo>
                  <a:pt x="148" y="242"/>
                  <a:pt x="148" y="242"/>
                  <a:pt x="148" y="242"/>
                </a:cubicBezTo>
                <a:cubicBezTo>
                  <a:pt x="194" y="195"/>
                  <a:pt x="194" y="195"/>
                  <a:pt x="194" y="195"/>
                </a:cubicBezTo>
                <a:cubicBezTo>
                  <a:pt x="265" y="125"/>
                  <a:pt x="265" y="125"/>
                  <a:pt x="265" y="125"/>
                </a:cubicBezTo>
                <a:cubicBezTo>
                  <a:pt x="279" y="112"/>
                  <a:pt x="288" y="93"/>
                  <a:pt x="288" y="72"/>
                </a:cubicBezTo>
                <a:cubicBezTo>
                  <a:pt x="288" y="32"/>
                  <a:pt x="255" y="0"/>
                  <a:pt x="216" y="0"/>
                </a:cubicBezTo>
                <a:close/>
                <a:moveTo>
                  <a:pt x="186" y="27"/>
                </a:moveTo>
                <a:cubicBezTo>
                  <a:pt x="192" y="22"/>
                  <a:pt x="200" y="22"/>
                  <a:pt x="205" y="27"/>
                </a:cubicBezTo>
                <a:cubicBezTo>
                  <a:pt x="210" y="32"/>
                  <a:pt x="210" y="41"/>
                  <a:pt x="205" y="46"/>
                </a:cubicBezTo>
                <a:cubicBezTo>
                  <a:pt x="200" y="51"/>
                  <a:pt x="192" y="51"/>
                  <a:pt x="186" y="46"/>
                </a:cubicBezTo>
                <a:cubicBezTo>
                  <a:pt x="181" y="41"/>
                  <a:pt x="181" y="32"/>
                  <a:pt x="186" y="27"/>
                </a:cubicBezTo>
                <a:close/>
                <a:moveTo>
                  <a:pt x="27" y="187"/>
                </a:moveTo>
                <a:cubicBezTo>
                  <a:pt x="32" y="182"/>
                  <a:pt x="40" y="182"/>
                  <a:pt x="45" y="187"/>
                </a:cubicBezTo>
                <a:cubicBezTo>
                  <a:pt x="50" y="192"/>
                  <a:pt x="50" y="200"/>
                  <a:pt x="45" y="205"/>
                </a:cubicBezTo>
                <a:cubicBezTo>
                  <a:pt x="40" y="210"/>
                  <a:pt x="32" y="210"/>
                  <a:pt x="27" y="205"/>
                </a:cubicBezTo>
                <a:cubicBezTo>
                  <a:pt x="22" y="200"/>
                  <a:pt x="22" y="192"/>
                  <a:pt x="27" y="187"/>
                </a:cubicBezTo>
                <a:close/>
                <a:moveTo>
                  <a:pt x="56" y="250"/>
                </a:moveTo>
                <a:cubicBezTo>
                  <a:pt x="51" y="255"/>
                  <a:pt x="43" y="255"/>
                  <a:pt x="38" y="250"/>
                </a:cubicBezTo>
                <a:cubicBezTo>
                  <a:pt x="32" y="245"/>
                  <a:pt x="32" y="237"/>
                  <a:pt x="38" y="232"/>
                </a:cubicBezTo>
                <a:cubicBezTo>
                  <a:pt x="43" y="226"/>
                  <a:pt x="51" y="226"/>
                  <a:pt x="56" y="232"/>
                </a:cubicBezTo>
                <a:cubicBezTo>
                  <a:pt x="61" y="237"/>
                  <a:pt x="61" y="245"/>
                  <a:pt x="56" y="250"/>
                </a:cubicBezTo>
                <a:close/>
                <a:moveTo>
                  <a:pt x="71" y="216"/>
                </a:moveTo>
                <a:cubicBezTo>
                  <a:pt x="66" y="211"/>
                  <a:pt x="66" y="203"/>
                  <a:pt x="71" y="198"/>
                </a:cubicBezTo>
                <a:cubicBezTo>
                  <a:pt x="77" y="193"/>
                  <a:pt x="85" y="193"/>
                  <a:pt x="90" y="198"/>
                </a:cubicBezTo>
                <a:cubicBezTo>
                  <a:pt x="95" y="203"/>
                  <a:pt x="95" y="211"/>
                  <a:pt x="90" y="216"/>
                </a:cubicBezTo>
                <a:cubicBezTo>
                  <a:pt x="85" y="221"/>
                  <a:pt x="77" y="221"/>
                  <a:pt x="71" y="216"/>
                </a:cubicBezTo>
                <a:close/>
                <a:moveTo>
                  <a:pt x="100" y="261"/>
                </a:moveTo>
                <a:cubicBezTo>
                  <a:pt x="95" y="266"/>
                  <a:pt x="87" y="266"/>
                  <a:pt x="82" y="261"/>
                </a:cubicBezTo>
                <a:cubicBezTo>
                  <a:pt x="77" y="255"/>
                  <a:pt x="77" y="247"/>
                  <a:pt x="82" y="242"/>
                </a:cubicBezTo>
                <a:cubicBezTo>
                  <a:pt x="87" y="237"/>
                  <a:pt x="95" y="237"/>
                  <a:pt x="100" y="242"/>
                </a:cubicBezTo>
                <a:cubicBezTo>
                  <a:pt x="106" y="247"/>
                  <a:pt x="106" y="255"/>
                  <a:pt x="100" y="261"/>
                </a:cubicBezTo>
                <a:close/>
                <a:moveTo>
                  <a:pt x="148" y="219"/>
                </a:moveTo>
                <a:cubicBezTo>
                  <a:pt x="68" y="140"/>
                  <a:pt x="68" y="140"/>
                  <a:pt x="68" y="140"/>
                </a:cubicBezTo>
                <a:cubicBezTo>
                  <a:pt x="139" y="69"/>
                  <a:pt x="139" y="69"/>
                  <a:pt x="139" y="69"/>
                </a:cubicBezTo>
                <a:cubicBezTo>
                  <a:pt x="218" y="148"/>
                  <a:pt x="218" y="148"/>
                  <a:pt x="218" y="148"/>
                </a:cubicBezTo>
                <a:lnTo>
                  <a:pt x="148" y="219"/>
                </a:lnTo>
                <a:close/>
                <a:moveTo>
                  <a:pt x="215" y="90"/>
                </a:moveTo>
                <a:cubicBezTo>
                  <a:pt x="210" y="95"/>
                  <a:pt x="202" y="95"/>
                  <a:pt x="197" y="90"/>
                </a:cubicBezTo>
                <a:cubicBezTo>
                  <a:pt x="192" y="85"/>
                  <a:pt x="192" y="77"/>
                  <a:pt x="197" y="72"/>
                </a:cubicBezTo>
                <a:cubicBezTo>
                  <a:pt x="202" y="67"/>
                  <a:pt x="210" y="67"/>
                  <a:pt x="215" y="72"/>
                </a:cubicBezTo>
                <a:cubicBezTo>
                  <a:pt x="221" y="77"/>
                  <a:pt x="221" y="85"/>
                  <a:pt x="215" y="90"/>
                </a:cubicBezTo>
                <a:close/>
                <a:moveTo>
                  <a:pt x="231" y="38"/>
                </a:moveTo>
                <a:cubicBezTo>
                  <a:pt x="236" y="33"/>
                  <a:pt x="244" y="33"/>
                  <a:pt x="249" y="38"/>
                </a:cubicBezTo>
                <a:cubicBezTo>
                  <a:pt x="254" y="43"/>
                  <a:pt x="254" y="51"/>
                  <a:pt x="249" y="56"/>
                </a:cubicBezTo>
                <a:cubicBezTo>
                  <a:pt x="244" y="61"/>
                  <a:pt x="236" y="61"/>
                  <a:pt x="231" y="56"/>
                </a:cubicBezTo>
                <a:cubicBezTo>
                  <a:pt x="226" y="51"/>
                  <a:pt x="226" y="43"/>
                  <a:pt x="231" y="38"/>
                </a:cubicBezTo>
                <a:close/>
                <a:moveTo>
                  <a:pt x="260" y="101"/>
                </a:moveTo>
                <a:cubicBezTo>
                  <a:pt x="255" y="106"/>
                  <a:pt x="247" y="106"/>
                  <a:pt x="242" y="101"/>
                </a:cubicBezTo>
                <a:cubicBezTo>
                  <a:pt x="237" y="96"/>
                  <a:pt x="237" y="88"/>
                  <a:pt x="242" y="83"/>
                </a:cubicBezTo>
                <a:cubicBezTo>
                  <a:pt x="247" y="77"/>
                  <a:pt x="255" y="77"/>
                  <a:pt x="260" y="83"/>
                </a:cubicBezTo>
                <a:cubicBezTo>
                  <a:pt x="265" y="88"/>
                  <a:pt x="265" y="96"/>
                  <a:pt x="260" y="1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0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92031" y="2890858"/>
            <a:ext cx="200289" cy="216101"/>
          </a:xfrm>
          <a:custGeom>
            <a:avLst/>
            <a:gdLst>
              <a:gd name="T0" fmla="*/ 267 w 267"/>
              <a:gd name="T1" fmla="*/ 70 h 288"/>
              <a:gd name="T2" fmla="*/ 144 w 267"/>
              <a:gd name="T3" fmla="*/ 0 h 288"/>
              <a:gd name="T4" fmla="*/ 0 w 267"/>
              <a:gd name="T5" fmla="*/ 144 h 288"/>
              <a:gd name="T6" fmla="*/ 144 w 267"/>
              <a:gd name="T7" fmla="*/ 288 h 288"/>
              <a:gd name="T8" fmla="*/ 266 w 267"/>
              <a:gd name="T9" fmla="*/ 219 h 288"/>
              <a:gd name="T10" fmla="*/ 142 w 267"/>
              <a:gd name="T11" fmla="*/ 145 h 288"/>
              <a:gd name="T12" fmla="*/ 267 w 267"/>
              <a:gd name="T13" fmla="*/ 70 h 288"/>
              <a:gd name="T14" fmla="*/ 169 w 267"/>
              <a:gd name="T15" fmla="*/ 39 h 288"/>
              <a:gd name="T16" fmla="*/ 192 w 267"/>
              <a:gd name="T17" fmla="*/ 62 h 288"/>
              <a:gd name="T18" fmla="*/ 169 w 267"/>
              <a:gd name="T19" fmla="*/ 85 h 288"/>
              <a:gd name="T20" fmla="*/ 146 w 267"/>
              <a:gd name="T21" fmla="*/ 62 h 288"/>
              <a:gd name="T22" fmla="*/ 169 w 267"/>
              <a:gd name="T23" fmla="*/ 39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67" h="288">
                <a:moveTo>
                  <a:pt x="267" y="70"/>
                </a:moveTo>
                <a:cubicBezTo>
                  <a:pt x="242" y="28"/>
                  <a:pt x="196" y="0"/>
                  <a:pt x="144" y="0"/>
                </a:cubicBezTo>
                <a:cubicBezTo>
                  <a:pt x="64" y="0"/>
                  <a:pt x="0" y="64"/>
                  <a:pt x="0" y="144"/>
                </a:cubicBezTo>
                <a:cubicBezTo>
                  <a:pt x="0" y="224"/>
                  <a:pt x="64" y="288"/>
                  <a:pt x="144" y="288"/>
                </a:cubicBezTo>
                <a:cubicBezTo>
                  <a:pt x="195" y="288"/>
                  <a:pt x="241" y="261"/>
                  <a:pt x="266" y="219"/>
                </a:cubicBezTo>
                <a:cubicBezTo>
                  <a:pt x="142" y="145"/>
                  <a:pt x="142" y="145"/>
                  <a:pt x="142" y="145"/>
                </a:cubicBezTo>
                <a:lnTo>
                  <a:pt x="267" y="70"/>
                </a:lnTo>
                <a:close/>
                <a:moveTo>
                  <a:pt x="169" y="39"/>
                </a:moveTo>
                <a:cubicBezTo>
                  <a:pt x="182" y="39"/>
                  <a:pt x="192" y="49"/>
                  <a:pt x="192" y="62"/>
                </a:cubicBezTo>
                <a:cubicBezTo>
                  <a:pt x="192" y="74"/>
                  <a:pt x="182" y="85"/>
                  <a:pt x="169" y="85"/>
                </a:cubicBezTo>
                <a:cubicBezTo>
                  <a:pt x="156" y="85"/>
                  <a:pt x="146" y="74"/>
                  <a:pt x="146" y="62"/>
                </a:cubicBezTo>
                <a:cubicBezTo>
                  <a:pt x="146" y="49"/>
                  <a:pt x="156" y="39"/>
                  <a:pt x="169" y="3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83754" y="4182190"/>
            <a:ext cx="187112" cy="214784"/>
          </a:xfrm>
          <a:custGeom>
            <a:avLst/>
            <a:gdLst>
              <a:gd name="T0" fmla="*/ 217 w 252"/>
              <a:gd name="T1" fmla="*/ 204 h 288"/>
              <a:gd name="T2" fmla="*/ 217 w 252"/>
              <a:gd name="T3" fmla="*/ 196 h 288"/>
              <a:gd name="T4" fmla="*/ 217 w 252"/>
              <a:gd name="T5" fmla="*/ 126 h 288"/>
              <a:gd name="T6" fmla="*/ 156 w 252"/>
              <a:gd name="T7" fmla="*/ 40 h 288"/>
              <a:gd name="T8" fmla="*/ 158 w 252"/>
              <a:gd name="T9" fmla="*/ 32 h 288"/>
              <a:gd name="T10" fmla="*/ 126 w 252"/>
              <a:gd name="T11" fmla="*/ 0 h 288"/>
              <a:gd name="T12" fmla="*/ 94 w 252"/>
              <a:gd name="T13" fmla="*/ 32 h 288"/>
              <a:gd name="T14" fmla="*/ 96 w 252"/>
              <a:gd name="T15" fmla="*/ 40 h 288"/>
              <a:gd name="T16" fmla="*/ 35 w 252"/>
              <a:gd name="T17" fmla="*/ 126 h 288"/>
              <a:gd name="T18" fmla="*/ 35 w 252"/>
              <a:gd name="T19" fmla="*/ 196 h 288"/>
              <a:gd name="T20" fmla="*/ 35 w 252"/>
              <a:gd name="T21" fmla="*/ 204 h 288"/>
              <a:gd name="T22" fmla="*/ 0 w 252"/>
              <a:gd name="T23" fmla="*/ 238 h 288"/>
              <a:gd name="T24" fmla="*/ 14 w 252"/>
              <a:gd name="T25" fmla="*/ 252 h 288"/>
              <a:gd name="T26" fmla="*/ 95 w 252"/>
              <a:gd name="T27" fmla="*/ 252 h 288"/>
              <a:gd name="T28" fmla="*/ 94 w 252"/>
              <a:gd name="T29" fmla="*/ 256 h 288"/>
              <a:gd name="T30" fmla="*/ 126 w 252"/>
              <a:gd name="T31" fmla="*/ 288 h 288"/>
              <a:gd name="T32" fmla="*/ 158 w 252"/>
              <a:gd name="T33" fmla="*/ 256 h 288"/>
              <a:gd name="T34" fmla="*/ 157 w 252"/>
              <a:gd name="T35" fmla="*/ 252 h 288"/>
              <a:gd name="T36" fmla="*/ 238 w 252"/>
              <a:gd name="T37" fmla="*/ 252 h 288"/>
              <a:gd name="T38" fmla="*/ 252 w 252"/>
              <a:gd name="T39" fmla="*/ 238 h 288"/>
              <a:gd name="T40" fmla="*/ 217 w 252"/>
              <a:gd name="T41" fmla="*/ 204 h 288"/>
              <a:gd name="T42" fmla="*/ 108 w 252"/>
              <a:gd name="T43" fmla="*/ 32 h 288"/>
              <a:gd name="T44" fmla="*/ 126 w 252"/>
              <a:gd name="T45" fmla="*/ 14 h 288"/>
              <a:gd name="T46" fmla="*/ 144 w 252"/>
              <a:gd name="T47" fmla="*/ 32 h 288"/>
              <a:gd name="T48" fmla="*/ 143 w 252"/>
              <a:gd name="T49" fmla="*/ 37 h 288"/>
              <a:gd name="T50" fmla="*/ 126 w 252"/>
              <a:gd name="T51" fmla="*/ 35 h 288"/>
              <a:gd name="T52" fmla="*/ 109 w 252"/>
              <a:gd name="T53" fmla="*/ 37 h 288"/>
              <a:gd name="T54" fmla="*/ 108 w 252"/>
              <a:gd name="T55" fmla="*/ 32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52" h="288">
                <a:moveTo>
                  <a:pt x="217" y="204"/>
                </a:moveTo>
                <a:cubicBezTo>
                  <a:pt x="217" y="202"/>
                  <a:pt x="217" y="199"/>
                  <a:pt x="217" y="196"/>
                </a:cubicBezTo>
                <a:cubicBezTo>
                  <a:pt x="217" y="126"/>
                  <a:pt x="217" y="126"/>
                  <a:pt x="217" y="126"/>
                </a:cubicBezTo>
                <a:cubicBezTo>
                  <a:pt x="217" y="86"/>
                  <a:pt x="192" y="53"/>
                  <a:pt x="156" y="40"/>
                </a:cubicBezTo>
                <a:cubicBezTo>
                  <a:pt x="157" y="37"/>
                  <a:pt x="158" y="35"/>
                  <a:pt x="158" y="32"/>
                </a:cubicBezTo>
                <a:cubicBezTo>
                  <a:pt x="158" y="14"/>
                  <a:pt x="143" y="0"/>
                  <a:pt x="126" y="0"/>
                </a:cubicBezTo>
                <a:cubicBezTo>
                  <a:pt x="109" y="0"/>
                  <a:pt x="94" y="14"/>
                  <a:pt x="94" y="32"/>
                </a:cubicBezTo>
                <a:cubicBezTo>
                  <a:pt x="94" y="35"/>
                  <a:pt x="95" y="37"/>
                  <a:pt x="96" y="40"/>
                </a:cubicBezTo>
                <a:cubicBezTo>
                  <a:pt x="60" y="53"/>
                  <a:pt x="35" y="86"/>
                  <a:pt x="35" y="126"/>
                </a:cubicBezTo>
                <a:cubicBezTo>
                  <a:pt x="35" y="196"/>
                  <a:pt x="35" y="196"/>
                  <a:pt x="35" y="196"/>
                </a:cubicBezTo>
                <a:cubicBezTo>
                  <a:pt x="35" y="199"/>
                  <a:pt x="35" y="202"/>
                  <a:pt x="35" y="204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246"/>
                  <a:pt x="6" y="252"/>
                  <a:pt x="14" y="252"/>
                </a:cubicBezTo>
                <a:cubicBezTo>
                  <a:pt x="95" y="252"/>
                  <a:pt x="95" y="252"/>
                  <a:pt x="95" y="252"/>
                </a:cubicBezTo>
                <a:cubicBezTo>
                  <a:pt x="95" y="254"/>
                  <a:pt x="94" y="255"/>
                  <a:pt x="94" y="256"/>
                </a:cubicBezTo>
                <a:cubicBezTo>
                  <a:pt x="94" y="274"/>
                  <a:pt x="109" y="288"/>
                  <a:pt x="126" y="288"/>
                </a:cubicBezTo>
                <a:cubicBezTo>
                  <a:pt x="143" y="288"/>
                  <a:pt x="158" y="274"/>
                  <a:pt x="158" y="256"/>
                </a:cubicBezTo>
                <a:cubicBezTo>
                  <a:pt x="158" y="255"/>
                  <a:pt x="157" y="254"/>
                  <a:pt x="157" y="252"/>
                </a:cubicBezTo>
                <a:cubicBezTo>
                  <a:pt x="238" y="252"/>
                  <a:pt x="238" y="252"/>
                  <a:pt x="238" y="252"/>
                </a:cubicBezTo>
                <a:cubicBezTo>
                  <a:pt x="246" y="252"/>
                  <a:pt x="252" y="246"/>
                  <a:pt x="252" y="238"/>
                </a:cubicBezTo>
                <a:lnTo>
                  <a:pt x="217" y="204"/>
                </a:lnTo>
                <a:close/>
                <a:moveTo>
                  <a:pt x="108" y="32"/>
                </a:moveTo>
                <a:cubicBezTo>
                  <a:pt x="108" y="22"/>
                  <a:pt x="116" y="14"/>
                  <a:pt x="126" y="14"/>
                </a:cubicBezTo>
                <a:cubicBezTo>
                  <a:pt x="136" y="14"/>
                  <a:pt x="144" y="22"/>
                  <a:pt x="144" y="32"/>
                </a:cubicBezTo>
                <a:cubicBezTo>
                  <a:pt x="144" y="33"/>
                  <a:pt x="143" y="35"/>
                  <a:pt x="143" y="37"/>
                </a:cubicBezTo>
                <a:cubicBezTo>
                  <a:pt x="137" y="36"/>
                  <a:pt x="132" y="35"/>
                  <a:pt x="126" y="35"/>
                </a:cubicBezTo>
                <a:cubicBezTo>
                  <a:pt x="120" y="35"/>
                  <a:pt x="115" y="36"/>
                  <a:pt x="109" y="37"/>
                </a:cubicBezTo>
                <a:cubicBezTo>
                  <a:pt x="109" y="35"/>
                  <a:pt x="108" y="33"/>
                  <a:pt x="108" y="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69259" y="2461291"/>
            <a:ext cx="216101" cy="214784"/>
          </a:xfrm>
          <a:custGeom>
            <a:avLst/>
            <a:gdLst>
              <a:gd name="T0" fmla="*/ 268 w 288"/>
              <a:gd name="T1" fmla="*/ 0 h 288"/>
              <a:gd name="T2" fmla="*/ 20 w 288"/>
              <a:gd name="T3" fmla="*/ 0 h 288"/>
              <a:gd name="T4" fmla="*/ 0 w 288"/>
              <a:gd name="T5" fmla="*/ 20 h 288"/>
              <a:gd name="T6" fmla="*/ 0 w 288"/>
              <a:gd name="T7" fmla="*/ 240 h 288"/>
              <a:gd name="T8" fmla="*/ 48 w 288"/>
              <a:gd name="T9" fmla="*/ 288 h 288"/>
              <a:gd name="T10" fmla="*/ 62 w 288"/>
              <a:gd name="T11" fmla="*/ 288 h 288"/>
              <a:gd name="T12" fmla="*/ 62 w 288"/>
              <a:gd name="T13" fmla="*/ 204 h 288"/>
              <a:gd name="T14" fmla="*/ 196 w 288"/>
              <a:gd name="T15" fmla="*/ 204 h 288"/>
              <a:gd name="T16" fmla="*/ 196 w 288"/>
              <a:gd name="T17" fmla="*/ 288 h 288"/>
              <a:gd name="T18" fmla="*/ 268 w 288"/>
              <a:gd name="T19" fmla="*/ 288 h 288"/>
              <a:gd name="T20" fmla="*/ 288 w 288"/>
              <a:gd name="T21" fmla="*/ 268 h 288"/>
              <a:gd name="T22" fmla="*/ 288 w 288"/>
              <a:gd name="T23" fmla="*/ 20 h 288"/>
              <a:gd name="T24" fmla="*/ 268 w 288"/>
              <a:gd name="T25" fmla="*/ 0 h 288"/>
              <a:gd name="T26" fmla="*/ 244 w 288"/>
              <a:gd name="T27" fmla="*/ 145 h 288"/>
              <a:gd name="T28" fmla="*/ 44 w 288"/>
              <a:gd name="T29" fmla="*/ 145 h 288"/>
              <a:gd name="T30" fmla="*/ 44 w 288"/>
              <a:gd name="T31" fmla="*/ 14 h 288"/>
              <a:gd name="T32" fmla="*/ 244 w 288"/>
              <a:gd name="T33" fmla="*/ 14 h 288"/>
              <a:gd name="T34" fmla="*/ 244 w 288"/>
              <a:gd name="T35" fmla="*/ 145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88" h="288">
                <a:moveTo>
                  <a:pt x="268" y="0"/>
                </a:moveTo>
                <a:cubicBezTo>
                  <a:pt x="20" y="0"/>
                  <a:pt x="20" y="0"/>
                  <a:pt x="20" y="0"/>
                </a:cubicBezTo>
                <a:cubicBezTo>
                  <a:pt x="5" y="0"/>
                  <a:pt x="0" y="5"/>
                  <a:pt x="0" y="20"/>
                </a:cubicBezTo>
                <a:cubicBezTo>
                  <a:pt x="0" y="240"/>
                  <a:pt x="0" y="240"/>
                  <a:pt x="0" y="240"/>
                </a:cubicBezTo>
                <a:cubicBezTo>
                  <a:pt x="48" y="288"/>
                  <a:pt x="48" y="288"/>
                  <a:pt x="48" y="288"/>
                </a:cubicBezTo>
                <a:cubicBezTo>
                  <a:pt x="62" y="288"/>
                  <a:pt x="62" y="288"/>
                  <a:pt x="62" y="288"/>
                </a:cubicBezTo>
                <a:cubicBezTo>
                  <a:pt x="62" y="204"/>
                  <a:pt x="62" y="204"/>
                  <a:pt x="62" y="204"/>
                </a:cubicBezTo>
                <a:cubicBezTo>
                  <a:pt x="196" y="204"/>
                  <a:pt x="196" y="204"/>
                  <a:pt x="196" y="204"/>
                </a:cubicBezTo>
                <a:cubicBezTo>
                  <a:pt x="196" y="288"/>
                  <a:pt x="196" y="288"/>
                  <a:pt x="196" y="288"/>
                </a:cubicBezTo>
                <a:cubicBezTo>
                  <a:pt x="268" y="288"/>
                  <a:pt x="268" y="288"/>
                  <a:pt x="268" y="288"/>
                </a:cubicBezTo>
                <a:cubicBezTo>
                  <a:pt x="284" y="288"/>
                  <a:pt x="288" y="284"/>
                  <a:pt x="288" y="268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88" y="5"/>
                  <a:pt x="284" y="0"/>
                  <a:pt x="268" y="0"/>
                </a:cubicBezTo>
                <a:close/>
                <a:moveTo>
                  <a:pt x="244" y="145"/>
                </a:moveTo>
                <a:cubicBezTo>
                  <a:pt x="44" y="145"/>
                  <a:pt x="44" y="145"/>
                  <a:pt x="44" y="145"/>
                </a:cubicBezTo>
                <a:cubicBezTo>
                  <a:pt x="44" y="14"/>
                  <a:pt x="44" y="14"/>
                  <a:pt x="44" y="14"/>
                </a:cubicBezTo>
                <a:cubicBezTo>
                  <a:pt x="244" y="14"/>
                  <a:pt x="244" y="14"/>
                  <a:pt x="244" y="14"/>
                </a:cubicBezTo>
                <a:lnTo>
                  <a:pt x="244" y="14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0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036461" y="2635227"/>
            <a:ext cx="25037" cy="4084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19146" y="3752624"/>
            <a:ext cx="163393" cy="214784"/>
          </a:xfrm>
          <a:custGeom>
            <a:avLst/>
            <a:gdLst>
              <a:gd name="T0" fmla="*/ 191 w 218"/>
              <a:gd name="T1" fmla="*/ 36 h 288"/>
              <a:gd name="T2" fmla="*/ 157 w 218"/>
              <a:gd name="T3" fmla="*/ 0 h 288"/>
              <a:gd name="T4" fmla="*/ 61 w 218"/>
              <a:gd name="T5" fmla="*/ 0 h 288"/>
              <a:gd name="T6" fmla="*/ 28 w 218"/>
              <a:gd name="T7" fmla="*/ 36 h 288"/>
              <a:gd name="T8" fmla="*/ 0 w 218"/>
              <a:gd name="T9" fmla="*/ 36 h 288"/>
              <a:gd name="T10" fmla="*/ 0 w 218"/>
              <a:gd name="T11" fmla="*/ 288 h 288"/>
              <a:gd name="T12" fmla="*/ 218 w 218"/>
              <a:gd name="T13" fmla="*/ 288 h 288"/>
              <a:gd name="T14" fmla="*/ 218 w 218"/>
              <a:gd name="T15" fmla="*/ 36 h 288"/>
              <a:gd name="T16" fmla="*/ 191 w 218"/>
              <a:gd name="T17" fmla="*/ 36 h 288"/>
              <a:gd name="T18" fmla="*/ 74 w 218"/>
              <a:gd name="T19" fmla="*/ 16 h 288"/>
              <a:gd name="T20" fmla="*/ 142 w 218"/>
              <a:gd name="T21" fmla="*/ 16 h 288"/>
              <a:gd name="T22" fmla="*/ 151 w 218"/>
              <a:gd name="T23" fmla="*/ 24 h 288"/>
              <a:gd name="T24" fmla="*/ 142 w 218"/>
              <a:gd name="T25" fmla="*/ 33 h 288"/>
              <a:gd name="T26" fmla="*/ 74 w 218"/>
              <a:gd name="T27" fmla="*/ 33 h 288"/>
              <a:gd name="T28" fmla="*/ 66 w 218"/>
              <a:gd name="T29" fmla="*/ 24 h 288"/>
              <a:gd name="T30" fmla="*/ 74 w 218"/>
              <a:gd name="T31" fmla="*/ 16 h 288"/>
              <a:gd name="T32" fmla="*/ 171 w 218"/>
              <a:gd name="T33" fmla="*/ 236 h 288"/>
              <a:gd name="T34" fmla="*/ 45 w 218"/>
              <a:gd name="T35" fmla="*/ 236 h 288"/>
              <a:gd name="T36" fmla="*/ 45 w 218"/>
              <a:gd name="T37" fmla="*/ 217 h 288"/>
              <a:gd name="T38" fmla="*/ 171 w 218"/>
              <a:gd name="T39" fmla="*/ 217 h 288"/>
              <a:gd name="T40" fmla="*/ 171 w 218"/>
              <a:gd name="T41" fmla="*/ 236 h 288"/>
              <a:gd name="T42" fmla="*/ 171 w 218"/>
              <a:gd name="T43" fmla="*/ 193 h 288"/>
              <a:gd name="T44" fmla="*/ 45 w 218"/>
              <a:gd name="T45" fmla="*/ 193 h 288"/>
              <a:gd name="T46" fmla="*/ 45 w 218"/>
              <a:gd name="T47" fmla="*/ 174 h 288"/>
              <a:gd name="T48" fmla="*/ 171 w 218"/>
              <a:gd name="T49" fmla="*/ 174 h 288"/>
              <a:gd name="T50" fmla="*/ 171 w 218"/>
              <a:gd name="T51" fmla="*/ 193 h 288"/>
              <a:gd name="T52" fmla="*/ 171 w 218"/>
              <a:gd name="T53" fmla="*/ 150 h 288"/>
              <a:gd name="T54" fmla="*/ 45 w 218"/>
              <a:gd name="T55" fmla="*/ 150 h 288"/>
              <a:gd name="T56" fmla="*/ 45 w 218"/>
              <a:gd name="T57" fmla="*/ 131 h 288"/>
              <a:gd name="T58" fmla="*/ 171 w 218"/>
              <a:gd name="T59" fmla="*/ 131 h 288"/>
              <a:gd name="T60" fmla="*/ 171 w 218"/>
              <a:gd name="T61" fmla="*/ 150 h 288"/>
              <a:gd name="T62" fmla="*/ 171 w 218"/>
              <a:gd name="T63" fmla="*/ 107 h 288"/>
              <a:gd name="T64" fmla="*/ 45 w 218"/>
              <a:gd name="T65" fmla="*/ 107 h 288"/>
              <a:gd name="T66" fmla="*/ 45 w 218"/>
              <a:gd name="T67" fmla="*/ 88 h 288"/>
              <a:gd name="T68" fmla="*/ 171 w 218"/>
              <a:gd name="T69" fmla="*/ 88 h 288"/>
              <a:gd name="T70" fmla="*/ 171 w 218"/>
              <a:gd name="T71" fmla="*/ 107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18" h="288">
                <a:moveTo>
                  <a:pt x="191" y="36"/>
                </a:moveTo>
                <a:cubicBezTo>
                  <a:pt x="183" y="21"/>
                  <a:pt x="169" y="0"/>
                  <a:pt x="157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49" y="0"/>
                  <a:pt x="36" y="19"/>
                  <a:pt x="28" y="3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8" y="288"/>
                  <a:pt x="218" y="288"/>
                  <a:pt x="218" y="288"/>
                </a:cubicBezTo>
                <a:cubicBezTo>
                  <a:pt x="218" y="36"/>
                  <a:pt x="218" y="36"/>
                  <a:pt x="218" y="36"/>
                </a:cubicBezTo>
                <a:lnTo>
                  <a:pt x="191" y="36"/>
                </a:lnTo>
                <a:close/>
                <a:moveTo>
                  <a:pt x="74" y="16"/>
                </a:moveTo>
                <a:cubicBezTo>
                  <a:pt x="142" y="16"/>
                  <a:pt x="142" y="16"/>
                  <a:pt x="142" y="16"/>
                </a:cubicBezTo>
                <a:cubicBezTo>
                  <a:pt x="147" y="16"/>
                  <a:pt x="151" y="20"/>
                  <a:pt x="151" y="24"/>
                </a:cubicBezTo>
                <a:cubicBezTo>
                  <a:pt x="151" y="29"/>
                  <a:pt x="147" y="33"/>
                  <a:pt x="142" y="33"/>
                </a:cubicBezTo>
                <a:cubicBezTo>
                  <a:pt x="74" y="33"/>
                  <a:pt x="74" y="33"/>
                  <a:pt x="74" y="33"/>
                </a:cubicBezTo>
                <a:cubicBezTo>
                  <a:pt x="70" y="33"/>
                  <a:pt x="66" y="29"/>
                  <a:pt x="66" y="24"/>
                </a:cubicBezTo>
                <a:cubicBezTo>
                  <a:pt x="66" y="20"/>
                  <a:pt x="70" y="16"/>
                  <a:pt x="74" y="16"/>
                </a:cubicBezTo>
                <a:close/>
                <a:moveTo>
                  <a:pt x="171" y="236"/>
                </a:moveTo>
                <a:cubicBezTo>
                  <a:pt x="45" y="236"/>
                  <a:pt x="45" y="236"/>
                  <a:pt x="45" y="236"/>
                </a:cubicBezTo>
                <a:cubicBezTo>
                  <a:pt x="45" y="217"/>
                  <a:pt x="45" y="217"/>
                  <a:pt x="45" y="217"/>
                </a:cubicBezTo>
                <a:cubicBezTo>
                  <a:pt x="171" y="217"/>
                  <a:pt x="171" y="217"/>
                  <a:pt x="171" y="217"/>
                </a:cubicBezTo>
                <a:lnTo>
                  <a:pt x="171" y="236"/>
                </a:lnTo>
                <a:close/>
                <a:moveTo>
                  <a:pt x="171" y="193"/>
                </a:moveTo>
                <a:cubicBezTo>
                  <a:pt x="45" y="193"/>
                  <a:pt x="45" y="193"/>
                  <a:pt x="45" y="193"/>
                </a:cubicBezTo>
                <a:cubicBezTo>
                  <a:pt x="45" y="174"/>
                  <a:pt x="45" y="174"/>
                  <a:pt x="45" y="174"/>
                </a:cubicBezTo>
                <a:cubicBezTo>
                  <a:pt x="171" y="174"/>
                  <a:pt x="171" y="174"/>
                  <a:pt x="171" y="174"/>
                </a:cubicBezTo>
                <a:lnTo>
                  <a:pt x="171" y="193"/>
                </a:lnTo>
                <a:close/>
                <a:moveTo>
                  <a:pt x="171" y="150"/>
                </a:moveTo>
                <a:cubicBezTo>
                  <a:pt x="45" y="150"/>
                  <a:pt x="45" y="150"/>
                  <a:pt x="45" y="150"/>
                </a:cubicBezTo>
                <a:cubicBezTo>
                  <a:pt x="45" y="131"/>
                  <a:pt x="45" y="131"/>
                  <a:pt x="45" y="131"/>
                </a:cubicBezTo>
                <a:cubicBezTo>
                  <a:pt x="171" y="131"/>
                  <a:pt x="171" y="131"/>
                  <a:pt x="171" y="131"/>
                </a:cubicBezTo>
                <a:lnTo>
                  <a:pt x="171" y="150"/>
                </a:lnTo>
                <a:close/>
                <a:moveTo>
                  <a:pt x="171" y="107"/>
                </a:moveTo>
                <a:cubicBezTo>
                  <a:pt x="45" y="107"/>
                  <a:pt x="45" y="107"/>
                  <a:pt x="45" y="107"/>
                </a:cubicBezTo>
                <a:cubicBezTo>
                  <a:pt x="45" y="88"/>
                  <a:pt x="45" y="88"/>
                  <a:pt x="45" y="88"/>
                </a:cubicBezTo>
                <a:cubicBezTo>
                  <a:pt x="171" y="88"/>
                  <a:pt x="171" y="88"/>
                  <a:pt x="171" y="88"/>
                </a:cubicBezTo>
                <a:lnTo>
                  <a:pt x="171" y="1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11" name="出自【趣你的PPT】(微信:qunideppt)：最优质的PPT资源库"/>
          <p:cNvSpPr>
            <a:spLocks/>
          </p:cNvSpPr>
          <p:nvPr/>
        </p:nvSpPr>
        <p:spPr bwMode="auto">
          <a:xfrm>
            <a:off x="1387911" y="3362590"/>
            <a:ext cx="216101" cy="135722"/>
          </a:xfrm>
          <a:custGeom>
            <a:avLst/>
            <a:gdLst>
              <a:gd name="T0" fmla="*/ 288 w 288"/>
              <a:gd name="T1" fmla="*/ 67 h 182"/>
              <a:gd name="T2" fmla="*/ 267 w 288"/>
              <a:gd name="T3" fmla="*/ 67 h 182"/>
              <a:gd name="T4" fmla="*/ 267 w 288"/>
              <a:gd name="T5" fmla="*/ 50 h 182"/>
              <a:gd name="T6" fmla="*/ 252 w 288"/>
              <a:gd name="T7" fmla="*/ 31 h 182"/>
              <a:gd name="T8" fmla="*/ 250 w 288"/>
              <a:gd name="T9" fmla="*/ 31 h 182"/>
              <a:gd name="T10" fmla="*/ 235 w 288"/>
              <a:gd name="T11" fmla="*/ 48 h 182"/>
              <a:gd name="T12" fmla="*/ 235 w 288"/>
              <a:gd name="T13" fmla="*/ 19 h 182"/>
              <a:gd name="T14" fmla="*/ 220 w 288"/>
              <a:gd name="T15" fmla="*/ 0 h 182"/>
              <a:gd name="T16" fmla="*/ 219 w 288"/>
              <a:gd name="T17" fmla="*/ 0 h 182"/>
              <a:gd name="T18" fmla="*/ 204 w 288"/>
              <a:gd name="T19" fmla="*/ 19 h 182"/>
              <a:gd name="T20" fmla="*/ 204 w 288"/>
              <a:gd name="T21" fmla="*/ 67 h 182"/>
              <a:gd name="T22" fmla="*/ 84 w 288"/>
              <a:gd name="T23" fmla="*/ 67 h 182"/>
              <a:gd name="T24" fmla="*/ 84 w 288"/>
              <a:gd name="T25" fmla="*/ 19 h 182"/>
              <a:gd name="T26" fmla="*/ 68 w 288"/>
              <a:gd name="T27" fmla="*/ 0 h 182"/>
              <a:gd name="T28" fmla="*/ 67 w 288"/>
              <a:gd name="T29" fmla="*/ 0 h 182"/>
              <a:gd name="T30" fmla="*/ 52 w 288"/>
              <a:gd name="T31" fmla="*/ 19 h 182"/>
              <a:gd name="T32" fmla="*/ 52 w 288"/>
              <a:gd name="T33" fmla="*/ 48 h 182"/>
              <a:gd name="T34" fmla="*/ 37 w 288"/>
              <a:gd name="T35" fmla="*/ 31 h 182"/>
              <a:gd name="T36" fmla="*/ 36 w 288"/>
              <a:gd name="T37" fmla="*/ 31 h 182"/>
              <a:gd name="T38" fmla="*/ 20 w 288"/>
              <a:gd name="T39" fmla="*/ 50 h 182"/>
              <a:gd name="T40" fmla="*/ 20 w 288"/>
              <a:gd name="T41" fmla="*/ 67 h 182"/>
              <a:gd name="T42" fmla="*/ 0 w 288"/>
              <a:gd name="T43" fmla="*/ 67 h 182"/>
              <a:gd name="T44" fmla="*/ 0 w 288"/>
              <a:gd name="T45" fmla="*/ 115 h 182"/>
              <a:gd name="T46" fmla="*/ 20 w 288"/>
              <a:gd name="T47" fmla="*/ 115 h 182"/>
              <a:gd name="T48" fmla="*/ 20 w 288"/>
              <a:gd name="T49" fmla="*/ 132 h 182"/>
              <a:gd name="T50" fmla="*/ 36 w 288"/>
              <a:gd name="T51" fmla="*/ 151 h 182"/>
              <a:gd name="T52" fmla="*/ 37 w 288"/>
              <a:gd name="T53" fmla="*/ 151 h 182"/>
              <a:gd name="T54" fmla="*/ 52 w 288"/>
              <a:gd name="T55" fmla="*/ 135 h 182"/>
              <a:gd name="T56" fmla="*/ 52 w 288"/>
              <a:gd name="T57" fmla="*/ 163 h 182"/>
              <a:gd name="T58" fmla="*/ 67 w 288"/>
              <a:gd name="T59" fmla="*/ 182 h 182"/>
              <a:gd name="T60" fmla="*/ 68 w 288"/>
              <a:gd name="T61" fmla="*/ 182 h 182"/>
              <a:gd name="T62" fmla="*/ 84 w 288"/>
              <a:gd name="T63" fmla="*/ 163 h 182"/>
              <a:gd name="T64" fmla="*/ 84 w 288"/>
              <a:gd name="T65" fmla="*/ 115 h 182"/>
              <a:gd name="T66" fmla="*/ 204 w 288"/>
              <a:gd name="T67" fmla="*/ 115 h 182"/>
              <a:gd name="T68" fmla="*/ 204 w 288"/>
              <a:gd name="T69" fmla="*/ 163 h 182"/>
              <a:gd name="T70" fmla="*/ 219 w 288"/>
              <a:gd name="T71" fmla="*/ 182 h 182"/>
              <a:gd name="T72" fmla="*/ 220 w 288"/>
              <a:gd name="T73" fmla="*/ 182 h 182"/>
              <a:gd name="T74" fmla="*/ 235 w 288"/>
              <a:gd name="T75" fmla="*/ 163 h 182"/>
              <a:gd name="T76" fmla="*/ 235 w 288"/>
              <a:gd name="T77" fmla="*/ 135 h 182"/>
              <a:gd name="T78" fmla="*/ 250 w 288"/>
              <a:gd name="T79" fmla="*/ 151 h 182"/>
              <a:gd name="T80" fmla="*/ 252 w 288"/>
              <a:gd name="T81" fmla="*/ 151 h 182"/>
              <a:gd name="T82" fmla="*/ 267 w 288"/>
              <a:gd name="T83" fmla="*/ 132 h 182"/>
              <a:gd name="T84" fmla="*/ 267 w 288"/>
              <a:gd name="T85" fmla="*/ 115 h 182"/>
              <a:gd name="T86" fmla="*/ 288 w 288"/>
              <a:gd name="T87" fmla="*/ 115 h 182"/>
              <a:gd name="T88" fmla="*/ 288 w 288"/>
              <a:gd name="T89" fmla="*/ 67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88" h="182">
                <a:moveTo>
                  <a:pt x="288" y="67"/>
                </a:moveTo>
                <a:cubicBezTo>
                  <a:pt x="267" y="67"/>
                  <a:pt x="267" y="67"/>
                  <a:pt x="267" y="67"/>
                </a:cubicBezTo>
                <a:cubicBezTo>
                  <a:pt x="267" y="50"/>
                  <a:pt x="267" y="50"/>
                  <a:pt x="267" y="50"/>
                </a:cubicBezTo>
                <a:cubicBezTo>
                  <a:pt x="267" y="40"/>
                  <a:pt x="260" y="31"/>
                  <a:pt x="252" y="31"/>
                </a:cubicBezTo>
                <a:cubicBezTo>
                  <a:pt x="250" y="31"/>
                  <a:pt x="250" y="31"/>
                  <a:pt x="250" y="31"/>
                </a:cubicBezTo>
                <a:cubicBezTo>
                  <a:pt x="243" y="31"/>
                  <a:pt x="236" y="38"/>
                  <a:pt x="235" y="48"/>
                </a:cubicBezTo>
                <a:cubicBezTo>
                  <a:pt x="235" y="19"/>
                  <a:pt x="235" y="19"/>
                  <a:pt x="235" y="19"/>
                </a:cubicBezTo>
                <a:cubicBezTo>
                  <a:pt x="235" y="8"/>
                  <a:pt x="228" y="0"/>
                  <a:pt x="220" y="0"/>
                </a:cubicBezTo>
                <a:cubicBezTo>
                  <a:pt x="219" y="0"/>
                  <a:pt x="219" y="0"/>
                  <a:pt x="219" y="0"/>
                </a:cubicBezTo>
                <a:cubicBezTo>
                  <a:pt x="210" y="0"/>
                  <a:pt x="204" y="8"/>
                  <a:pt x="204" y="19"/>
                </a:cubicBezTo>
                <a:cubicBezTo>
                  <a:pt x="204" y="67"/>
                  <a:pt x="204" y="67"/>
                  <a:pt x="204" y="67"/>
                </a:cubicBezTo>
                <a:cubicBezTo>
                  <a:pt x="84" y="67"/>
                  <a:pt x="84" y="67"/>
                  <a:pt x="84" y="67"/>
                </a:cubicBezTo>
                <a:cubicBezTo>
                  <a:pt x="84" y="19"/>
                  <a:pt x="84" y="19"/>
                  <a:pt x="84" y="19"/>
                </a:cubicBezTo>
                <a:cubicBezTo>
                  <a:pt x="84" y="8"/>
                  <a:pt x="77" y="0"/>
                  <a:pt x="68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59" y="0"/>
                  <a:pt x="52" y="8"/>
                  <a:pt x="52" y="19"/>
                </a:cubicBezTo>
                <a:cubicBezTo>
                  <a:pt x="52" y="48"/>
                  <a:pt x="52" y="48"/>
                  <a:pt x="52" y="48"/>
                </a:cubicBezTo>
                <a:cubicBezTo>
                  <a:pt x="51" y="38"/>
                  <a:pt x="45" y="31"/>
                  <a:pt x="37" y="31"/>
                </a:cubicBezTo>
                <a:cubicBezTo>
                  <a:pt x="36" y="31"/>
                  <a:pt x="36" y="31"/>
                  <a:pt x="36" y="31"/>
                </a:cubicBezTo>
                <a:cubicBezTo>
                  <a:pt x="27" y="31"/>
                  <a:pt x="20" y="40"/>
                  <a:pt x="20" y="50"/>
                </a:cubicBezTo>
                <a:cubicBezTo>
                  <a:pt x="20" y="67"/>
                  <a:pt x="20" y="67"/>
                  <a:pt x="20" y="67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115"/>
                  <a:pt x="0" y="115"/>
                  <a:pt x="0" y="115"/>
                </a:cubicBezTo>
                <a:cubicBezTo>
                  <a:pt x="20" y="115"/>
                  <a:pt x="20" y="115"/>
                  <a:pt x="20" y="115"/>
                </a:cubicBezTo>
                <a:cubicBezTo>
                  <a:pt x="20" y="132"/>
                  <a:pt x="20" y="132"/>
                  <a:pt x="20" y="132"/>
                </a:cubicBezTo>
                <a:cubicBezTo>
                  <a:pt x="20" y="143"/>
                  <a:pt x="27" y="151"/>
                  <a:pt x="36" y="151"/>
                </a:cubicBezTo>
                <a:cubicBezTo>
                  <a:pt x="37" y="151"/>
                  <a:pt x="37" y="151"/>
                  <a:pt x="37" y="151"/>
                </a:cubicBezTo>
                <a:cubicBezTo>
                  <a:pt x="45" y="151"/>
                  <a:pt x="51" y="144"/>
                  <a:pt x="52" y="135"/>
                </a:cubicBezTo>
                <a:cubicBezTo>
                  <a:pt x="52" y="163"/>
                  <a:pt x="52" y="163"/>
                  <a:pt x="52" y="163"/>
                </a:cubicBezTo>
                <a:cubicBezTo>
                  <a:pt x="52" y="174"/>
                  <a:pt x="59" y="182"/>
                  <a:pt x="67" y="182"/>
                </a:cubicBezTo>
                <a:cubicBezTo>
                  <a:pt x="68" y="182"/>
                  <a:pt x="68" y="182"/>
                  <a:pt x="68" y="182"/>
                </a:cubicBezTo>
                <a:cubicBezTo>
                  <a:pt x="77" y="182"/>
                  <a:pt x="84" y="174"/>
                  <a:pt x="84" y="163"/>
                </a:cubicBezTo>
                <a:cubicBezTo>
                  <a:pt x="84" y="115"/>
                  <a:pt x="84" y="115"/>
                  <a:pt x="84" y="115"/>
                </a:cubicBezTo>
                <a:cubicBezTo>
                  <a:pt x="204" y="115"/>
                  <a:pt x="204" y="115"/>
                  <a:pt x="204" y="115"/>
                </a:cubicBezTo>
                <a:cubicBezTo>
                  <a:pt x="204" y="163"/>
                  <a:pt x="204" y="163"/>
                  <a:pt x="204" y="163"/>
                </a:cubicBezTo>
                <a:cubicBezTo>
                  <a:pt x="204" y="174"/>
                  <a:pt x="210" y="182"/>
                  <a:pt x="219" y="182"/>
                </a:cubicBezTo>
                <a:cubicBezTo>
                  <a:pt x="220" y="182"/>
                  <a:pt x="220" y="182"/>
                  <a:pt x="220" y="182"/>
                </a:cubicBezTo>
                <a:cubicBezTo>
                  <a:pt x="228" y="182"/>
                  <a:pt x="235" y="174"/>
                  <a:pt x="235" y="163"/>
                </a:cubicBezTo>
                <a:cubicBezTo>
                  <a:pt x="235" y="135"/>
                  <a:pt x="235" y="135"/>
                  <a:pt x="235" y="135"/>
                </a:cubicBezTo>
                <a:cubicBezTo>
                  <a:pt x="236" y="144"/>
                  <a:pt x="243" y="151"/>
                  <a:pt x="250" y="151"/>
                </a:cubicBezTo>
                <a:cubicBezTo>
                  <a:pt x="252" y="151"/>
                  <a:pt x="252" y="151"/>
                  <a:pt x="252" y="151"/>
                </a:cubicBezTo>
                <a:cubicBezTo>
                  <a:pt x="260" y="151"/>
                  <a:pt x="267" y="143"/>
                  <a:pt x="267" y="132"/>
                </a:cubicBezTo>
                <a:cubicBezTo>
                  <a:pt x="267" y="115"/>
                  <a:pt x="267" y="115"/>
                  <a:pt x="267" y="115"/>
                </a:cubicBezTo>
                <a:cubicBezTo>
                  <a:pt x="288" y="115"/>
                  <a:pt x="288" y="115"/>
                  <a:pt x="288" y="115"/>
                </a:cubicBezTo>
                <a:lnTo>
                  <a:pt x="288" y="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12" name="出自【趣你的PPT】(微信:qunideppt)：最优质的PPT资源库"/>
          <p:cNvSpPr>
            <a:spLocks/>
          </p:cNvSpPr>
          <p:nvPr/>
        </p:nvSpPr>
        <p:spPr bwMode="auto">
          <a:xfrm>
            <a:off x="958345" y="3752624"/>
            <a:ext cx="214784" cy="214784"/>
          </a:xfrm>
          <a:custGeom>
            <a:avLst/>
            <a:gdLst>
              <a:gd name="T0" fmla="*/ 96 w 288"/>
              <a:gd name="T1" fmla="*/ 0 h 288"/>
              <a:gd name="T2" fmla="*/ 144 w 288"/>
              <a:gd name="T3" fmla="*/ 40 h 288"/>
              <a:gd name="T4" fmla="*/ 192 w 288"/>
              <a:gd name="T5" fmla="*/ 0 h 288"/>
              <a:gd name="T6" fmla="*/ 288 w 288"/>
              <a:gd name="T7" fmla="*/ 36 h 288"/>
              <a:gd name="T8" fmla="*/ 288 w 288"/>
              <a:gd name="T9" fmla="*/ 108 h 288"/>
              <a:gd name="T10" fmla="*/ 224 w 288"/>
              <a:gd name="T11" fmla="*/ 90 h 288"/>
              <a:gd name="T12" fmla="*/ 224 w 288"/>
              <a:gd name="T13" fmla="*/ 288 h 288"/>
              <a:gd name="T14" fmla="*/ 64 w 288"/>
              <a:gd name="T15" fmla="*/ 288 h 288"/>
              <a:gd name="T16" fmla="*/ 64 w 288"/>
              <a:gd name="T17" fmla="*/ 90 h 288"/>
              <a:gd name="T18" fmla="*/ 0 w 288"/>
              <a:gd name="T19" fmla="*/ 108 h 288"/>
              <a:gd name="T20" fmla="*/ 0 w 288"/>
              <a:gd name="T21" fmla="*/ 36 h 288"/>
              <a:gd name="T22" fmla="*/ 96 w 288"/>
              <a:gd name="T23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88" h="288">
                <a:moveTo>
                  <a:pt x="96" y="0"/>
                </a:moveTo>
                <a:cubicBezTo>
                  <a:pt x="96" y="0"/>
                  <a:pt x="109" y="40"/>
                  <a:pt x="144" y="40"/>
                </a:cubicBezTo>
                <a:cubicBezTo>
                  <a:pt x="179" y="40"/>
                  <a:pt x="192" y="0"/>
                  <a:pt x="192" y="0"/>
                </a:cubicBezTo>
                <a:cubicBezTo>
                  <a:pt x="288" y="36"/>
                  <a:pt x="288" y="36"/>
                  <a:pt x="288" y="36"/>
                </a:cubicBezTo>
                <a:cubicBezTo>
                  <a:pt x="288" y="108"/>
                  <a:pt x="288" y="108"/>
                  <a:pt x="288" y="108"/>
                </a:cubicBezTo>
                <a:cubicBezTo>
                  <a:pt x="224" y="90"/>
                  <a:pt x="224" y="90"/>
                  <a:pt x="224" y="90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64" y="288"/>
                  <a:pt x="64" y="288"/>
                  <a:pt x="64" y="288"/>
                </a:cubicBezTo>
                <a:cubicBezTo>
                  <a:pt x="64" y="90"/>
                  <a:pt x="64" y="90"/>
                  <a:pt x="64" y="90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36"/>
                  <a:pt x="0" y="36"/>
                  <a:pt x="0" y="36"/>
                </a:cubicBezTo>
                <a:lnTo>
                  <a:pt x="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51925" y="2918529"/>
            <a:ext cx="214784" cy="159440"/>
          </a:xfrm>
          <a:custGeom>
            <a:avLst/>
            <a:gdLst>
              <a:gd name="T0" fmla="*/ 226 w 288"/>
              <a:gd name="T1" fmla="*/ 88 h 213"/>
              <a:gd name="T2" fmla="*/ 226 w 288"/>
              <a:gd name="T3" fmla="*/ 88 h 213"/>
              <a:gd name="T4" fmla="*/ 158 w 288"/>
              <a:gd name="T5" fmla="*/ 88 h 213"/>
              <a:gd name="T6" fmla="*/ 159 w 288"/>
              <a:gd name="T7" fmla="*/ 71 h 213"/>
              <a:gd name="T8" fmla="*/ 145 w 288"/>
              <a:gd name="T9" fmla="*/ 11 h 213"/>
              <a:gd name="T10" fmla="*/ 133 w 288"/>
              <a:gd name="T11" fmla="*/ 1 h 213"/>
              <a:gd name="T12" fmla="*/ 127 w 288"/>
              <a:gd name="T13" fmla="*/ 11 h 213"/>
              <a:gd name="T14" fmla="*/ 143 w 288"/>
              <a:gd name="T15" fmla="*/ 71 h 213"/>
              <a:gd name="T16" fmla="*/ 142 w 288"/>
              <a:gd name="T17" fmla="*/ 88 h 213"/>
              <a:gd name="T18" fmla="*/ 63 w 288"/>
              <a:gd name="T19" fmla="*/ 88 h 213"/>
              <a:gd name="T20" fmla="*/ 0 w 288"/>
              <a:gd name="T21" fmla="*/ 150 h 213"/>
              <a:gd name="T22" fmla="*/ 63 w 288"/>
              <a:gd name="T23" fmla="*/ 213 h 213"/>
              <a:gd name="T24" fmla="*/ 113 w 288"/>
              <a:gd name="T25" fmla="*/ 189 h 213"/>
              <a:gd name="T26" fmla="*/ 176 w 288"/>
              <a:gd name="T27" fmla="*/ 189 h 213"/>
              <a:gd name="T28" fmla="*/ 226 w 288"/>
              <a:gd name="T29" fmla="*/ 213 h 213"/>
              <a:gd name="T30" fmla="*/ 288 w 288"/>
              <a:gd name="T31" fmla="*/ 150 h 213"/>
              <a:gd name="T32" fmla="*/ 226 w 288"/>
              <a:gd name="T33" fmla="*/ 88 h 213"/>
              <a:gd name="T34" fmla="*/ 89 w 288"/>
              <a:gd name="T35" fmla="*/ 161 h 213"/>
              <a:gd name="T36" fmla="*/ 67 w 288"/>
              <a:gd name="T37" fmla="*/ 161 h 213"/>
              <a:gd name="T38" fmla="*/ 67 w 288"/>
              <a:gd name="T39" fmla="*/ 183 h 213"/>
              <a:gd name="T40" fmla="*/ 50 w 288"/>
              <a:gd name="T41" fmla="*/ 183 h 213"/>
              <a:gd name="T42" fmla="*/ 50 w 288"/>
              <a:gd name="T43" fmla="*/ 161 h 213"/>
              <a:gd name="T44" fmla="*/ 28 w 288"/>
              <a:gd name="T45" fmla="*/ 161 h 213"/>
              <a:gd name="T46" fmla="*/ 28 w 288"/>
              <a:gd name="T47" fmla="*/ 144 h 213"/>
              <a:gd name="T48" fmla="*/ 50 w 288"/>
              <a:gd name="T49" fmla="*/ 144 h 213"/>
              <a:gd name="T50" fmla="*/ 50 w 288"/>
              <a:gd name="T51" fmla="*/ 122 h 213"/>
              <a:gd name="T52" fmla="*/ 67 w 288"/>
              <a:gd name="T53" fmla="*/ 122 h 213"/>
              <a:gd name="T54" fmla="*/ 67 w 288"/>
              <a:gd name="T55" fmla="*/ 144 h 213"/>
              <a:gd name="T56" fmla="*/ 89 w 288"/>
              <a:gd name="T57" fmla="*/ 144 h 213"/>
              <a:gd name="T58" fmla="*/ 89 w 288"/>
              <a:gd name="T59" fmla="*/ 161 h 213"/>
              <a:gd name="T60" fmla="*/ 157 w 288"/>
              <a:gd name="T61" fmla="*/ 148 h 213"/>
              <a:gd name="T62" fmla="*/ 132 w 288"/>
              <a:gd name="T63" fmla="*/ 148 h 213"/>
              <a:gd name="T64" fmla="*/ 122 w 288"/>
              <a:gd name="T65" fmla="*/ 139 h 213"/>
              <a:gd name="T66" fmla="*/ 132 w 288"/>
              <a:gd name="T67" fmla="*/ 130 h 213"/>
              <a:gd name="T68" fmla="*/ 157 w 288"/>
              <a:gd name="T69" fmla="*/ 130 h 213"/>
              <a:gd name="T70" fmla="*/ 166 w 288"/>
              <a:gd name="T71" fmla="*/ 139 h 213"/>
              <a:gd name="T72" fmla="*/ 157 w 288"/>
              <a:gd name="T73" fmla="*/ 148 h 213"/>
              <a:gd name="T74" fmla="*/ 217 w 288"/>
              <a:gd name="T75" fmla="*/ 188 h 213"/>
              <a:gd name="T76" fmla="*/ 201 w 288"/>
              <a:gd name="T77" fmla="*/ 173 h 213"/>
              <a:gd name="T78" fmla="*/ 217 w 288"/>
              <a:gd name="T79" fmla="*/ 157 h 213"/>
              <a:gd name="T80" fmla="*/ 232 w 288"/>
              <a:gd name="T81" fmla="*/ 173 h 213"/>
              <a:gd name="T82" fmla="*/ 217 w 288"/>
              <a:gd name="T83" fmla="*/ 188 h 213"/>
              <a:gd name="T84" fmla="*/ 250 w 288"/>
              <a:gd name="T85" fmla="*/ 155 h 213"/>
              <a:gd name="T86" fmla="*/ 235 w 288"/>
              <a:gd name="T87" fmla="*/ 139 h 213"/>
              <a:gd name="T88" fmla="*/ 250 w 288"/>
              <a:gd name="T89" fmla="*/ 124 h 213"/>
              <a:gd name="T90" fmla="*/ 266 w 288"/>
              <a:gd name="T91" fmla="*/ 139 h 213"/>
              <a:gd name="T92" fmla="*/ 250 w 288"/>
              <a:gd name="T93" fmla="*/ 155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8" h="213">
                <a:moveTo>
                  <a:pt x="226" y="88"/>
                </a:moveTo>
                <a:cubicBezTo>
                  <a:pt x="226" y="88"/>
                  <a:pt x="226" y="88"/>
                  <a:pt x="226" y="88"/>
                </a:cubicBezTo>
                <a:cubicBezTo>
                  <a:pt x="158" y="88"/>
                  <a:pt x="158" y="88"/>
                  <a:pt x="158" y="88"/>
                </a:cubicBezTo>
                <a:cubicBezTo>
                  <a:pt x="158" y="83"/>
                  <a:pt x="159" y="77"/>
                  <a:pt x="159" y="71"/>
                </a:cubicBezTo>
                <a:cubicBezTo>
                  <a:pt x="159" y="54"/>
                  <a:pt x="156" y="32"/>
                  <a:pt x="145" y="11"/>
                </a:cubicBezTo>
                <a:cubicBezTo>
                  <a:pt x="145" y="11"/>
                  <a:pt x="142" y="0"/>
                  <a:pt x="133" y="1"/>
                </a:cubicBezTo>
                <a:cubicBezTo>
                  <a:pt x="122" y="2"/>
                  <a:pt x="127" y="11"/>
                  <a:pt x="127" y="11"/>
                </a:cubicBezTo>
                <a:cubicBezTo>
                  <a:pt x="140" y="31"/>
                  <a:pt x="143" y="54"/>
                  <a:pt x="143" y="71"/>
                </a:cubicBezTo>
                <a:cubicBezTo>
                  <a:pt x="143" y="77"/>
                  <a:pt x="142" y="83"/>
                  <a:pt x="142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28" y="88"/>
                  <a:pt x="0" y="116"/>
                  <a:pt x="0" y="150"/>
                </a:cubicBezTo>
                <a:cubicBezTo>
                  <a:pt x="0" y="185"/>
                  <a:pt x="28" y="213"/>
                  <a:pt x="63" y="213"/>
                </a:cubicBezTo>
                <a:cubicBezTo>
                  <a:pt x="83" y="213"/>
                  <a:pt x="101" y="203"/>
                  <a:pt x="113" y="189"/>
                </a:cubicBezTo>
                <a:cubicBezTo>
                  <a:pt x="176" y="189"/>
                  <a:pt x="176" y="189"/>
                  <a:pt x="176" y="189"/>
                </a:cubicBezTo>
                <a:cubicBezTo>
                  <a:pt x="187" y="203"/>
                  <a:pt x="205" y="213"/>
                  <a:pt x="226" y="213"/>
                </a:cubicBezTo>
                <a:cubicBezTo>
                  <a:pt x="260" y="213"/>
                  <a:pt x="288" y="185"/>
                  <a:pt x="288" y="150"/>
                </a:cubicBezTo>
                <a:cubicBezTo>
                  <a:pt x="288" y="116"/>
                  <a:pt x="261" y="88"/>
                  <a:pt x="226" y="88"/>
                </a:cubicBezTo>
                <a:close/>
                <a:moveTo>
                  <a:pt x="89" y="161"/>
                </a:moveTo>
                <a:cubicBezTo>
                  <a:pt x="67" y="161"/>
                  <a:pt x="67" y="161"/>
                  <a:pt x="67" y="161"/>
                </a:cubicBezTo>
                <a:cubicBezTo>
                  <a:pt x="67" y="183"/>
                  <a:pt x="67" y="183"/>
                  <a:pt x="67" y="183"/>
                </a:cubicBezTo>
                <a:cubicBezTo>
                  <a:pt x="50" y="183"/>
                  <a:pt x="50" y="183"/>
                  <a:pt x="50" y="183"/>
                </a:cubicBezTo>
                <a:cubicBezTo>
                  <a:pt x="50" y="161"/>
                  <a:pt x="50" y="161"/>
                  <a:pt x="50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44"/>
                  <a:pt x="28" y="144"/>
                  <a:pt x="28" y="144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67" y="122"/>
                  <a:pt x="67" y="122"/>
                  <a:pt x="67" y="122"/>
                </a:cubicBezTo>
                <a:cubicBezTo>
                  <a:pt x="67" y="144"/>
                  <a:pt x="67" y="144"/>
                  <a:pt x="67" y="144"/>
                </a:cubicBezTo>
                <a:cubicBezTo>
                  <a:pt x="89" y="144"/>
                  <a:pt x="89" y="144"/>
                  <a:pt x="89" y="144"/>
                </a:cubicBezTo>
                <a:lnTo>
                  <a:pt x="89" y="161"/>
                </a:lnTo>
                <a:close/>
                <a:moveTo>
                  <a:pt x="157" y="148"/>
                </a:moveTo>
                <a:cubicBezTo>
                  <a:pt x="132" y="148"/>
                  <a:pt x="132" y="148"/>
                  <a:pt x="132" y="148"/>
                </a:cubicBezTo>
                <a:cubicBezTo>
                  <a:pt x="126" y="148"/>
                  <a:pt x="122" y="144"/>
                  <a:pt x="122" y="139"/>
                </a:cubicBezTo>
                <a:cubicBezTo>
                  <a:pt x="122" y="134"/>
                  <a:pt x="126" y="130"/>
                  <a:pt x="132" y="130"/>
                </a:cubicBezTo>
                <a:cubicBezTo>
                  <a:pt x="157" y="130"/>
                  <a:pt x="157" y="130"/>
                  <a:pt x="157" y="130"/>
                </a:cubicBezTo>
                <a:cubicBezTo>
                  <a:pt x="162" y="130"/>
                  <a:pt x="166" y="134"/>
                  <a:pt x="166" y="139"/>
                </a:cubicBezTo>
                <a:cubicBezTo>
                  <a:pt x="166" y="144"/>
                  <a:pt x="162" y="148"/>
                  <a:pt x="157" y="148"/>
                </a:cubicBezTo>
                <a:close/>
                <a:moveTo>
                  <a:pt x="217" y="188"/>
                </a:moveTo>
                <a:cubicBezTo>
                  <a:pt x="208" y="188"/>
                  <a:pt x="201" y="181"/>
                  <a:pt x="201" y="173"/>
                </a:cubicBezTo>
                <a:cubicBezTo>
                  <a:pt x="201" y="164"/>
                  <a:pt x="208" y="157"/>
                  <a:pt x="217" y="157"/>
                </a:cubicBezTo>
                <a:cubicBezTo>
                  <a:pt x="225" y="157"/>
                  <a:pt x="232" y="164"/>
                  <a:pt x="232" y="173"/>
                </a:cubicBezTo>
                <a:cubicBezTo>
                  <a:pt x="232" y="181"/>
                  <a:pt x="225" y="188"/>
                  <a:pt x="217" y="188"/>
                </a:cubicBezTo>
                <a:close/>
                <a:moveTo>
                  <a:pt x="250" y="155"/>
                </a:moveTo>
                <a:cubicBezTo>
                  <a:pt x="241" y="155"/>
                  <a:pt x="235" y="148"/>
                  <a:pt x="235" y="139"/>
                </a:cubicBezTo>
                <a:cubicBezTo>
                  <a:pt x="235" y="131"/>
                  <a:pt x="241" y="124"/>
                  <a:pt x="250" y="124"/>
                </a:cubicBezTo>
                <a:cubicBezTo>
                  <a:pt x="259" y="124"/>
                  <a:pt x="266" y="131"/>
                  <a:pt x="266" y="139"/>
                </a:cubicBezTo>
                <a:cubicBezTo>
                  <a:pt x="266" y="148"/>
                  <a:pt x="259" y="155"/>
                  <a:pt x="250" y="1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45893" y="1600843"/>
            <a:ext cx="213465" cy="216101"/>
          </a:xfrm>
          <a:custGeom>
            <a:avLst/>
            <a:gdLst>
              <a:gd name="T0" fmla="*/ 127 w 162"/>
              <a:gd name="T1" fmla="*/ 41 h 164"/>
              <a:gd name="T2" fmla="*/ 162 w 162"/>
              <a:gd name="T3" fmla="*/ 6 h 164"/>
              <a:gd name="T4" fmla="*/ 157 w 162"/>
              <a:gd name="T5" fmla="*/ 0 h 164"/>
              <a:gd name="T6" fmla="*/ 122 w 162"/>
              <a:gd name="T7" fmla="*/ 34 h 164"/>
              <a:gd name="T8" fmla="*/ 50 w 162"/>
              <a:gd name="T9" fmla="*/ 34 h 164"/>
              <a:gd name="T10" fmla="*/ 50 w 162"/>
              <a:gd name="T11" fmla="*/ 6 h 164"/>
              <a:gd name="T12" fmla="*/ 28 w 162"/>
              <a:gd name="T13" fmla="*/ 6 h 164"/>
              <a:gd name="T14" fmla="*/ 28 w 162"/>
              <a:gd name="T15" fmla="*/ 34 h 164"/>
              <a:gd name="T16" fmla="*/ 0 w 162"/>
              <a:gd name="T17" fmla="*/ 34 h 164"/>
              <a:gd name="T18" fmla="*/ 0 w 162"/>
              <a:gd name="T19" fmla="*/ 56 h 164"/>
              <a:gd name="T20" fmla="*/ 28 w 162"/>
              <a:gd name="T21" fmla="*/ 56 h 164"/>
              <a:gd name="T22" fmla="*/ 28 w 162"/>
              <a:gd name="T23" fmla="*/ 136 h 164"/>
              <a:gd name="T24" fmla="*/ 105 w 162"/>
              <a:gd name="T25" fmla="*/ 136 h 164"/>
              <a:gd name="T26" fmla="*/ 105 w 162"/>
              <a:gd name="T27" fmla="*/ 164 h 164"/>
              <a:gd name="T28" fmla="*/ 127 w 162"/>
              <a:gd name="T29" fmla="*/ 164 h 164"/>
              <a:gd name="T30" fmla="*/ 127 w 162"/>
              <a:gd name="T31" fmla="*/ 136 h 164"/>
              <a:gd name="T32" fmla="*/ 155 w 162"/>
              <a:gd name="T33" fmla="*/ 136 h 164"/>
              <a:gd name="T34" fmla="*/ 155 w 162"/>
              <a:gd name="T35" fmla="*/ 114 h 164"/>
              <a:gd name="T36" fmla="*/ 155 w 162"/>
              <a:gd name="T37" fmla="*/ 114 h 164"/>
              <a:gd name="T38" fmla="*/ 127 w 162"/>
              <a:gd name="T39" fmla="*/ 114 h 164"/>
              <a:gd name="T40" fmla="*/ 127 w 162"/>
              <a:gd name="T41" fmla="*/ 41 h 164"/>
              <a:gd name="T42" fmla="*/ 100 w 162"/>
              <a:gd name="T43" fmla="*/ 56 h 164"/>
              <a:gd name="T44" fmla="*/ 50 w 162"/>
              <a:gd name="T45" fmla="*/ 107 h 164"/>
              <a:gd name="T46" fmla="*/ 50 w 162"/>
              <a:gd name="T47" fmla="*/ 56 h 164"/>
              <a:gd name="T48" fmla="*/ 100 w 162"/>
              <a:gd name="T49" fmla="*/ 56 h 164"/>
              <a:gd name="T50" fmla="*/ 55 w 162"/>
              <a:gd name="T51" fmla="*/ 114 h 164"/>
              <a:gd name="T52" fmla="*/ 105 w 162"/>
              <a:gd name="T53" fmla="*/ 63 h 164"/>
              <a:gd name="T54" fmla="*/ 105 w 162"/>
              <a:gd name="T55" fmla="*/ 114 h 164"/>
              <a:gd name="T56" fmla="*/ 55 w 162"/>
              <a:gd name="T57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62" h="164">
                <a:moveTo>
                  <a:pt x="127" y="41"/>
                </a:moveTo>
                <a:lnTo>
                  <a:pt x="162" y="6"/>
                </a:lnTo>
                <a:lnTo>
                  <a:pt x="157" y="0"/>
                </a:lnTo>
                <a:lnTo>
                  <a:pt x="122" y="34"/>
                </a:lnTo>
                <a:lnTo>
                  <a:pt x="50" y="34"/>
                </a:lnTo>
                <a:lnTo>
                  <a:pt x="50" y="6"/>
                </a:lnTo>
                <a:lnTo>
                  <a:pt x="28" y="6"/>
                </a:lnTo>
                <a:lnTo>
                  <a:pt x="28" y="34"/>
                </a:lnTo>
                <a:lnTo>
                  <a:pt x="0" y="34"/>
                </a:lnTo>
                <a:lnTo>
                  <a:pt x="0" y="56"/>
                </a:lnTo>
                <a:lnTo>
                  <a:pt x="28" y="56"/>
                </a:lnTo>
                <a:lnTo>
                  <a:pt x="28" y="136"/>
                </a:lnTo>
                <a:lnTo>
                  <a:pt x="105" y="136"/>
                </a:lnTo>
                <a:lnTo>
                  <a:pt x="105" y="164"/>
                </a:lnTo>
                <a:lnTo>
                  <a:pt x="127" y="164"/>
                </a:lnTo>
                <a:lnTo>
                  <a:pt x="127" y="136"/>
                </a:lnTo>
                <a:lnTo>
                  <a:pt x="155" y="136"/>
                </a:lnTo>
                <a:lnTo>
                  <a:pt x="155" y="114"/>
                </a:lnTo>
                <a:lnTo>
                  <a:pt x="155" y="114"/>
                </a:lnTo>
                <a:lnTo>
                  <a:pt x="127" y="114"/>
                </a:lnTo>
                <a:lnTo>
                  <a:pt x="127" y="41"/>
                </a:lnTo>
                <a:close/>
                <a:moveTo>
                  <a:pt x="100" y="56"/>
                </a:moveTo>
                <a:lnTo>
                  <a:pt x="50" y="107"/>
                </a:lnTo>
                <a:lnTo>
                  <a:pt x="50" y="56"/>
                </a:lnTo>
                <a:lnTo>
                  <a:pt x="100" y="56"/>
                </a:lnTo>
                <a:close/>
                <a:moveTo>
                  <a:pt x="55" y="114"/>
                </a:moveTo>
                <a:lnTo>
                  <a:pt x="105" y="63"/>
                </a:lnTo>
                <a:lnTo>
                  <a:pt x="105" y="114"/>
                </a:lnTo>
                <a:lnTo>
                  <a:pt x="55" y="11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29707" y="2925117"/>
            <a:ext cx="214784" cy="156806"/>
          </a:xfrm>
          <a:custGeom>
            <a:avLst/>
            <a:gdLst>
              <a:gd name="T0" fmla="*/ 278 w 288"/>
              <a:gd name="T1" fmla="*/ 24 h 210"/>
              <a:gd name="T2" fmla="*/ 128 w 288"/>
              <a:gd name="T3" fmla="*/ 24 h 210"/>
              <a:gd name="T4" fmla="*/ 128 w 288"/>
              <a:gd name="T5" fmla="*/ 24 h 210"/>
              <a:gd name="T6" fmla="*/ 118 w 288"/>
              <a:gd name="T7" fmla="*/ 8 h 210"/>
              <a:gd name="T8" fmla="*/ 104 w 288"/>
              <a:gd name="T9" fmla="*/ 0 h 210"/>
              <a:gd name="T10" fmla="*/ 61 w 288"/>
              <a:gd name="T11" fmla="*/ 0 h 210"/>
              <a:gd name="T12" fmla="*/ 47 w 288"/>
              <a:gd name="T13" fmla="*/ 8 h 210"/>
              <a:gd name="T14" fmla="*/ 37 w 288"/>
              <a:gd name="T15" fmla="*/ 24 h 210"/>
              <a:gd name="T16" fmla="*/ 37 w 288"/>
              <a:gd name="T17" fmla="*/ 24 h 210"/>
              <a:gd name="T18" fmla="*/ 10 w 288"/>
              <a:gd name="T19" fmla="*/ 24 h 210"/>
              <a:gd name="T20" fmla="*/ 0 w 288"/>
              <a:gd name="T21" fmla="*/ 34 h 210"/>
              <a:gd name="T22" fmla="*/ 0 w 288"/>
              <a:gd name="T23" fmla="*/ 200 h 210"/>
              <a:gd name="T24" fmla="*/ 10 w 288"/>
              <a:gd name="T25" fmla="*/ 210 h 210"/>
              <a:gd name="T26" fmla="*/ 278 w 288"/>
              <a:gd name="T27" fmla="*/ 210 h 210"/>
              <a:gd name="T28" fmla="*/ 288 w 288"/>
              <a:gd name="T29" fmla="*/ 200 h 210"/>
              <a:gd name="T30" fmla="*/ 288 w 288"/>
              <a:gd name="T31" fmla="*/ 34 h 210"/>
              <a:gd name="T32" fmla="*/ 278 w 288"/>
              <a:gd name="T33" fmla="*/ 24 h 210"/>
              <a:gd name="T34" fmla="*/ 42 w 288"/>
              <a:gd name="T35" fmla="*/ 194 h 210"/>
              <a:gd name="T36" fmla="*/ 8 w 288"/>
              <a:gd name="T37" fmla="*/ 194 h 210"/>
              <a:gd name="T38" fmla="*/ 8 w 288"/>
              <a:gd name="T39" fmla="*/ 41 h 210"/>
              <a:gd name="T40" fmla="*/ 42 w 288"/>
              <a:gd name="T41" fmla="*/ 41 h 210"/>
              <a:gd name="T42" fmla="*/ 42 w 288"/>
              <a:gd name="T43" fmla="*/ 194 h 210"/>
              <a:gd name="T44" fmla="*/ 144 w 288"/>
              <a:gd name="T45" fmla="*/ 179 h 210"/>
              <a:gd name="T46" fmla="*/ 82 w 288"/>
              <a:gd name="T47" fmla="*/ 117 h 210"/>
              <a:gd name="T48" fmla="*/ 144 w 288"/>
              <a:gd name="T49" fmla="*/ 56 h 210"/>
              <a:gd name="T50" fmla="*/ 205 w 288"/>
              <a:gd name="T51" fmla="*/ 117 h 210"/>
              <a:gd name="T52" fmla="*/ 144 w 288"/>
              <a:gd name="T53" fmla="*/ 179 h 210"/>
              <a:gd name="T54" fmla="*/ 261 w 288"/>
              <a:gd name="T55" fmla="*/ 91 h 210"/>
              <a:gd name="T56" fmla="*/ 225 w 288"/>
              <a:gd name="T57" fmla="*/ 91 h 210"/>
              <a:gd name="T58" fmla="*/ 225 w 288"/>
              <a:gd name="T59" fmla="*/ 55 h 210"/>
              <a:gd name="T60" fmla="*/ 261 w 288"/>
              <a:gd name="T61" fmla="*/ 55 h 210"/>
              <a:gd name="T62" fmla="*/ 261 w 288"/>
              <a:gd name="T63" fmla="*/ 91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88" h="210">
                <a:moveTo>
                  <a:pt x="278" y="24"/>
                </a:moveTo>
                <a:cubicBezTo>
                  <a:pt x="128" y="24"/>
                  <a:pt x="128" y="24"/>
                  <a:pt x="128" y="24"/>
                </a:cubicBezTo>
                <a:cubicBezTo>
                  <a:pt x="128" y="24"/>
                  <a:pt x="128" y="24"/>
                  <a:pt x="128" y="24"/>
                </a:cubicBezTo>
                <a:cubicBezTo>
                  <a:pt x="118" y="8"/>
                  <a:pt x="118" y="8"/>
                  <a:pt x="118" y="8"/>
                </a:cubicBezTo>
                <a:cubicBezTo>
                  <a:pt x="116" y="4"/>
                  <a:pt x="109" y="0"/>
                  <a:pt x="104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56" y="0"/>
                  <a:pt x="49" y="4"/>
                  <a:pt x="47" y="8"/>
                </a:cubicBezTo>
                <a:cubicBezTo>
                  <a:pt x="37" y="24"/>
                  <a:pt x="37" y="24"/>
                  <a:pt x="37" y="24"/>
                </a:cubicBezTo>
                <a:cubicBezTo>
                  <a:pt x="37" y="24"/>
                  <a:pt x="37" y="24"/>
                  <a:pt x="37" y="24"/>
                </a:cubicBezTo>
                <a:cubicBezTo>
                  <a:pt x="10" y="24"/>
                  <a:pt x="10" y="24"/>
                  <a:pt x="10" y="24"/>
                </a:cubicBezTo>
                <a:cubicBezTo>
                  <a:pt x="5" y="24"/>
                  <a:pt x="0" y="28"/>
                  <a:pt x="0" y="34"/>
                </a:cubicBezTo>
                <a:cubicBezTo>
                  <a:pt x="0" y="200"/>
                  <a:pt x="0" y="200"/>
                  <a:pt x="0" y="200"/>
                </a:cubicBezTo>
                <a:cubicBezTo>
                  <a:pt x="0" y="206"/>
                  <a:pt x="5" y="210"/>
                  <a:pt x="10" y="210"/>
                </a:cubicBezTo>
                <a:cubicBezTo>
                  <a:pt x="278" y="210"/>
                  <a:pt x="278" y="210"/>
                  <a:pt x="278" y="210"/>
                </a:cubicBezTo>
                <a:cubicBezTo>
                  <a:pt x="284" y="210"/>
                  <a:pt x="288" y="206"/>
                  <a:pt x="288" y="200"/>
                </a:cubicBezTo>
                <a:cubicBezTo>
                  <a:pt x="288" y="34"/>
                  <a:pt x="288" y="34"/>
                  <a:pt x="288" y="34"/>
                </a:cubicBezTo>
                <a:cubicBezTo>
                  <a:pt x="288" y="28"/>
                  <a:pt x="284" y="24"/>
                  <a:pt x="278" y="24"/>
                </a:cubicBezTo>
                <a:close/>
                <a:moveTo>
                  <a:pt x="42" y="194"/>
                </a:moveTo>
                <a:cubicBezTo>
                  <a:pt x="8" y="194"/>
                  <a:pt x="8" y="194"/>
                  <a:pt x="8" y="194"/>
                </a:cubicBezTo>
                <a:cubicBezTo>
                  <a:pt x="8" y="41"/>
                  <a:pt x="8" y="41"/>
                  <a:pt x="8" y="41"/>
                </a:cubicBezTo>
                <a:cubicBezTo>
                  <a:pt x="42" y="41"/>
                  <a:pt x="42" y="41"/>
                  <a:pt x="42" y="41"/>
                </a:cubicBezTo>
                <a:lnTo>
                  <a:pt x="42" y="194"/>
                </a:lnTo>
                <a:close/>
                <a:moveTo>
                  <a:pt x="144" y="179"/>
                </a:moveTo>
                <a:cubicBezTo>
                  <a:pt x="110" y="179"/>
                  <a:pt x="82" y="151"/>
                  <a:pt x="82" y="117"/>
                </a:cubicBezTo>
                <a:cubicBezTo>
                  <a:pt x="82" y="83"/>
                  <a:pt x="110" y="56"/>
                  <a:pt x="144" y="56"/>
                </a:cubicBezTo>
                <a:cubicBezTo>
                  <a:pt x="178" y="56"/>
                  <a:pt x="205" y="83"/>
                  <a:pt x="205" y="117"/>
                </a:cubicBezTo>
                <a:cubicBezTo>
                  <a:pt x="205" y="151"/>
                  <a:pt x="178" y="179"/>
                  <a:pt x="144" y="179"/>
                </a:cubicBezTo>
                <a:close/>
                <a:moveTo>
                  <a:pt x="261" y="91"/>
                </a:moveTo>
                <a:cubicBezTo>
                  <a:pt x="225" y="91"/>
                  <a:pt x="225" y="91"/>
                  <a:pt x="225" y="91"/>
                </a:cubicBezTo>
                <a:cubicBezTo>
                  <a:pt x="225" y="55"/>
                  <a:pt x="225" y="55"/>
                  <a:pt x="225" y="55"/>
                </a:cubicBezTo>
                <a:cubicBezTo>
                  <a:pt x="261" y="55"/>
                  <a:pt x="261" y="55"/>
                  <a:pt x="261" y="55"/>
                </a:cubicBezTo>
                <a:lnTo>
                  <a:pt x="261" y="9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16" name="出自【趣你的PPT】(微信:qunideppt)：最优质的PPT资源库"/>
          <p:cNvSpPr>
            <a:spLocks/>
          </p:cNvSpPr>
          <p:nvPr/>
        </p:nvSpPr>
        <p:spPr bwMode="auto">
          <a:xfrm>
            <a:off x="1395818" y="4613073"/>
            <a:ext cx="197653" cy="151534"/>
          </a:xfrm>
          <a:custGeom>
            <a:avLst/>
            <a:gdLst>
              <a:gd name="T0" fmla="*/ 139 w 150"/>
              <a:gd name="T1" fmla="*/ 42 h 115"/>
              <a:gd name="T2" fmla="*/ 150 w 150"/>
              <a:gd name="T3" fmla="*/ 0 h 115"/>
              <a:gd name="T4" fmla="*/ 107 w 150"/>
              <a:gd name="T5" fmla="*/ 10 h 115"/>
              <a:gd name="T6" fmla="*/ 118 w 150"/>
              <a:gd name="T7" fmla="*/ 21 h 115"/>
              <a:gd name="T8" fmla="*/ 77 w 150"/>
              <a:gd name="T9" fmla="*/ 61 h 115"/>
              <a:gd name="T10" fmla="*/ 59 w 150"/>
              <a:gd name="T11" fmla="*/ 44 h 115"/>
              <a:gd name="T12" fmla="*/ 0 w 150"/>
              <a:gd name="T13" fmla="*/ 104 h 115"/>
              <a:gd name="T14" fmla="*/ 11 w 150"/>
              <a:gd name="T15" fmla="*/ 115 h 115"/>
              <a:gd name="T16" fmla="*/ 11 w 150"/>
              <a:gd name="T17" fmla="*/ 115 h 115"/>
              <a:gd name="T18" fmla="*/ 59 w 150"/>
              <a:gd name="T19" fmla="*/ 67 h 115"/>
              <a:gd name="T20" fmla="*/ 77 w 150"/>
              <a:gd name="T21" fmla="*/ 84 h 115"/>
              <a:gd name="T22" fmla="*/ 129 w 150"/>
              <a:gd name="T23" fmla="*/ 32 h 115"/>
              <a:gd name="T24" fmla="*/ 139 w 150"/>
              <a:gd name="T25" fmla="*/ 42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0" h="115">
                <a:moveTo>
                  <a:pt x="139" y="42"/>
                </a:moveTo>
                <a:lnTo>
                  <a:pt x="150" y="0"/>
                </a:lnTo>
                <a:lnTo>
                  <a:pt x="107" y="10"/>
                </a:lnTo>
                <a:lnTo>
                  <a:pt x="118" y="21"/>
                </a:lnTo>
                <a:lnTo>
                  <a:pt x="77" y="61"/>
                </a:lnTo>
                <a:lnTo>
                  <a:pt x="59" y="44"/>
                </a:lnTo>
                <a:lnTo>
                  <a:pt x="0" y="104"/>
                </a:lnTo>
                <a:lnTo>
                  <a:pt x="11" y="115"/>
                </a:lnTo>
                <a:lnTo>
                  <a:pt x="11" y="115"/>
                </a:lnTo>
                <a:lnTo>
                  <a:pt x="59" y="67"/>
                </a:lnTo>
                <a:lnTo>
                  <a:pt x="77" y="84"/>
                </a:lnTo>
                <a:lnTo>
                  <a:pt x="129" y="32"/>
                </a:lnTo>
                <a:lnTo>
                  <a:pt x="139" y="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414265" y="4776467"/>
            <a:ext cx="26354" cy="5270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460384" y="4751431"/>
            <a:ext cx="27672" cy="7774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509139" y="4725078"/>
            <a:ext cx="27672" cy="10409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555259" y="4700041"/>
            <a:ext cx="28989" cy="12913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21" name="出自【趣你的PPT】(微信:qunideppt)：最优质的PPT资源库"/>
          <p:cNvSpPr>
            <a:spLocks/>
          </p:cNvSpPr>
          <p:nvPr/>
        </p:nvSpPr>
        <p:spPr bwMode="auto">
          <a:xfrm>
            <a:off x="6998620" y="2548259"/>
            <a:ext cx="184476" cy="127816"/>
          </a:xfrm>
          <a:custGeom>
            <a:avLst/>
            <a:gdLst>
              <a:gd name="T0" fmla="*/ 206 w 247"/>
              <a:gd name="T1" fmla="*/ 0 h 172"/>
              <a:gd name="T2" fmla="*/ 180 w 247"/>
              <a:gd name="T3" fmla="*/ 0 h 172"/>
              <a:gd name="T4" fmla="*/ 180 w 247"/>
              <a:gd name="T5" fmla="*/ 31 h 172"/>
              <a:gd name="T6" fmla="*/ 206 w 247"/>
              <a:gd name="T7" fmla="*/ 31 h 172"/>
              <a:gd name="T8" fmla="*/ 216 w 247"/>
              <a:gd name="T9" fmla="*/ 41 h 172"/>
              <a:gd name="T10" fmla="*/ 216 w 247"/>
              <a:gd name="T11" fmla="*/ 131 h 172"/>
              <a:gd name="T12" fmla="*/ 206 w 247"/>
              <a:gd name="T13" fmla="*/ 141 h 172"/>
              <a:gd name="T14" fmla="*/ 41 w 247"/>
              <a:gd name="T15" fmla="*/ 141 h 172"/>
              <a:gd name="T16" fmla="*/ 31 w 247"/>
              <a:gd name="T17" fmla="*/ 131 h 172"/>
              <a:gd name="T18" fmla="*/ 31 w 247"/>
              <a:gd name="T19" fmla="*/ 41 h 172"/>
              <a:gd name="T20" fmla="*/ 41 w 247"/>
              <a:gd name="T21" fmla="*/ 31 h 172"/>
              <a:gd name="T22" fmla="*/ 67 w 247"/>
              <a:gd name="T23" fmla="*/ 31 h 172"/>
              <a:gd name="T24" fmla="*/ 67 w 247"/>
              <a:gd name="T25" fmla="*/ 0 h 172"/>
              <a:gd name="T26" fmla="*/ 41 w 247"/>
              <a:gd name="T27" fmla="*/ 0 h 172"/>
              <a:gd name="T28" fmla="*/ 0 w 247"/>
              <a:gd name="T29" fmla="*/ 41 h 172"/>
              <a:gd name="T30" fmla="*/ 0 w 247"/>
              <a:gd name="T31" fmla="*/ 131 h 172"/>
              <a:gd name="T32" fmla="*/ 41 w 247"/>
              <a:gd name="T33" fmla="*/ 172 h 172"/>
              <a:gd name="T34" fmla="*/ 206 w 247"/>
              <a:gd name="T35" fmla="*/ 172 h 172"/>
              <a:gd name="T36" fmla="*/ 247 w 247"/>
              <a:gd name="T37" fmla="*/ 131 h 172"/>
              <a:gd name="T38" fmla="*/ 247 w 247"/>
              <a:gd name="T39" fmla="*/ 41 h 172"/>
              <a:gd name="T40" fmla="*/ 206 w 247"/>
              <a:gd name="T41" fmla="*/ 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47" h="172">
                <a:moveTo>
                  <a:pt x="206" y="0"/>
                </a:moveTo>
                <a:cubicBezTo>
                  <a:pt x="180" y="0"/>
                  <a:pt x="180" y="0"/>
                  <a:pt x="180" y="0"/>
                </a:cubicBezTo>
                <a:cubicBezTo>
                  <a:pt x="180" y="31"/>
                  <a:pt x="180" y="31"/>
                  <a:pt x="180" y="31"/>
                </a:cubicBezTo>
                <a:cubicBezTo>
                  <a:pt x="206" y="31"/>
                  <a:pt x="206" y="31"/>
                  <a:pt x="206" y="31"/>
                </a:cubicBezTo>
                <a:cubicBezTo>
                  <a:pt x="212" y="31"/>
                  <a:pt x="216" y="36"/>
                  <a:pt x="216" y="41"/>
                </a:cubicBezTo>
                <a:cubicBezTo>
                  <a:pt x="216" y="131"/>
                  <a:pt x="216" y="131"/>
                  <a:pt x="216" y="131"/>
                </a:cubicBezTo>
                <a:cubicBezTo>
                  <a:pt x="216" y="136"/>
                  <a:pt x="212" y="141"/>
                  <a:pt x="206" y="141"/>
                </a:cubicBezTo>
                <a:cubicBezTo>
                  <a:pt x="41" y="141"/>
                  <a:pt x="41" y="141"/>
                  <a:pt x="41" y="141"/>
                </a:cubicBezTo>
                <a:cubicBezTo>
                  <a:pt x="36" y="141"/>
                  <a:pt x="31" y="136"/>
                  <a:pt x="31" y="131"/>
                </a:cubicBezTo>
                <a:cubicBezTo>
                  <a:pt x="31" y="41"/>
                  <a:pt x="31" y="41"/>
                  <a:pt x="31" y="41"/>
                </a:cubicBezTo>
                <a:cubicBezTo>
                  <a:pt x="31" y="36"/>
                  <a:pt x="36" y="31"/>
                  <a:pt x="41" y="31"/>
                </a:cubicBezTo>
                <a:cubicBezTo>
                  <a:pt x="67" y="31"/>
                  <a:pt x="67" y="31"/>
                  <a:pt x="67" y="31"/>
                </a:cubicBezTo>
                <a:cubicBezTo>
                  <a:pt x="67" y="0"/>
                  <a:pt x="67" y="0"/>
                  <a:pt x="67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19" y="0"/>
                  <a:pt x="0" y="19"/>
                  <a:pt x="0" y="41"/>
                </a:cubicBezTo>
                <a:cubicBezTo>
                  <a:pt x="0" y="131"/>
                  <a:pt x="0" y="131"/>
                  <a:pt x="0" y="131"/>
                </a:cubicBezTo>
                <a:cubicBezTo>
                  <a:pt x="0" y="153"/>
                  <a:pt x="19" y="172"/>
                  <a:pt x="41" y="172"/>
                </a:cubicBezTo>
                <a:cubicBezTo>
                  <a:pt x="206" y="172"/>
                  <a:pt x="206" y="172"/>
                  <a:pt x="206" y="172"/>
                </a:cubicBezTo>
                <a:cubicBezTo>
                  <a:pt x="229" y="172"/>
                  <a:pt x="247" y="153"/>
                  <a:pt x="247" y="131"/>
                </a:cubicBezTo>
                <a:cubicBezTo>
                  <a:pt x="247" y="41"/>
                  <a:pt x="247" y="41"/>
                  <a:pt x="247" y="41"/>
                </a:cubicBezTo>
                <a:cubicBezTo>
                  <a:pt x="247" y="19"/>
                  <a:pt x="229" y="0"/>
                  <a:pt x="2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22" name="出自【趣你的PPT】(微信:qunideppt)：最优质的PPT资源库"/>
          <p:cNvSpPr>
            <a:spLocks/>
          </p:cNvSpPr>
          <p:nvPr/>
        </p:nvSpPr>
        <p:spPr bwMode="auto">
          <a:xfrm>
            <a:off x="7031563" y="2459974"/>
            <a:ext cx="118592" cy="154169"/>
          </a:xfrm>
          <a:custGeom>
            <a:avLst/>
            <a:gdLst>
              <a:gd name="T0" fmla="*/ 34 w 90"/>
              <a:gd name="T1" fmla="*/ 117 h 117"/>
              <a:gd name="T2" fmla="*/ 56 w 90"/>
              <a:gd name="T3" fmla="*/ 117 h 117"/>
              <a:gd name="T4" fmla="*/ 56 w 90"/>
              <a:gd name="T5" fmla="*/ 52 h 117"/>
              <a:gd name="T6" fmla="*/ 90 w 90"/>
              <a:gd name="T7" fmla="*/ 52 h 117"/>
              <a:gd name="T8" fmla="*/ 44 w 90"/>
              <a:gd name="T9" fmla="*/ 0 h 117"/>
              <a:gd name="T10" fmla="*/ 0 w 90"/>
              <a:gd name="T11" fmla="*/ 52 h 117"/>
              <a:gd name="T12" fmla="*/ 34 w 90"/>
              <a:gd name="T13" fmla="*/ 52 h 117"/>
              <a:gd name="T14" fmla="*/ 34 w 90"/>
              <a:gd name="T15" fmla="*/ 117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0" h="117">
                <a:moveTo>
                  <a:pt x="34" y="117"/>
                </a:moveTo>
                <a:lnTo>
                  <a:pt x="56" y="117"/>
                </a:lnTo>
                <a:lnTo>
                  <a:pt x="56" y="52"/>
                </a:lnTo>
                <a:lnTo>
                  <a:pt x="90" y="52"/>
                </a:lnTo>
                <a:lnTo>
                  <a:pt x="44" y="0"/>
                </a:lnTo>
                <a:lnTo>
                  <a:pt x="0" y="52"/>
                </a:lnTo>
                <a:lnTo>
                  <a:pt x="34" y="52"/>
                </a:lnTo>
                <a:lnTo>
                  <a:pt x="34" y="1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23" name="出自【趣你的PPT】(微信:qunideppt)：最优质的PPT资源库"/>
          <p:cNvSpPr>
            <a:spLocks/>
          </p:cNvSpPr>
          <p:nvPr/>
        </p:nvSpPr>
        <p:spPr bwMode="auto">
          <a:xfrm>
            <a:off x="6156619" y="4178237"/>
            <a:ext cx="138358" cy="224007"/>
          </a:xfrm>
          <a:custGeom>
            <a:avLst/>
            <a:gdLst>
              <a:gd name="T0" fmla="*/ 149 w 185"/>
              <a:gd name="T1" fmla="*/ 36 h 300"/>
              <a:gd name="T2" fmla="*/ 185 w 185"/>
              <a:gd name="T3" fmla="*/ 9 h 300"/>
              <a:gd name="T4" fmla="*/ 57 w 185"/>
              <a:gd name="T5" fmla="*/ 48 h 300"/>
              <a:gd name="T6" fmla="*/ 57 w 185"/>
              <a:gd name="T7" fmla="*/ 252 h 300"/>
              <a:gd name="T8" fmla="*/ 185 w 185"/>
              <a:gd name="T9" fmla="*/ 292 h 300"/>
              <a:gd name="T10" fmla="*/ 149 w 185"/>
              <a:gd name="T11" fmla="*/ 265 h 300"/>
              <a:gd name="T12" fmla="*/ 149 w 185"/>
              <a:gd name="T13" fmla="*/ 36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5" h="300">
                <a:moveTo>
                  <a:pt x="149" y="36"/>
                </a:moveTo>
                <a:cubicBezTo>
                  <a:pt x="160" y="25"/>
                  <a:pt x="172" y="16"/>
                  <a:pt x="185" y="9"/>
                </a:cubicBezTo>
                <a:cubicBezTo>
                  <a:pt x="140" y="0"/>
                  <a:pt x="92" y="14"/>
                  <a:pt x="57" y="48"/>
                </a:cubicBezTo>
                <a:cubicBezTo>
                  <a:pt x="0" y="105"/>
                  <a:pt x="0" y="196"/>
                  <a:pt x="57" y="252"/>
                </a:cubicBezTo>
                <a:cubicBezTo>
                  <a:pt x="92" y="287"/>
                  <a:pt x="140" y="300"/>
                  <a:pt x="185" y="292"/>
                </a:cubicBezTo>
                <a:cubicBezTo>
                  <a:pt x="172" y="285"/>
                  <a:pt x="160" y="276"/>
                  <a:pt x="149" y="265"/>
                </a:cubicBezTo>
                <a:cubicBezTo>
                  <a:pt x="86" y="202"/>
                  <a:pt x="86" y="99"/>
                  <a:pt x="149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24" name="出自【趣你的PPT】(微信:qunideppt)：最优质的PPT资源库"/>
          <p:cNvSpPr>
            <a:spLocks/>
          </p:cNvSpPr>
          <p:nvPr/>
        </p:nvSpPr>
        <p:spPr bwMode="auto">
          <a:xfrm>
            <a:off x="6150030" y="1600842"/>
            <a:ext cx="164711" cy="220054"/>
          </a:xfrm>
          <a:custGeom>
            <a:avLst/>
            <a:gdLst>
              <a:gd name="T0" fmla="*/ 130 w 221"/>
              <a:gd name="T1" fmla="*/ 50 h 295"/>
              <a:gd name="T2" fmla="*/ 193 w 221"/>
              <a:gd name="T3" fmla="*/ 80 h 295"/>
              <a:gd name="T4" fmla="*/ 221 w 221"/>
              <a:gd name="T5" fmla="*/ 79 h 295"/>
              <a:gd name="T6" fmla="*/ 136 w 221"/>
              <a:gd name="T7" fmla="*/ 2 h 295"/>
              <a:gd name="T8" fmla="*/ 72 w 221"/>
              <a:gd name="T9" fmla="*/ 2 h 295"/>
              <a:gd name="T10" fmla="*/ 60 w 221"/>
              <a:gd name="T11" fmla="*/ 10 h 295"/>
              <a:gd name="T12" fmla="*/ 41 w 221"/>
              <a:gd name="T13" fmla="*/ 4 h 295"/>
              <a:gd name="T14" fmla="*/ 18 w 221"/>
              <a:gd name="T15" fmla="*/ 1 h 295"/>
              <a:gd name="T16" fmla="*/ 15 w 221"/>
              <a:gd name="T17" fmla="*/ 1 h 295"/>
              <a:gd name="T18" fmla="*/ 0 w 221"/>
              <a:gd name="T19" fmla="*/ 14 h 295"/>
              <a:gd name="T20" fmla="*/ 0 w 221"/>
              <a:gd name="T21" fmla="*/ 53 h 295"/>
              <a:gd name="T22" fmla="*/ 15 w 221"/>
              <a:gd name="T23" fmla="*/ 66 h 295"/>
              <a:gd name="T24" fmla="*/ 18 w 221"/>
              <a:gd name="T25" fmla="*/ 66 h 295"/>
              <a:gd name="T26" fmla="*/ 43 w 221"/>
              <a:gd name="T27" fmla="*/ 61 h 295"/>
              <a:gd name="T28" fmla="*/ 70 w 221"/>
              <a:gd name="T29" fmla="*/ 55 h 295"/>
              <a:gd name="T30" fmla="*/ 85 w 221"/>
              <a:gd name="T31" fmla="*/ 79 h 295"/>
              <a:gd name="T32" fmla="*/ 85 w 221"/>
              <a:gd name="T33" fmla="*/ 139 h 295"/>
              <a:gd name="T34" fmla="*/ 75 w 221"/>
              <a:gd name="T35" fmla="*/ 154 h 295"/>
              <a:gd name="T36" fmla="*/ 75 w 221"/>
              <a:gd name="T37" fmla="*/ 158 h 295"/>
              <a:gd name="T38" fmla="*/ 75 w 221"/>
              <a:gd name="T39" fmla="*/ 266 h 295"/>
              <a:gd name="T40" fmla="*/ 75 w 221"/>
              <a:gd name="T41" fmla="*/ 269 h 295"/>
              <a:gd name="T42" fmla="*/ 136 w 221"/>
              <a:gd name="T43" fmla="*/ 269 h 295"/>
              <a:gd name="T44" fmla="*/ 136 w 221"/>
              <a:gd name="T45" fmla="*/ 266 h 295"/>
              <a:gd name="T46" fmla="*/ 136 w 221"/>
              <a:gd name="T47" fmla="*/ 158 h 295"/>
              <a:gd name="T48" fmla="*/ 136 w 221"/>
              <a:gd name="T49" fmla="*/ 154 h 295"/>
              <a:gd name="T50" fmla="*/ 125 w 221"/>
              <a:gd name="T51" fmla="*/ 139 h 295"/>
              <a:gd name="T52" fmla="*/ 125 w 221"/>
              <a:gd name="T53" fmla="*/ 66 h 295"/>
              <a:gd name="T54" fmla="*/ 130 w 221"/>
              <a:gd name="T55" fmla="*/ 50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21" h="295">
                <a:moveTo>
                  <a:pt x="130" y="50"/>
                </a:moveTo>
                <a:cubicBezTo>
                  <a:pt x="163" y="41"/>
                  <a:pt x="193" y="80"/>
                  <a:pt x="193" y="80"/>
                </a:cubicBezTo>
                <a:cubicBezTo>
                  <a:pt x="221" y="79"/>
                  <a:pt x="221" y="79"/>
                  <a:pt x="221" y="79"/>
                </a:cubicBezTo>
                <a:cubicBezTo>
                  <a:pt x="221" y="79"/>
                  <a:pt x="185" y="2"/>
                  <a:pt x="136" y="2"/>
                </a:cubicBezTo>
                <a:cubicBezTo>
                  <a:pt x="119" y="2"/>
                  <a:pt x="93" y="2"/>
                  <a:pt x="72" y="2"/>
                </a:cubicBezTo>
                <a:cubicBezTo>
                  <a:pt x="68" y="2"/>
                  <a:pt x="64" y="10"/>
                  <a:pt x="60" y="10"/>
                </a:cubicBezTo>
                <a:cubicBezTo>
                  <a:pt x="50" y="8"/>
                  <a:pt x="43" y="5"/>
                  <a:pt x="41" y="4"/>
                </a:cubicBezTo>
                <a:cubicBezTo>
                  <a:pt x="36" y="0"/>
                  <a:pt x="26" y="1"/>
                  <a:pt x="18" y="1"/>
                </a:cubicBezTo>
                <a:cubicBezTo>
                  <a:pt x="15" y="1"/>
                  <a:pt x="15" y="1"/>
                  <a:pt x="15" y="1"/>
                </a:cubicBezTo>
                <a:cubicBezTo>
                  <a:pt x="3" y="1"/>
                  <a:pt x="0" y="0"/>
                  <a:pt x="0" y="14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67"/>
                  <a:pt x="3" y="66"/>
                  <a:pt x="15" y="66"/>
                </a:cubicBezTo>
                <a:cubicBezTo>
                  <a:pt x="18" y="66"/>
                  <a:pt x="18" y="66"/>
                  <a:pt x="18" y="66"/>
                </a:cubicBezTo>
                <a:cubicBezTo>
                  <a:pt x="27" y="66"/>
                  <a:pt x="38" y="67"/>
                  <a:pt x="43" y="61"/>
                </a:cubicBezTo>
                <a:cubicBezTo>
                  <a:pt x="48" y="58"/>
                  <a:pt x="59" y="52"/>
                  <a:pt x="70" y="55"/>
                </a:cubicBezTo>
                <a:cubicBezTo>
                  <a:pt x="83" y="60"/>
                  <a:pt x="84" y="73"/>
                  <a:pt x="85" y="79"/>
                </a:cubicBezTo>
                <a:cubicBezTo>
                  <a:pt x="85" y="139"/>
                  <a:pt x="85" y="139"/>
                  <a:pt x="85" y="139"/>
                </a:cubicBezTo>
                <a:cubicBezTo>
                  <a:pt x="79" y="143"/>
                  <a:pt x="75" y="148"/>
                  <a:pt x="75" y="154"/>
                </a:cubicBezTo>
                <a:cubicBezTo>
                  <a:pt x="75" y="155"/>
                  <a:pt x="75" y="156"/>
                  <a:pt x="75" y="158"/>
                </a:cubicBezTo>
                <a:cubicBezTo>
                  <a:pt x="75" y="158"/>
                  <a:pt x="75" y="244"/>
                  <a:pt x="75" y="266"/>
                </a:cubicBezTo>
                <a:cubicBezTo>
                  <a:pt x="75" y="267"/>
                  <a:pt x="75" y="268"/>
                  <a:pt x="75" y="269"/>
                </a:cubicBezTo>
                <a:cubicBezTo>
                  <a:pt x="75" y="295"/>
                  <a:pt x="136" y="295"/>
                  <a:pt x="136" y="269"/>
                </a:cubicBezTo>
                <a:cubicBezTo>
                  <a:pt x="136" y="268"/>
                  <a:pt x="136" y="267"/>
                  <a:pt x="136" y="266"/>
                </a:cubicBezTo>
                <a:cubicBezTo>
                  <a:pt x="136" y="243"/>
                  <a:pt x="136" y="158"/>
                  <a:pt x="136" y="158"/>
                </a:cubicBezTo>
                <a:cubicBezTo>
                  <a:pt x="136" y="156"/>
                  <a:pt x="136" y="155"/>
                  <a:pt x="136" y="154"/>
                </a:cubicBezTo>
                <a:cubicBezTo>
                  <a:pt x="136" y="148"/>
                  <a:pt x="131" y="143"/>
                  <a:pt x="125" y="139"/>
                </a:cubicBezTo>
                <a:cubicBezTo>
                  <a:pt x="125" y="66"/>
                  <a:pt x="125" y="66"/>
                  <a:pt x="125" y="66"/>
                </a:cubicBezTo>
                <a:cubicBezTo>
                  <a:pt x="126" y="58"/>
                  <a:pt x="127" y="51"/>
                  <a:pt x="130" y="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61908" y="3374447"/>
            <a:ext cx="214784" cy="89603"/>
          </a:xfrm>
          <a:custGeom>
            <a:avLst/>
            <a:gdLst>
              <a:gd name="T0" fmla="*/ 265 w 288"/>
              <a:gd name="T1" fmla="*/ 46 h 120"/>
              <a:gd name="T2" fmla="*/ 252 w 288"/>
              <a:gd name="T3" fmla="*/ 46 h 120"/>
              <a:gd name="T4" fmla="*/ 217 w 288"/>
              <a:gd name="T5" fmla="*/ 0 h 120"/>
              <a:gd name="T6" fmla="*/ 115 w 288"/>
              <a:gd name="T7" fmla="*/ 0 h 120"/>
              <a:gd name="T8" fmla="*/ 68 w 288"/>
              <a:gd name="T9" fmla="*/ 46 h 120"/>
              <a:gd name="T10" fmla="*/ 55 w 288"/>
              <a:gd name="T11" fmla="*/ 46 h 120"/>
              <a:gd name="T12" fmla="*/ 0 w 288"/>
              <a:gd name="T13" fmla="*/ 69 h 120"/>
              <a:gd name="T14" fmla="*/ 0 w 288"/>
              <a:gd name="T15" fmla="*/ 105 h 120"/>
              <a:gd name="T16" fmla="*/ 10 w 288"/>
              <a:gd name="T17" fmla="*/ 119 h 120"/>
              <a:gd name="T18" fmla="*/ 54 w 288"/>
              <a:gd name="T19" fmla="*/ 76 h 120"/>
              <a:gd name="T20" fmla="*/ 97 w 288"/>
              <a:gd name="T21" fmla="*/ 119 h 120"/>
              <a:gd name="T22" fmla="*/ 97 w 288"/>
              <a:gd name="T23" fmla="*/ 120 h 120"/>
              <a:gd name="T24" fmla="*/ 189 w 288"/>
              <a:gd name="T25" fmla="*/ 120 h 120"/>
              <a:gd name="T26" fmla="*/ 189 w 288"/>
              <a:gd name="T27" fmla="*/ 119 h 120"/>
              <a:gd name="T28" fmla="*/ 232 w 288"/>
              <a:gd name="T29" fmla="*/ 76 h 120"/>
              <a:gd name="T30" fmla="*/ 276 w 288"/>
              <a:gd name="T31" fmla="*/ 119 h 120"/>
              <a:gd name="T32" fmla="*/ 288 w 288"/>
              <a:gd name="T33" fmla="*/ 105 h 120"/>
              <a:gd name="T34" fmla="*/ 288 w 288"/>
              <a:gd name="T35" fmla="*/ 65 h 120"/>
              <a:gd name="T36" fmla="*/ 265 w 288"/>
              <a:gd name="T37" fmla="*/ 46 h 120"/>
              <a:gd name="T38" fmla="*/ 209 w 288"/>
              <a:gd name="T39" fmla="*/ 12 h 120"/>
              <a:gd name="T40" fmla="*/ 233 w 288"/>
              <a:gd name="T41" fmla="*/ 43 h 120"/>
              <a:gd name="T42" fmla="*/ 174 w 288"/>
              <a:gd name="T43" fmla="*/ 43 h 120"/>
              <a:gd name="T44" fmla="*/ 174 w 288"/>
              <a:gd name="T45" fmla="*/ 12 h 120"/>
              <a:gd name="T46" fmla="*/ 209 w 288"/>
              <a:gd name="T47" fmla="*/ 12 h 120"/>
              <a:gd name="T48" fmla="*/ 123 w 288"/>
              <a:gd name="T49" fmla="*/ 12 h 120"/>
              <a:gd name="T50" fmla="*/ 156 w 288"/>
              <a:gd name="T51" fmla="*/ 12 h 120"/>
              <a:gd name="T52" fmla="*/ 156 w 288"/>
              <a:gd name="T53" fmla="*/ 43 h 120"/>
              <a:gd name="T54" fmla="*/ 93 w 288"/>
              <a:gd name="T55" fmla="*/ 43 h 120"/>
              <a:gd name="T56" fmla="*/ 123 w 288"/>
              <a:gd name="T57" fmla="*/ 1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88" h="120">
                <a:moveTo>
                  <a:pt x="265" y="46"/>
                </a:moveTo>
                <a:cubicBezTo>
                  <a:pt x="252" y="46"/>
                  <a:pt x="252" y="46"/>
                  <a:pt x="252" y="46"/>
                </a:cubicBezTo>
                <a:cubicBezTo>
                  <a:pt x="244" y="29"/>
                  <a:pt x="223" y="0"/>
                  <a:pt x="21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08" y="0"/>
                  <a:pt x="80" y="29"/>
                  <a:pt x="68" y="46"/>
                </a:cubicBezTo>
                <a:cubicBezTo>
                  <a:pt x="55" y="46"/>
                  <a:pt x="55" y="46"/>
                  <a:pt x="55" y="46"/>
                </a:cubicBezTo>
                <a:cubicBezTo>
                  <a:pt x="46" y="46"/>
                  <a:pt x="0" y="48"/>
                  <a:pt x="0" y="69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11"/>
                  <a:pt x="4" y="117"/>
                  <a:pt x="10" y="119"/>
                </a:cubicBezTo>
                <a:cubicBezTo>
                  <a:pt x="11" y="95"/>
                  <a:pt x="30" y="76"/>
                  <a:pt x="54" y="76"/>
                </a:cubicBezTo>
                <a:cubicBezTo>
                  <a:pt x="78" y="76"/>
                  <a:pt x="97" y="95"/>
                  <a:pt x="97" y="119"/>
                </a:cubicBezTo>
                <a:cubicBezTo>
                  <a:pt x="97" y="119"/>
                  <a:pt x="97" y="120"/>
                  <a:pt x="97" y="120"/>
                </a:cubicBezTo>
                <a:cubicBezTo>
                  <a:pt x="189" y="120"/>
                  <a:pt x="189" y="120"/>
                  <a:pt x="189" y="120"/>
                </a:cubicBezTo>
                <a:cubicBezTo>
                  <a:pt x="189" y="120"/>
                  <a:pt x="189" y="119"/>
                  <a:pt x="189" y="119"/>
                </a:cubicBezTo>
                <a:cubicBezTo>
                  <a:pt x="189" y="95"/>
                  <a:pt x="209" y="76"/>
                  <a:pt x="232" y="76"/>
                </a:cubicBezTo>
                <a:cubicBezTo>
                  <a:pt x="256" y="76"/>
                  <a:pt x="276" y="95"/>
                  <a:pt x="276" y="119"/>
                </a:cubicBezTo>
                <a:cubicBezTo>
                  <a:pt x="283" y="118"/>
                  <a:pt x="288" y="112"/>
                  <a:pt x="288" y="105"/>
                </a:cubicBezTo>
                <a:cubicBezTo>
                  <a:pt x="288" y="65"/>
                  <a:pt x="288" y="65"/>
                  <a:pt x="288" y="65"/>
                </a:cubicBezTo>
                <a:cubicBezTo>
                  <a:pt x="288" y="56"/>
                  <a:pt x="273" y="46"/>
                  <a:pt x="265" y="46"/>
                </a:cubicBezTo>
                <a:close/>
                <a:moveTo>
                  <a:pt x="209" y="12"/>
                </a:moveTo>
                <a:cubicBezTo>
                  <a:pt x="215" y="12"/>
                  <a:pt x="222" y="26"/>
                  <a:pt x="233" y="43"/>
                </a:cubicBezTo>
                <a:cubicBezTo>
                  <a:pt x="174" y="43"/>
                  <a:pt x="174" y="43"/>
                  <a:pt x="174" y="43"/>
                </a:cubicBezTo>
                <a:cubicBezTo>
                  <a:pt x="174" y="12"/>
                  <a:pt x="174" y="12"/>
                  <a:pt x="174" y="12"/>
                </a:cubicBezTo>
                <a:lnTo>
                  <a:pt x="209" y="12"/>
                </a:lnTo>
                <a:close/>
                <a:moveTo>
                  <a:pt x="123" y="12"/>
                </a:moveTo>
                <a:cubicBezTo>
                  <a:pt x="156" y="12"/>
                  <a:pt x="156" y="12"/>
                  <a:pt x="156" y="12"/>
                </a:cubicBezTo>
                <a:cubicBezTo>
                  <a:pt x="156" y="43"/>
                  <a:pt x="156" y="43"/>
                  <a:pt x="156" y="43"/>
                </a:cubicBezTo>
                <a:cubicBezTo>
                  <a:pt x="93" y="43"/>
                  <a:pt x="93" y="43"/>
                  <a:pt x="93" y="43"/>
                </a:cubicBezTo>
                <a:cubicBezTo>
                  <a:pt x="106" y="27"/>
                  <a:pt x="117" y="12"/>
                  <a:pt x="123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81674" y="3442967"/>
            <a:ext cx="40849" cy="42166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14760" y="3442967"/>
            <a:ext cx="40849" cy="42166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74139" y="3752624"/>
            <a:ext cx="214784" cy="213465"/>
          </a:xfrm>
          <a:custGeom>
            <a:avLst/>
            <a:gdLst>
              <a:gd name="T0" fmla="*/ 249 w 288"/>
              <a:gd name="T1" fmla="*/ 60 h 286"/>
              <a:gd name="T2" fmla="*/ 138 w 288"/>
              <a:gd name="T3" fmla="*/ 27 h 286"/>
              <a:gd name="T4" fmla="*/ 86 w 288"/>
              <a:gd name="T5" fmla="*/ 0 h 286"/>
              <a:gd name="T6" fmla="*/ 68 w 288"/>
              <a:gd name="T7" fmla="*/ 17 h 286"/>
              <a:gd name="T8" fmla="*/ 68 w 288"/>
              <a:gd name="T9" fmla="*/ 18 h 286"/>
              <a:gd name="T10" fmla="*/ 32 w 288"/>
              <a:gd name="T11" fmla="*/ 104 h 286"/>
              <a:gd name="T12" fmla="*/ 16 w 288"/>
              <a:gd name="T13" fmla="*/ 103 h 286"/>
              <a:gd name="T14" fmla="*/ 0 w 288"/>
              <a:gd name="T15" fmla="*/ 118 h 286"/>
              <a:gd name="T16" fmla="*/ 5 w 288"/>
              <a:gd name="T17" fmla="*/ 182 h 286"/>
              <a:gd name="T18" fmla="*/ 17 w 288"/>
              <a:gd name="T19" fmla="*/ 186 h 286"/>
              <a:gd name="T20" fmla="*/ 75 w 288"/>
              <a:gd name="T21" fmla="*/ 237 h 286"/>
              <a:gd name="T22" fmla="*/ 71 w 288"/>
              <a:gd name="T23" fmla="*/ 270 h 286"/>
              <a:gd name="T24" fmla="*/ 87 w 288"/>
              <a:gd name="T25" fmla="*/ 286 h 286"/>
              <a:gd name="T26" fmla="*/ 150 w 288"/>
              <a:gd name="T27" fmla="*/ 280 h 286"/>
              <a:gd name="T28" fmla="*/ 153 w 288"/>
              <a:gd name="T29" fmla="*/ 268 h 286"/>
              <a:gd name="T30" fmla="*/ 156 w 288"/>
              <a:gd name="T31" fmla="*/ 262 h 286"/>
              <a:gd name="T32" fmla="*/ 162 w 288"/>
              <a:gd name="T33" fmla="*/ 268 h 286"/>
              <a:gd name="T34" fmla="*/ 165 w 288"/>
              <a:gd name="T35" fmla="*/ 280 h 286"/>
              <a:gd name="T36" fmla="*/ 228 w 288"/>
              <a:gd name="T37" fmla="*/ 286 h 286"/>
              <a:gd name="T38" fmla="*/ 244 w 288"/>
              <a:gd name="T39" fmla="*/ 270 h 286"/>
              <a:gd name="T40" fmla="*/ 240 w 288"/>
              <a:gd name="T41" fmla="*/ 236 h 286"/>
              <a:gd name="T42" fmla="*/ 224 w 288"/>
              <a:gd name="T43" fmla="*/ 223 h 286"/>
              <a:gd name="T44" fmla="*/ 224 w 288"/>
              <a:gd name="T45" fmla="*/ 266 h 286"/>
              <a:gd name="T46" fmla="*/ 185 w 288"/>
              <a:gd name="T47" fmla="*/ 240 h 286"/>
              <a:gd name="T48" fmla="*/ 156 w 288"/>
              <a:gd name="T49" fmla="*/ 243 h 286"/>
              <a:gd name="T50" fmla="*/ 130 w 288"/>
              <a:gd name="T51" fmla="*/ 241 h 286"/>
              <a:gd name="T52" fmla="*/ 91 w 288"/>
              <a:gd name="T53" fmla="*/ 266 h 286"/>
              <a:gd name="T54" fmla="*/ 91 w 288"/>
              <a:gd name="T55" fmla="*/ 224 h 286"/>
              <a:gd name="T56" fmla="*/ 46 w 288"/>
              <a:gd name="T57" fmla="*/ 164 h 286"/>
              <a:gd name="T58" fmla="*/ 20 w 288"/>
              <a:gd name="T59" fmla="*/ 122 h 286"/>
              <a:gd name="T60" fmla="*/ 48 w 288"/>
              <a:gd name="T61" fmla="*/ 117 h 286"/>
              <a:gd name="T62" fmla="*/ 88 w 288"/>
              <a:gd name="T63" fmla="*/ 65 h 286"/>
              <a:gd name="T64" fmla="*/ 135 w 288"/>
              <a:gd name="T65" fmla="*/ 47 h 286"/>
              <a:gd name="T66" fmla="*/ 156 w 288"/>
              <a:gd name="T67" fmla="*/ 45 h 286"/>
              <a:gd name="T68" fmla="*/ 269 w 288"/>
              <a:gd name="T69" fmla="*/ 144 h 286"/>
              <a:gd name="T70" fmla="*/ 224 w 288"/>
              <a:gd name="T71" fmla="*/ 223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88" h="286">
                <a:moveTo>
                  <a:pt x="288" y="144"/>
                </a:moveTo>
                <a:cubicBezTo>
                  <a:pt x="288" y="111"/>
                  <a:pt x="273" y="81"/>
                  <a:pt x="249" y="60"/>
                </a:cubicBezTo>
                <a:cubicBezTo>
                  <a:pt x="225" y="39"/>
                  <a:pt x="192" y="26"/>
                  <a:pt x="156" y="26"/>
                </a:cubicBezTo>
                <a:cubicBezTo>
                  <a:pt x="150" y="26"/>
                  <a:pt x="144" y="26"/>
                  <a:pt x="138" y="27"/>
                </a:cubicBezTo>
                <a:cubicBezTo>
                  <a:pt x="94" y="2"/>
                  <a:pt x="94" y="2"/>
                  <a:pt x="94" y="2"/>
                </a:cubicBezTo>
                <a:cubicBezTo>
                  <a:pt x="92" y="0"/>
                  <a:pt x="89" y="0"/>
                  <a:pt x="86" y="0"/>
                </a:cubicBezTo>
                <a:cubicBezTo>
                  <a:pt x="83" y="0"/>
                  <a:pt x="80" y="0"/>
                  <a:pt x="77" y="2"/>
                </a:cubicBezTo>
                <a:cubicBezTo>
                  <a:pt x="72" y="5"/>
                  <a:pt x="68" y="11"/>
                  <a:pt x="68" y="17"/>
                </a:cubicBezTo>
                <a:cubicBezTo>
                  <a:pt x="68" y="17"/>
                  <a:pt x="68" y="17"/>
                  <a:pt x="68" y="17"/>
                </a:cubicBezTo>
                <a:cubicBezTo>
                  <a:pt x="68" y="17"/>
                  <a:pt x="68" y="17"/>
                  <a:pt x="68" y="18"/>
                </a:cubicBezTo>
                <a:cubicBezTo>
                  <a:pt x="69" y="55"/>
                  <a:pt x="69" y="55"/>
                  <a:pt x="69" y="55"/>
                </a:cubicBezTo>
                <a:cubicBezTo>
                  <a:pt x="52" y="68"/>
                  <a:pt x="40" y="85"/>
                  <a:pt x="32" y="104"/>
                </a:cubicBezTo>
                <a:cubicBezTo>
                  <a:pt x="17" y="103"/>
                  <a:pt x="17" y="103"/>
                  <a:pt x="17" y="103"/>
                </a:cubicBezTo>
                <a:cubicBezTo>
                  <a:pt x="17" y="103"/>
                  <a:pt x="16" y="103"/>
                  <a:pt x="16" y="103"/>
                </a:cubicBezTo>
                <a:cubicBezTo>
                  <a:pt x="12" y="103"/>
                  <a:pt x="8" y="104"/>
                  <a:pt x="5" y="107"/>
                </a:cubicBezTo>
                <a:cubicBezTo>
                  <a:pt x="2" y="110"/>
                  <a:pt x="0" y="114"/>
                  <a:pt x="0" y="118"/>
                </a:cubicBezTo>
                <a:cubicBezTo>
                  <a:pt x="0" y="170"/>
                  <a:pt x="0" y="170"/>
                  <a:pt x="0" y="170"/>
                </a:cubicBezTo>
                <a:cubicBezTo>
                  <a:pt x="0" y="175"/>
                  <a:pt x="2" y="179"/>
                  <a:pt x="5" y="182"/>
                </a:cubicBezTo>
                <a:cubicBezTo>
                  <a:pt x="8" y="184"/>
                  <a:pt x="12" y="186"/>
                  <a:pt x="16" y="186"/>
                </a:cubicBezTo>
                <a:cubicBezTo>
                  <a:pt x="16" y="186"/>
                  <a:pt x="17" y="186"/>
                  <a:pt x="17" y="186"/>
                </a:cubicBezTo>
                <a:cubicBezTo>
                  <a:pt x="32" y="184"/>
                  <a:pt x="32" y="184"/>
                  <a:pt x="32" y="184"/>
                </a:cubicBezTo>
                <a:cubicBezTo>
                  <a:pt x="41" y="206"/>
                  <a:pt x="56" y="224"/>
                  <a:pt x="75" y="237"/>
                </a:cubicBezTo>
                <a:cubicBezTo>
                  <a:pt x="71" y="268"/>
                  <a:pt x="71" y="268"/>
                  <a:pt x="71" y="268"/>
                </a:cubicBezTo>
                <a:cubicBezTo>
                  <a:pt x="71" y="269"/>
                  <a:pt x="71" y="269"/>
                  <a:pt x="71" y="270"/>
                </a:cubicBezTo>
                <a:cubicBezTo>
                  <a:pt x="71" y="274"/>
                  <a:pt x="73" y="277"/>
                  <a:pt x="75" y="280"/>
                </a:cubicBezTo>
                <a:cubicBezTo>
                  <a:pt x="78" y="284"/>
                  <a:pt x="82" y="286"/>
                  <a:pt x="87" y="286"/>
                </a:cubicBezTo>
                <a:cubicBezTo>
                  <a:pt x="138" y="286"/>
                  <a:pt x="138" y="286"/>
                  <a:pt x="138" y="286"/>
                </a:cubicBezTo>
                <a:cubicBezTo>
                  <a:pt x="142" y="286"/>
                  <a:pt x="147" y="284"/>
                  <a:pt x="150" y="280"/>
                </a:cubicBezTo>
                <a:cubicBezTo>
                  <a:pt x="152" y="277"/>
                  <a:pt x="153" y="274"/>
                  <a:pt x="153" y="270"/>
                </a:cubicBezTo>
                <a:cubicBezTo>
                  <a:pt x="153" y="269"/>
                  <a:pt x="153" y="269"/>
                  <a:pt x="153" y="268"/>
                </a:cubicBezTo>
                <a:cubicBezTo>
                  <a:pt x="153" y="262"/>
                  <a:pt x="153" y="262"/>
                  <a:pt x="153" y="262"/>
                </a:cubicBezTo>
                <a:cubicBezTo>
                  <a:pt x="154" y="262"/>
                  <a:pt x="155" y="262"/>
                  <a:pt x="156" y="262"/>
                </a:cubicBezTo>
                <a:cubicBezTo>
                  <a:pt x="158" y="262"/>
                  <a:pt x="160" y="262"/>
                  <a:pt x="162" y="262"/>
                </a:cubicBezTo>
                <a:cubicBezTo>
                  <a:pt x="162" y="268"/>
                  <a:pt x="162" y="268"/>
                  <a:pt x="162" y="268"/>
                </a:cubicBezTo>
                <a:cubicBezTo>
                  <a:pt x="162" y="269"/>
                  <a:pt x="161" y="269"/>
                  <a:pt x="161" y="270"/>
                </a:cubicBezTo>
                <a:cubicBezTo>
                  <a:pt x="161" y="274"/>
                  <a:pt x="163" y="277"/>
                  <a:pt x="165" y="280"/>
                </a:cubicBezTo>
                <a:cubicBezTo>
                  <a:pt x="168" y="284"/>
                  <a:pt x="173" y="286"/>
                  <a:pt x="177" y="286"/>
                </a:cubicBezTo>
                <a:cubicBezTo>
                  <a:pt x="228" y="286"/>
                  <a:pt x="228" y="286"/>
                  <a:pt x="228" y="286"/>
                </a:cubicBezTo>
                <a:cubicBezTo>
                  <a:pt x="233" y="285"/>
                  <a:pt x="237" y="284"/>
                  <a:pt x="240" y="280"/>
                </a:cubicBezTo>
                <a:cubicBezTo>
                  <a:pt x="242" y="277"/>
                  <a:pt x="244" y="274"/>
                  <a:pt x="244" y="270"/>
                </a:cubicBezTo>
                <a:cubicBezTo>
                  <a:pt x="244" y="269"/>
                  <a:pt x="244" y="269"/>
                  <a:pt x="243" y="268"/>
                </a:cubicBezTo>
                <a:cubicBezTo>
                  <a:pt x="240" y="236"/>
                  <a:pt x="240" y="236"/>
                  <a:pt x="240" y="236"/>
                </a:cubicBezTo>
                <a:cubicBezTo>
                  <a:pt x="269" y="214"/>
                  <a:pt x="288" y="181"/>
                  <a:pt x="288" y="144"/>
                </a:cubicBezTo>
                <a:close/>
                <a:moveTo>
                  <a:pt x="224" y="223"/>
                </a:moveTo>
                <a:cubicBezTo>
                  <a:pt x="219" y="226"/>
                  <a:pt x="219" y="226"/>
                  <a:pt x="219" y="226"/>
                </a:cubicBezTo>
                <a:cubicBezTo>
                  <a:pt x="224" y="266"/>
                  <a:pt x="224" y="266"/>
                  <a:pt x="224" y="266"/>
                </a:cubicBezTo>
                <a:cubicBezTo>
                  <a:pt x="181" y="266"/>
                  <a:pt x="181" y="266"/>
                  <a:pt x="181" y="266"/>
                </a:cubicBezTo>
                <a:cubicBezTo>
                  <a:pt x="185" y="240"/>
                  <a:pt x="185" y="240"/>
                  <a:pt x="185" y="240"/>
                </a:cubicBezTo>
                <a:cubicBezTo>
                  <a:pt x="172" y="242"/>
                  <a:pt x="172" y="242"/>
                  <a:pt x="172" y="242"/>
                </a:cubicBezTo>
                <a:cubicBezTo>
                  <a:pt x="167" y="242"/>
                  <a:pt x="162" y="243"/>
                  <a:pt x="156" y="243"/>
                </a:cubicBezTo>
                <a:cubicBezTo>
                  <a:pt x="152" y="243"/>
                  <a:pt x="147" y="243"/>
                  <a:pt x="143" y="242"/>
                </a:cubicBezTo>
                <a:cubicBezTo>
                  <a:pt x="130" y="241"/>
                  <a:pt x="130" y="241"/>
                  <a:pt x="130" y="241"/>
                </a:cubicBezTo>
                <a:cubicBezTo>
                  <a:pt x="134" y="266"/>
                  <a:pt x="134" y="266"/>
                  <a:pt x="134" y="266"/>
                </a:cubicBezTo>
                <a:cubicBezTo>
                  <a:pt x="91" y="266"/>
                  <a:pt x="91" y="266"/>
                  <a:pt x="91" y="266"/>
                </a:cubicBezTo>
                <a:cubicBezTo>
                  <a:pt x="96" y="228"/>
                  <a:pt x="96" y="228"/>
                  <a:pt x="96" y="228"/>
                </a:cubicBezTo>
                <a:cubicBezTo>
                  <a:pt x="91" y="224"/>
                  <a:pt x="91" y="224"/>
                  <a:pt x="91" y="224"/>
                </a:cubicBezTo>
                <a:cubicBezTo>
                  <a:pt x="70" y="211"/>
                  <a:pt x="55" y="193"/>
                  <a:pt x="48" y="171"/>
                </a:cubicBezTo>
                <a:cubicBezTo>
                  <a:pt x="46" y="164"/>
                  <a:pt x="46" y="164"/>
                  <a:pt x="46" y="164"/>
                </a:cubicBezTo>
                <a:cubicBezTo>
                  <a:pt x="20" y="166"/>
                  <a:pt x="20" y="166"/>
                  <a:pt x="20" y="166"/>
                </a:cubicBezTo>
                <a:cubicBezTo>
                  <a:pt x="20" y="122"/>
                  <a:pt x="20" y="122"/>
                  <a:pt x="20" y="122"/>
                </a:cubicBezTo>
                <a:cubicBezTo>
                  <a:pt x="45" y="125"/>
                  <a:pt x="45" y="125"/>
                  <a:pt x="45" y="125"/>
                </a:cubicBezTo>
                <a:cubicBezTo>
                  <a:pt x="48" y="117"/>
                  <a:pt x="48" y="117"/>
                  <a:pt x="48" y="117"/>
                </a:cubicBezTo>
                <a:cubicBezTo>
                  <a:pt x="54" y="98"/>
                  <a:pt x="67" y="81"/>
                  <a:pt x="84" y="68"/>
                </a:cubicBezTo>
                <a:cubicBezTo>
                  <a:pt x="88" y="65"/>
                  <a:pt x="88" y="65"/>
                  <a:pt x="88" y="65"/>
                </a:cubicBezTo>
                <a:cubicBezTo>
                  <a:pt x="88" y="20"/>
                  <a:pt x="88" y="20"/>
                  <a:pt x="88" y="20"/>
                </a:cubicBezTo>
                <a:cubicBezTo>
                  <a:pt x="135" y="47"/>
                  <a:pt x="135" y="47"/>
                  <a:pt x="135" y="47"/>
                </a:cubicBezTo>
                <a:cubicBezTo>
                  <a:pt x="138" y="46"/>
                  <a:pt x="138" y="46"/>
                  <a:pt x="138" y="46"/>
                </a:cubicBezTo>
                <a:cubicBezTo>
                  <a:pt x="144" y="46"/>
                  <a:pt x="150" y="45"/>
                  <a:pt x="156" y="45"/>
                </a:cubicBezTo>
                <a:cubicBezTo>
                  <a:pt x="188" y="45"/>
                  <a:pt x="216" y="56"/>
                  <a:pt x="236" y="74"/>
                </a:cubicBezTo>
                <a:cubicBezTo>
                  <a:pt x="256" y="92"/>
                  <a:pt x="269" y="117"/>
                  <a:pt x="269" y="144"/>
                </a:cubicBezTo>
                <a:cubicBezTo>
                  <a:pt x="269" y="144"/>
                  <a:pt x="269" y="144"/>
                  <a:pt x="269" y="144"/>
                </a:cubicBezTo>
                <a:cubicBezTo>
                  <a:pt x="269" y="176"/>
                  <a:pt x="251" y="205"/>
                  <a:pt x="224" y="22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31" name="出自【趣你的PPT】(微信:qunideppt)：最优质的PPT资源库"/>
          <p:cNvSpPr>
            <a:spLocks/>
          </p:cNvSpPr>
          <p:nvPr/>
        </p:nvSpPr>
        <p:spPr bwMode="auto">
          <a:xfrm>
            <a:off x="8387461" y="3797426"/>
            <a:ext cx="59297" cy="32942"/>
          </a:xfrm>
          <a:custGeom>
            <a:avLst/>
            <a:gdLst>
              <a:gd name="T0" fmla="*/ 10 w 80"/>
              <a:gd name="T1" fmla="*/ 0 h 44"/>
              <a:gd name="T2" fmla="*/ 0 w 80"/>
              <a:gd name="T3" fmla="*/ 9 h 44"/>
              <a:gd name="T4" fmla="*/ 9 w 80"/>
              <a:gd name="T5" fmla="*/ 19 h 44"/>
              <a:gd name="T6" fmla="*/ 9 w 80"/>
              <a:gd name="T7" fmla="*/ 19 h 44"/>
              <a:gd name="T8" fmla="*/ 10 w 80"/>
              <a:gd name="T9" fmla="*/ 19 h 44"/>
              <a:gd name="T10" fmla="*/ 62 w 80"/>
              <a:gd name="T11" fmla="*/ 41 h 44"/>
              <a:gd name="T12" fmla="*/ 69 w 80"/>
              <a:gd name="T13" fmla="*/ 44 h 44"/>
              <a:gd name="T14" fmla="*/ 76 w 80"/>
              <a:gd name="T15" fmla="*/ 41 h 44"/>
              <a:gd name="T16" fmla="*/ 76 w 80"/>
              <a:gd name="T17" fmla="*/ 27 h 44"/>
              <a:gd name="T18" fmla="*/ 10 w 80"/>
              <a:gd name="T19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44">
                <a:moveTo>
                  <a:pt x="10" y="0"/>
                </a:moveTo>
                <a:cubicBezTo>
                  <a:pt x="5" y="0"/>
                  <a:pt x="0" y="4"/>
                  <a:pt x="0" y="9"/>
                </a:cubicBezTo>
                <a:cubicBezTo>
                  <a:pt x="0" y="15"/>
                  <a:pt x="4" y="19"/>
                  <a:pt x="9" y="19"/>
                </a:cubicBezTo>
                <a:cubicBezTo>
                  <a:pt x="9" y="19"/>
                  <a:pt x="9" y="19"/>
                  <a:pt x="9" y="19"/>
                </a:cubicBezTo>
                <a:cubicBezTo>
                  <a:pt x="9" y="19"/>
                  <a:pt x="10" y="19"/>
                  <a:pt x="10" y="19"/>
                </a:cubicBezTo>
                <a:cubicBezTo>
                  <a:pt x="16" y="20"/>
                  <a:pt x="44" y="23"/>
                  <a:pt x="62" y="41"/>
                </a:cubicBezTo>
                <a:cubicBezTo>
                  <a:pt x="64" y="43"/>
                  <a:pt x="66" y="44"/>
                  <a:pt x="69" y="44"/>
                </a:cubicBezTo>
                <a:cubicBezTo>
                  <a:pt x="71" y="44"/>
                  <a:pt x="74" y="43"/>
                  <a:pt x="76" y="41"/>
                </a:cubicBezTo>
                <a:cubicBezTo>
                  <a:pt x="80" y="37"/>
                  <a:pt x="79" y="31"/>
                  <a:pt x="76" y="27"/>
                </a:cubicBezTo>
                <a:cubicBezTo>
                  <a:pt x="48" y="1"/>
                  <a:pt x="11" y="0"/>
                  <a:pt x="1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32" name="出自【趣你的PPT】(微信:qunideppt)：最优质的PPT资源库"/>
          <p:cNvSpPr>
            <a:spLocks/>
          </p:cNvSpPr>
          <p:nvPr/>
        </p:nvSpPr>
        <p:spPr bwMode="auto">
          <a:xfrm>
            <a:off x="8317624" y="3823779"/>
            <a:ext cx="30308" cy="31625"/>
          </a:xfrm>
          <a:custGeom>
            <a:avLst/>
            <a:gdLst>
              <a:gd name="T0" fmla="*/ 11 w 42"/>
              <a:gd name="T1" fmla="*/ 12 h 43"/>
              <a:gd name="T2" fmla="*/ 5 w 42"/>
              <a:gd name="T3" fmla="*/ 38 h 43"/>
              <a:gd name="T4" fmla="*/ 31 w 42"/>
              <a:gd name="T5" fmla="*/ 31 h 43"/>
              <a:gd name="T6" fmla="*/ 37 w 42"/>
              <a:gd name="T7" fmla="*/ 5 h 43"/>
              <a:gd name="T8" fmla="*/ 11 w 42"/>
              <a:gd name="T9" fmla="*/ 12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" h="43">
                <a:moveTo>
                  <a:pt x="11" y="12"/>
                </a:moveTo>
                <a:cubicBezTo>
                  <a:pt x="2" y="21"/>
                  <a:pt x="0" y="33"/>
                  <a:pt x="5" y="38"/>
                </a:cubicBezTo>
                <a:cubicBezTo>
                  <a:pt x="11" y="43"/>
                  <a:pt x="22" y="40"/>
                  <a:pt x="31" y="31"/>
                </a:cubicBezTo>
                <a:cubicBezTo>
                  <a:pt x="40" y="21"/>
                  <a:pt x="42" y="10"/>
                  <a:pt x="37" y="5"/>
                </a:cubicBezTo>
                <a:cubicBezTo>
                  <a:pt x="31" y="0"/>
                  <a:pt x="20" y="3"/>
                  <a:pt x="11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3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317625" y="4307369"/>
            <a:ext cx="129133" cy="4875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3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76776" y="4183508"/>
            <a:ext cx="209513" cy="213465"/>
          </a:xfrm>
          <a:custGeom>
            <a:avLst/>
            <a:gdLst>
              <a:gd name="T0" fmla="*/ 254 w 281"/>
              <a:gd name="T1" fmla="*/ 111 h 287"/>
              <a:gd name="T2" fmla="*/ 254 w 281"/>
              <a:gd name="T3" fmla="*/ 111 h 287"/>
              <a:gd name="T4" fmla="*/ 145 w 281"/>
              <a:gd name="T5" fmla="*/ 2 h 287"/>
              <a:gd name="T6" fmla="*/ 145 w 281"/>
              <a:gd name="T7" fmla="*/ 2 h 287"/>
              <a:gd name="T8" fmla="*/ 137 w 281"/>
              <a:gd name="T9" fmla="*/ 2 h 287"/>
              <a:gd name="T10" fmla="*/ 137 w 281"/>
              <a:gd name="T11" fmla="*/ 2 h 287"/>
              <a:gd name="T12" fmla="*/ 137 w 281"/>
              <a:gd name="T13" fmla="*/ 2 h 287"/>
              <a:gd name="T14" fmla="*/ 27 w 281"/>
              <a:gd name="T15" fmla="*/ 111 h 287"/>
              <a:gd name="T16" fmla="*/ 0 w 281"/>
              <a:gd name="T17" fmla="*/ 111 h 287"/>
              <a:gd name="T18" fmla="*/ 0 w 281"/>
              <a:gd name="T19" fmla="*/ 287 h 287"/>
              <a:gd name="T20" fmla="*/ 281 w 281"/>
              <a:gd name="T21" fmla="*/ 287 h 287"/>
              <a:gd name="T22" fmla="*/ 281 w 281"/>
              <a:gd name="T23" fmla="*/ 111 h 287"/>
              <a:gd name="T24" fmla="*/ 254 w 281"/>
              <a:gd name="T25" fmla="*/ 111 h 287"/>
              <a:gd name="T26" fmla="*/ 141 w 281"/>
              <a:gd name="T27" fmla="*/ 14 h 287"/>
              <a:gd name="T28" fmla="*/ 238 w 281"/>
              <a:gd name="T29" fmla="*/ 111 h 287"/>
              <a:gd name="T30" fmla="*/ 44 w 281"/>
              <a:gd name="T31" fmla="*/ 111 h 287"/>
              <a:gd name="T32" fmla="*/ 141 w 281"/>
              <a:gd name="T33" fmla="*/ 14 h 287"/>
              <a:gd name="T34" fmla="*/ 242 w 281"/>
              <a:gd name="T35" fmla="*/ 248 h 287"/>
              <a:gd name="T36" fmla="*/ 39 w 281"/>
              <a:gd name="T37" fmla="*/ 248 h 287"/>
              <a:gd name="T38" fmla="*/ 39 w 281"/>
              <a:gd name="T39" fmla="*/ 150 h 287"/>
              <a:gd name="T40" fmla="*/ 242 w 281"/>
              <a:gd name="T41" fmla="*/ 150 h 287"/>
              <a:gd name="T42" fmla="*/ 242 w 281"/>
              <a:gd name="T43" fmla="*/ 248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81" h="287">
                <a:moveTo>
                  <a:pt x="254" y="111"/>
                </a:moveTo>
                <a:cubicBezTo>
                  <a:pt x="254" y="111"/>
                  <a:pt x="254" y="111"/>
                  <a:pt x="254" y="111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3" y="0"/>
                  <a:pt x="139" y="0"/>
                  <a:pt x="137" y="2"/>
                </a:cubicBezTo>
                <a:cubicBezTo>
                  <a:pt x="137" y="2"/>
                  <a:pt x="137" y="2"/>
                  <a:pt x="137" y="2"/>
                </a:cubicBezTo>
                <a:cubicBezTo>
                  <a:pt x="137" y="2"/>
                  <a:pt x="137" y="2"/>
                  <a:pt x="137" y="2"/>
                </a:cubicBezTo>
                <a:cubicBezTo>
                  <a:pt x="27" y="111"/>
                  <a:pt x="27" y="111"/>
                  <a:pt x="2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287"/>
                  <a:pt x="0" y="287"/>
                  <a:pt x="0" y="287"/>
                </a:cubicBezTo>
                <a:cubicBezTo>
                  <a:pt x="281" y="287"/>
                  <a:pt x="281" y="287"/>
                  <a:pt x="281" y="287"/>
                </a:cubicBezTo>
                <a:cubicBezTo>
                  <a:pt x="281" y="111"/>
                  <a:pt x="281" y="111"/>
                  <a:pt x="281" y="111"/>
                </a:cubicBezTo>
                <a:lnTo>
                  <a:pt x="254" y="111"/>
                </a:lnTo>
                <a:close/>
                <a:moveTo>
                  <a:pt x="141" y="14"/>
                </a:moveTo>
                <a:cubicBezTo>
                  <a:pt x="238" y="111"/>
                  <a:pt x="238" y="111"/>
                  <a:pt x="238" y="111"/>
                </a:cubicBezTo>
                <a:cubicBezTo>
                  <a:pt x="44" y="111"/>
                  <a:pt x="44" y="111"/>
                  <a:pt x="44" y="111"/>
                </a:cubicBezTo>
                <a:lnTo>
                  <a:pt x="141" y="14"/>
                </a:lnTo>
                <a:close/>
                <a:moveTo>
                  <a:pt x="242" y="248"/>
                </a:moveTo>
                <a:cubicBezTo>
                  <a:pt x="39" y="248"/>
                  <a:pt x="39" y="248"/>
                  <a:pt x="39" y="248"/>
                </a:cubicBezTo>
                <a:cubicBezTo>
                  <a:pt x="39" y="150"/>
                  <a:pt x="39" y="150"/>
                  <a:pt x="39" y="150"/>
                </a:cubicBezTo>
                <a:cubicBezTo>
                  <a:pt x="242" y="150"/>
                  <a:pt x="242" y="150"/>
                  <a:pt x="242" y="150"/>
                </a:cubicBezTo>
                <a:lnTo>
                  <a:pt x="242" y="24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76220" y="1606113"/>
            <a:ext cx="227960" cy="205559"/>
          </a:xfrm>
          <a:custGeom>
            <a:avLst/>
            <a:gdLst>
              <a:gd name="T0" fmla="*/ 268 w 305"/>
              <a:gd name="T1" fmla="*/ 178 h 275"/>
              <a:gd name="T2" fmla="*/ 209 w 305"/>
              <a:gd name="T3" fmla="*/ 150 h 275"/>
              <a:gd name="T4" fmla="*/ 201 w 305"/>
              <a:gd name="T5" fmla="*/ 151 h 275"/>
              <a:gd name="T6" fmla="*/ 182 w 305"/>
              <a:gd name="T7" fmla="*/ 132 h 275"/>
              <a:gd name="T8" fmla="*/ 239 w 305"/>
              <a:gd name="T9" fmla="*/ 75 h 275"/>
              <a:gd name="T10" fmla="*/ 254 w 305"/>
              <a:gd name="T11" fmla="*/ 0 h 275"/>
              <a:gd name="T12" fmla="*/ 152 w 305"/>
              <a:gd name="T13" fmla="*/ 102 h 275"/>
              <a:gd name="T14" fmla="*/ 51 w 305"/>
              <a:gd name="T15" fmla="*/ 0 h 275"/>
              <a:gd name="T16" fmla="*/ 66 w 305"/>
              <a:gd name="T17" fmla="*/ 75 h 275"/>
              <a:gd name="T18" fmla="*/ 123 w 305"/>
              <a:gd name="T19" fmla="*/ 132 h 275"/>
              <a:gd name="T20" fmla="*/ 104 w 305"/>
              <a:gd name="T21" fmla="*/ 151 h 275"/>
              <a:gd name="T22" fmla="*/ 95 w 305"/>
              <a:gd name="T23" fmla="*/ 150 h 275"/>
              <a:gd name="T24" fmla="*/ 36 w 305"/>
              <a:gd name="T25" fmla="*/ 178 h 275"/>
              <a:gd name="T26" fmla="*/ 19 w 305"/>
              <a:gd name="T27" fmla="*/ 265 h 275"/>
              <a:gd name="T28" fmla="*/ 47 w 305"/>
              <a:gd name="T29" fmla="*/ 275 h 275"/>
              <a:gd name="T30" fmla="*/ 106 w 305"/>
              <a:gd name="T31" fmla="*/ 247 h 275"/>
              <a:gd name="T32" fmla="*/ 133 w 305"/>
              <a:gd name="T33" fmla="*/ 181 h 275"/>
              <a:gd name="T34" fmla="*/ 152 w 305"/>
              <a:gd name="T35" fmla="*/ 162 h 275"/>
              <a:gd name="T36" fmla="*/ 171 w 305"/>
              <a:gd name="T37" fmla="*/ 181 h 275"/>
              <a:gd name="T38" fmla="*/ 199 w 305"/>
              <a:gd name="T39" fmla="*/ 247 h 275"/>
              <a:gd name="T40" fmla="*/ 258 w 305"/>
              <a:gd name="T41" fmla="*/ 275 h 275"/>
              <a:gd name="T42" fmla="*/ 286 w 305"/>
              <a:gd name="T43" fmla="*/ 265 h 275"/>
              <a:gd name="T44" fmla="*/ 268 w 305"/>
              <a:gd name="T45" fmla="*/ 178 h 275"/>
              <a:gd name="T46" fmla="*/ 87 w 305"/>
              <a:gd name="T47" fmla="*/ 228 h 275"/>
              <a:gd name="T48" fmla="*/ 47 w 305"/>
              <a:gd name="T49" fmla="*/ 248 h 275"/>
              <a:gd name="T50" fmla="*/ 39 w 305"/>
              <a:gd name="T51" fmla="*/ 245 h 275"/>
              <a:gd name="T52" fmla="*/ 56 w 305"/>
              <a:gd name="T53" fmla="*/ 197 h 275"/>
              <a:gd name="T54" fmla="*/ 95 w 305"/>
              <a:gd name="T55" fmla="*/ 177 h 275"/>
              <a:gd name="T56" fmla="*/ 104 w 305"/>
              <a:gd name="T57" fmla="*/ 180 h 275"/>
              <a:gd name="T58" fmla="*/ 87 w 305"/>
              <a:gd name="T59" fmla="*/ 228 h 275"/>
              <a:gd name="T60" fmla="*/ 266 w 305"/>
              <a:gd name="T61" fmla="*/ 245 h 275"/>
              <a:gd name="T62" fmla="*/ 258 w 305"/>
              <a:gd name="T63" fmla="*/ 248 h 275"/>
              <a:gd name="T64" fmla="*/ 218 w 305"/>
              <a:gd name="T65" fmla="*/ 228 h 275"/>
              <a:gd name="T66" fmla="*/ 201 w 305"/>
              <a:gd name="T67" fmla="*/ 180 h 275"/>
              <a:gd name="T68" fmla="*/ 209 w 305"/>
              <a:gd name="T69" fmla="*/ 177 h 275"/>
              <a:gd name="T70" fmla="*/ 249 w 305"/>
              <a:gd name="T71" fmla="*/ 197 h 275"/>
              <a:gd name="T72" fmla="*/ 266 w 305"/>
              <a:gd name="T73" fmla="*/ 245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05" h="275">
                <a:moveTo>
                  <a:pt x="268" y="178"/>
                </a:moveTo>
                <a:cubicBezTo>
                  <a:pt x="250" y="160"/>
                  <a:pt x="228" y="150"/>
                  <a:pt x="209" y="150"/>
                </a:cubicBezTo>
                <a:cubicBezTo>
                  <a:pt x="206" y="150"/>
                  <a:pt x="203" y="150"/>
                  <a:pt x="201" y="151"/>
                </a:cubicBezTo>
                <a:cubicBezTo>
                  <a:pt x="182" y="132"/>
                  <a:pt x="182" y="132"/>
                  <a:pt x="182" y="132"/>
                </a:cubicBezTo>
                <a:cubicBezTo>
                  <a:pt x="239" y="75"/>
                  <a:pt x="239" y="75"/>
                  <a:pt x="239" y="75"/>
                </a:cubicBezTo>
                <a:cubicBezTo>
                  <a:pt x="239" y="75"/>
                  <a:pt x="283" y="29"/>
                  <a:pt x="254" y="0"/>
                </a:cubicBezTo>
                <a:cubicBezTo>
                  <a:pt x="152" y="102"/>
                  <a:pt x="152" y="102"/>
                  <a:pt x="152" y="102"/>
                </a:cubicBezTo>
                <a:cubicBezTo>
                  <a:pt x="51" y="0"/>
                  <a:pt x="51" y="0"/>
                  <a:pt x="51" y="0"/>
                </a:cubicBezTo>
                <a:cubicBezTo>
                  <a:pt x="22" y="29"/>
                  <a:pt x="66" y="75"/>
                  <a:pt x="66" y="75"/>
                </a:cubicBezTo>
                <a:cubicBezTo>
                  <a:pt x="123" y="132"/>
                  <a:pt x="123" y="132"/>
                  <a:pt x="123" y="132"/>
                </a:cubicBezTo>
                <a:cubicBezTo>
                  <a:pt x="104" y="151"/>
                  <a:pt x="104" y="151"/>
                  <a:pt x="104" y="151"/>
                </a:cubicBezTo>
                <a:cubicBezTo>
                  <a:pt x="101" y="150"/>
                  <a:pt x="98" y="150"/>
                  <a:pt x="95" y="150"/>
                </a:cubicBezTo>
                <a:cubicBezTo>
                  <a:pt x="77" y="150"/>
                  <a:pt x="55" y="160"/>
                  <a:pt x="36" y="178"/>
                </a:cubicBezTo>
                <a:cubicBezTo>
                  <a:pt x="8" y="207"/>
                  <a:pt x="0" y="245"/>
                  <a:pt x="19" y="265"/>
                </a:cubicBezTo>
                <a:cubicBezTo>
                  <a:pt x="26" y="272"/>
                  <a:pt x="36" y="275"/>
                  <a:pt x="47" y="275"/>
                </a:cubicBezTo>
                <a:cubicBezTo>
                  <a:pt x="66" y="275"/>
                  <a:pt x="88" y="265"/>
                  <a:pt x="106" y="247"/>
                </a:cubicBezTo>
                <a:cubicBezTo>
                  <a:pt x="127" y="227"/>
                  <a:pt x="137" y="201"/>
                  <a:pt x="133" y="181"/>
                </a:cubicBezTo>
                <a:cubicBezTo>
                  <a:pt x="152" y="162"/>
                  <a:pt x="152" y="162"/>
                  <a:pt x="152" y="162"/>
                </a:cubicBezTo>
                <a:cubicBezTo>
                  <a:pt x="171" y="181"/>
                  <a:pt x="171" y="181"/>
                  <a:pt x="171" y="181"/>
                </a:cubicBezTo>
                <a:cubicBezTo>
                  <a:pt x="168" y="201"/>
                  <a:pt x="178" y="227"/>
                  <a:pt x="199" y="247"/>
                </a:cubicBezTo>
                <a:cubicBezTo>
                  <a:pt x="217" y="265"/>
                  <a:pt x="239" y="275"/>
                  <a:pt x="258" y="275"/>
                </a:cubicBezTo>
                <a:cubicBezTo>
                  <a:pt x="269" y="275"/>
                  <a:pt x="279" y="272"/>
                  <a:pt x="286" y="265"/>
                </a:cubicBezTo>
                <a:cubicBezTo>
                  <a:pt x="305" y="245"/>
                  <a:pt x="297" y="207"/>
                  <a:pt x="268" y="178"/>
                </a:cubicBezTo>
                <a:close/>
                <a:moveTo>
                  <a:pt x="87" y="228"/>
                </a:moveTo>
                <a:cubicBezTo>
                  <a:pt x="72" y="242"/>
                  <a:pt x="56" y="248"/>
                  <a:pt x="47" y="248"/>
                </a:cubicBezTo>
                <a:cubicBezTo>
                  <a:pt x="45" y="248"/>
                  <a:pt x="41" y="247"/>
                  <a:pt x="39" y="245"/>
                </a:cubicBezTo>
                <a:cubicBezTo>
                  <a:pt x="33" y="240"/>
                  <a:pt x="36" y="217"/>
                  <a:pt x="56" y="197"/>
                </a:cubicBezTo>
                <a:cubicBezTo>
                  <a:pt x="71" y="183"/>
                  <a:pt x="86" y="177"/>
                  <a:pt x="95" y="177"/>
                </a:cubicBezTo>
                <a:cubicBezTo>
                  <a:pt x="98" y="177"/>
                  <a:pt x="102" y="178"/>
                  <a:pt x="104" y="180"/>
                </a:cubicBezTo>
                <a:cubicBezTo>
                  <a:pt x="109" y="185"/>
                  <a:pt x="107" y="208"/>
                  <a:pt x="87" y="228"/>
                </a:cubicBezTo>
                <a:close/>
                <a:moveTo>
                  <a:pt x="266" y="245"/>
                </a:moveTo>
                <a:cubicBezTo>
                  <a:pt x="264" y="247"/>
                  <a:pt x="260" y="248"/>
                  <a:pt x="258" y="248"/>
                </a:cubicBezTo>
                <a:cubicBezTo>
                  <a:pt x="249" y="248"/>
                  <a:pt x="233" y="242"/>
                  <a:pt x="218" y="228"/>
                </a:cubicBezTo>
                <a:cubicBezTo>
                  <a:pt x="198" y="208"/>
                  <a:pt x="195" y="185"/>
                  <a:pt x="201" y="180"/>
                </a:cubicBezTo>
                <a:cubicBezTo>
                  <a:pt x="203" y="178"/>
                  <a:pt x="207" y="177"/>
                  <a:pt x="209" y="177"/>
                </a:cubicBezTo>
                <a:cubicBezTo>
                  <a:pt x="218" y="177"/>
                  <a:pt x="234" y="183"/>
                  <a:pt x="249" y="197"/>
                </a:cubicBezTo>
                <a:cubicBezTo>
                  <a:pt x="269" y="217"/>
                  <a:pt x="272" y="240"/>
                  <a:pt x="266" y="24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3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01460" y="1681221"/>
            <a:ext cx="214784" cy="54026"/>
          </a:xfrm>
          <a:custGeom>
            <a:avLst/>
            <a:gdLst>
              <a:gd name="T0" fmla="*/ 0 w 163"/>
              <a:gd name="T1" fmla="*/ 0 h 41"/>
              <a:gd name="T2" fmla="*/ 0 w 163"/>
              <a:gd name="T3" fmla="*/ 41 h 41"/>
              <a:gd name="T4" fmla="*/ 163 w 163"/>
              <a:gd name="T5" fmla="*/ 41 h 41"/>
              <a:gd name="T6" fmla="*/ 163 w 163"/>
              <a:gd name="T7" fmla="*/ 0 h 41"/>
              <a:gd name="T8" fmla="*/ 0 w 163"/>
              <a:gd name="T9" fmla="*/ 0 h 41"/>
              <a:gd name="T10" fmla="*/ 23 w 163"/>
              <a:gd name="T11" fmla="*/ 19 h 41"/>
              <a:gd name="T12" fmla="*/ 17 w 163"/>
              <a:gd name="T13" fmla="*/ 19 h 41"/>
              <a:gd name="T14" fmla="*/ 17 w 163"/>
              <a:gd name="T15" fmla="*/ 7 h 41"/>
              <a:gd name="T16" fmla="*/ 23 w 163"/>
              <a:gd name="T17" fmla="*/ 7 h 41"/>
              <a:gd name="T18" fmla="*/ 23 w 163"/>
              <a:gd name="T19" fmla="*/ 19 h 41"/>
              <a:gd name="T20" fmla="*/ 44 w 163"/>
              <a:gd name="T21" fmla="*/ 28 h 41"/>
              <a:gd name="T22" fmla="*/ 37 w 163"/>
              <a:gd name="T23" fmla="*/ 28 h 41"/>
              <a:gd name="T24" fmla="*/ 37 w 163"/>
              <a:gd name="T25" fmla="*/ 7 h 41"/>
              <a:gd name="T26" fmla="*/ 44 w 163"/>
              <a:gd name="T27" fmla="*/ 7 h 41"/>
              <a:gd name="T28" fmla="*/ 44 w 163"/>
              <a:gd name="T29" fmla="*/ 28 h 41"/>
              <a:gd name="T30" fmla="*/ 64 w 163"/>
              <a:gd name="T31" fmla="*/ 19 h 41"/>
              <a:gd name="T32" fmla="*/ 57 w 163"/>
              <a:gd name="T33" fmla="*/ 19 h 41"/>
              <a:gd name="T34" fmla="*/ 57 w 163"/>
              <a:gd name="T35" fmla="*/ 7 h 41"/>
              <a:gd name="T36" fmla="*/ 64 w 163"/>
              <a:gd name="T37" fmla="*/ 7 h 41"/>
              <a:gd name="T38" fmla="*/ 64 w 163"/>
              <a:gd name="T39" fmla="*/ 19 h 41"/>
              <a:gd name="T40" fmla="*/ 85 w 163"/>
              <a:gd name="T41" fmla="*/ 28 h 41"/>
              <a:gd name="T42" fmla="*/ 78 w 163"/>
              <a:gd name="T43" fmla="*/ 28 h 41"/>
              <a:gd name="T44" fmla="*/ 78 w 163"/>
              <a:gd name="T45" fmla="*/ 7 h 41"/>
              <a:gd name="T46" fmla="*/ 85 w 163"/>
              <a:gd name="T47" fmla="*/ 7 h 41"/>
              <a:gd name="T48" fmla="*/ 85 w 163"/>
              <a:gd name="T49" fmla="*/ 28 h 41"/>
              <a:gd name="T50" fmla="*/ 105 w 163"/>
              <a:gd name="T51" fmla="*/ 19 h 41"/>
              <a:gd name="T52" fmla="*/ 98 w 163"/>
              <a:gd name="T53" fmla="*/ 19 h 41"/>
              <a:gd name="T54" fmla="*/ 98 w 163"/>
              <a:gd name="T55" fmla="*/ 7 h 41"/>
              <a:gd name="T56" fmla="*/ 105 w 163"/>
              <a:gd name="T57" fmla="*/ 7 h 41"/>
              <a:gd name="T58" fmla="*/ 105 w 163"/>
              <a:gd name="T59" fmla="*/ 19 h 41"/>
              <a:gd name="T60" fmla="*/ 125 w 163"/>
              <a:gd name="T61" fmla="*/ 28 h 41"/>
              <a:gd name="T62" fmla="*/ 119 w 163"/>
              <a:gd name="T63" fmla="*/ 28 h 41"/>
              <a:gd name="T64" fmla="*/ 119 w 163"/>
              <a:gd name="T65" fmla="*/ 7 h 41"/>
              <a:gd name="T66" fmla="*/ 125 w 163"/>
              <a:gd name="T67" fmla="*/ 7 h 41"/>
              <a:gd name="T68" fmla="*/ 125 w 163"/>
              <a:gd name="T69" fmla="*/ 28 h 41"/>
              <a:gd name="T70" fmla="*/ 146 w 163"/>
              <a:gd name="T71" fmla="*/ 19 h 41"/>
              <a:gd name="T72" fmla="*/ 139 w 163"/>
              <a:gd name="T73" fmla="*/ 19 h 41"/>
              <a:gd name="T74" fmla="*/ 139 w 163"/>
              <a:gd name="T75" fmla="*/ 7 h 41"/>
              <a:gd name="T76" fmla="*/ 146 w 163"/>
              <a:gd name="T77" fmla="*/ 7 h 41"/>
              <a:gd name="T78" fmla="*/ 146 w 163"/>
              <a:gd name="T79" fmla="*/ 1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3" h="41">
                <a:moveTo>
                  <a:pt x="0" y="0"/>
                </a:moveTo>
                <a:lnTo>
                  <a:pt x="0" y="41"/>
                </a:lnTo>
                <a:lnTo>
                  <a:pt x="163" y="41"/>
                </a:lnTo>
                <a:lnTo>
                  <a:pt x="163" y="0"/>
                </a:lnTo>
                <a:lnTo>
                  <a:pt x="0" y="0"/>
                </a:lnTo>
                <a:close/>
                <a:moveTo>
                  <a:pt x="23" y="19"/>
                </a:moveTo>
                <a:lnTo>
                  <a:pt x="17" y="19"/>
                </a:lnTo>
                <a:lnTo>
                  <a:pt x="17" y="7"/>
                </a:lnTo>
                <a:lnTo>
                  <a:pt x="23" y="7"/>
                </a:lnTo>
                <a:lnTo>
                  <a:pt x="23" y="19"/>
                </a:lnTo>
                <a:close/>
                <a:moveTo>
                  <a:pt x="44" y="28"/>
                </a:moveTo>
                <a:lnTo>
                  <a:pt x="37" y="28"/>
                </a:lnTo>
                <a:lnTo>
                  <a:pt x="37" y="7"/>
                </a:lnTo>
                <a:lnTo>
                  <a:pt x="44" y="7"/>
                </a:lnTo>
                <a:lnTo>
                  <a:pt x="44" y="28"/>
                </a:lnTo>
                <a:close/>
                <a:moveTo>
                  <a:pt x="64" y="19"/>
                </a:moveTo>
                <a:lnTo>
                  <a:pt x="57" y="19"/>
                </a:lnTo>
                <a:lnTo>
                  <a:pt x="57" y="7"/>
                </a:lnTo>
                <a:lnTo>
                  <a:pt x="64" y="7"/>
                </a:lnTo>
                <a:lnTo>
                  <a:pt x="64" y="19"/>
                </a:lnTo>
                <a:close/>
                <a:moveTo>
                  <a:pt x="85" y="28"/>
                </a:moveTo>
                <a:lnTo>
                  <a:pt x="78" y="28"/>
                </a:lnTo>
                <a:lnTo>
                  <a:pt x="78" y="7"/>
                </a:lnTo>
                <a:lnTo>
                  <a:pt x="85" y="7"/>
                </a:lnTo>
                <a:lnTo>
                  <a:pt x="85" y="28"/>
                </a:lnTo>
                <a:close/>
                <a:moveTo>
                  <a:pt x="105" y="19"/>
                </a:moveTo>
                <a:lnTo>
                  <a:pt x="98" y="19"/>
                </a:lnTo>
                <a:lnTo>
                  <a:pt x="98" y="7"/>
                </a:lnTo>
                <a:lnTo>
                  <a:pt x="105" y="7"/>
                </a:lnTo>
                <a:lnTo>
                  <a:pt x="105" y="19"/>
                </a:lnTo>
                <a:close/>
                <a:moveTo>
                  <a:pt x="125" y="28"/>
                </a:moveTo>
                <a:lnTo>
                  <a:pt x="119" y="28"/>
                </a:lnTo>
                <a:lnTo>
                  <a:pt x="119" y="7"/>
                </a:lnTo>
                <a:lnTo>
                  <a:pt x="125" y="7"/>
                </a:lnTo>
                <a:lnTo>
                  <a:pt x="125" y="28"/>
                </a:lnTo>
                <a:close/>
                <a:moveTo>
                  <a:pt x="146" y="19"/>
                </a:moveTo>
                <a:lnTo>
                  <a:pt x="139" y="19"/>
                </a:lnTo>
                <a:lnTo>
                  <a:pt x="139" y="7"/>
                </a:lnTo>
                <a:lnTo>
                  <a:pt x="146" y="7"/>
                </a:lnTo>
                <a:lnTo>
                  <a:pt x="146" y="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37" name="出自【趣你的PPT】(微信:qunideppt)：最优质的PPT资源库"/>
          <p:cNvSpPr>
            <a:spLocks/>
          </p:cNvSpPr>
          <p:nvPr/>
        </p:nvSpPr>
        <p:spPr bwMode="auto">
          <a:xfrm>
            <a:off x="4831026" y="1695715"/>
            <a:ext cx="40849" cy="52708"/>
          </a:xfrm>
          <a:custGeom>
            <a:avLst/>
            <a:gdLst>
              <a:gd name="T0" fmla="*/ 42 w 56"/>
              <a:gd name="T1" fmla="*/ 32 h 72"/>
              <a:gd name="T2" fmla="*/ 30 w 56"/>
              <a:gd name="T3" fmla="*/ 32 h 72"/>
              <a:gd name="T4" fmla="*/ 30 w 56"/>
              <a:gd name="T5" fmla="*/ 11 h 72"/>
              <a:gd name="T6" fmla="*/ 42 w 56"/>
              <a:gd name="T7" fmla="*/ 11 h 72"/>
              <a:gd name="T8" fmla="*/ 42 w 56"/>
              <a:gd name="T9" fmla="*/ 32 h 72"/>
              <a:gd name="T10" fmla="*/ 45 w 56"/>
              <a:gd name="T11" fmla="*/ 30 h 72"/>
              <a:gd name="T12" fmla="*/ 46 w 56"/>
              <a:gd name="T13" fmla="*/ 28 h 72"/>
              <a:gd name="T14" fmla="*/ 52 w 56"/>
              <a:gd name="T15" fmla="*/ 10 h 72"/>
              <a:gd name="T16" fmla="*/ 56 w 56"/>
              <a:gd name="T17" fmla="*/ 0 h 72"/>
              <a:gd name="T18" fmla="*/ 0 w 56"/>
              <a:gd name="T19" fmla="*/ 0 h 72"/>
              <a:gd name="T20" fmla="*/ 0 w 56"/>
              <a:gd name="T21" fmla="*/ 72 h 72"/>
              <a:gd name="T22" fmla="*/ 11 w 56"/>
              <a:gd name="T23" fmla="*/ 72 h 72"/>
              <a:gd name="T24" fmla="*/ 42 w 56"/>
              <a:gd name="T25" fmla="*/ 3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" h="72">
                <a:moveTo>
                  <a:pt x="42" y="32"/>
                </a:moveTo>
                <a:cubicBezTo>
                  <a:pt x="30" y="32"/>
                  <a:pt x="30" y="32"/>
                  <a:pt x="30" y="32"/>
                </a:cubicBezTo>
                <a:cubicBezTo>
                  <a:pt x="30" y="11"/>
                  <a:pt x="30" y="11"/>
                  <a:pt x="30" y="11"/>
                </a:cubicBezTo>
                <a:cubicBezTo>
                  <a:pt x="42" y="11"/>
                  <a:pt x="42" y="11"/>
                  <a:pt x="42" y="11"/>
                </a:cubicBezTo>
                <a:cubicBezTo>
                  <a:pt x="42" y="32"/>
                  <a:pt x="42" y="32"/>
                  <a:pt x="42" y="32"/>
                </a:cubicBezTo>
                <a:cubicBezTo>
                  <a:pt x="43" y="31"/>
                  <a:pt x="44" y="31"/>
                  <a:pt x="45" y="30"/>
                </a:cubicBezTo>
                <a:cubicBezTo>
                  <a:pt x="46" y="28"/>
                  <a:pt x="46" y="28"/>
                  <a:pt x="46" y="28"/>
                </a:cubicBezTo>
                <a:cubicBezTo>
                  <a:pt x="52" y="10"/>
                  <a:pt x="52" y="10"/>
                  <a:pt x="52" y="10"/>
                </a:cubicBezTo>
                <a:cubicBezTo>
                  <a:pt x="53" y="6"/>
                  <a:pt x="54" y="3"/>
                  <a:pt x="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72"/>
                  <a:pt x="0" y="72"/>
                  <a:pt x="0" y="72"/>
                </a:cubicBezTo>
                <a:cubicBezTo>
                  <a:pt x="11" y="72"/>
                  <a:pt x="11" y="72"/>
                  <a:pt x="11" y="72"/>
                </a:cubicBezTo>
                <a:cubicBezTo>
                  <a:pt x="16" y="55"/>
                  <a:pt x="30" y="41"/>
                  <a:pt x="42" y="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001007" y="1761600"/>
            <a:ext cx="43484" cy="51391"/>
          </a:xfrm>
          <a:custGeom>
            <a:avLst/>
            <a:gdLst>
              <a:gd name="T0" fmla="*/ 11 w 59"/>
              <a:gd name="T1" fmla="*/ 46 h 70"/>
              <a:gd name="T2" fmla="*/ 41 w 59"/>
              <a:gd name="T3" fmla="*/ 70 h 70"/>
              <a:gd name="T4" fmla="*/ 57 w 59"/>
              <a:gd name="T5" fmla="*/ 64 h 70"/>
              <a:gd name="T6" fmla="*/ 59 w 59"/>
              <a:gd name="T7" fmla="*/ 26 h 70"/>
              <a:gd name="T8" fmla="*/ 43 w 59"/>
              <a:gd name="T9" fmla="*/ 0 h 70"/>
              <a:gd name="T10" fmla="*/ 0 w 59"/>
              <a:gd name="T11" fmla="*/ 0 h 70"/>
              <a:gd name="T12" fmla="*/ 11 w 59"/>
              <a:gd name="T13" fmla="*/ 46 h 70"/>
              <a:gd name="T14" fmla="*/ 32 w 59"/>
              <a:gd name="T15" fmla="*/ 27 h 70"/>
              <a:gd name="T16" fmla="*/ 41 w 59"/>
              <a:gd name="T17" fmla="*/ 31 h 70"/>
              <a:gd name="T18" fmla="*/ 38 w 59"/>
              <a:gd name="T19" fmla="*/ 40 h 70"/>
              <a:gd name="T20" fmla="*/ 28 w 59"/>
              <a:gd name="T21" fmla="*/ 37 h 70"/>
              <a:gd name="T22" fmla="*/ 32 w 59"/>
              <a:gd name="T23" fmla="*/ 27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9" h="70">
                <a:moveTo>
                  <a:pt x="11" y="46"/>
                </a:moveTo>
                <a:cubicBezTo>
                  <a:pt x="21" y="44"/>
                  <a:pt x="33" y="54"/>
                  <a:pt x="41" y="70"/>
                </a:cubicBezTo>
                <a:cubicBezTo>
                  <a:pt x="57" y="64"/>
                  <a:pt x="57" y="64"/>
                  <a:pt x="57" y="64"/>
                </a:cubicBezTo>
                <a:cubicBezTo>
                  <a:pt x="50" y="47"/>
                  <a:pt x="52" y="31"/>
                  <a:pt x="59" y="26"/>
                </a:cubicBezTo>
                <a:cubicBezTo>
                  <a:pt x="43" y="0"/>
                  <a:pt x="43" y="0"/>
                  <a:pt x="43" y="0"/>
                </a:cubicBezTo>
                <a:cubicBezTo>
                  <a:pt x="0" y="0"/>
                  <a:pt x="0" y="0"/>
                  <a:pt x="0" y="0"/>
                </a:cubicBezTo>
                <a:lnTo>
                  <a:pt x="11" y="46"/>
                </a:lnTo>
                <a:close/>
                <a:moveTo>
                  <a:pt x="32" y="27"/>
                </a:moveTo>
                <a:cubicBezTo>
                  <a:pt x="36" y="26"/>
                  <a:pt x="40" y="27"/>
                  <a:pt x="41" y="31"/>
                </a:cubicBezTo>
                <a:cubicBezTo>
                  <a:pt x="43" y="35"/>
                  <a:pt x="41" y="39"/>
                  <a:pt x="38" y="40"/>
                </a:cubicBezTo>
                <a:cubicBezTo>
                  <a:pt x="34" y="42"/>
                  <a:pt x="30" y="40"/>
                  <a:pt x="28" y="37"/>
                </a:cubicBezTo>
                <a:cubicBezTo>
                  <a:pt x="27" y="33"/>
                  <a:pt x="28" y="29"/>
                  <a:pt x="32" y="2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39" name="出自【趣你的PPT】(微信:qunideppt)：最优质的PPT资源库"/>
          <p:cNvSpPr>
            <a:spLocks/>
          </p:cNvSpPr>
          <p:nvPr/>
        </p:nvSpPr>
        <p:spPr bwMode="auto">
          <a:xfrm>
            <a:off x="4937759" y="1600842"/>
            <a:ext cx="61931" cy="83015"/>
          </a:xfrm>
          <a:custGeom>
            <a:avLst/>
            <a:gdLst>
              <a:gd name="T0" fmla="*/ 44 w 84"/>
              <a:gd name="T1" fmla="*/ 16 h 110"/>
              <a:gd name="T2" fmla="*/ 16 w 84"/>
              <a:gd name="T3" fmla="*/ 4 h 110"/>
              <a:gd name="T4" fmla="*/ 5 w 84"/>
              <a:gd name="T5" fmla="*/ 32 h 110"/>
              <a:gd name="T6" fmla="*/ 38 w 84"/>
              <a:gd name="T7" fmla="*/ 110 h 110"/>
              <a:gd name="T8" fmla="*/ 84 w 84"/>
              <a:gd name="T9" fmla="*/ 110 h 110"/>
              <a:gd name="T10" fmla="*/ 44 w 84"/>
              <a:gd name="T11" fmla="*/ 16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4" h="110">
                <a:moveTo>
                  <a:pt x="44" y="16"/>
                </a:moveTo>
                <a:cubicBezTo>
                  <a:pt x="39" y="5"/>
                  <a:pt x="27" y="0"/>
                  <a:pt x="16" y="4"/>
                </a:cubicBezTo>
                <a:cubicBezTo>
                  <a:pt x="5" y="9"/>
                  <a:pt x="0" y="21"/>
                  <a:pt x="5" y="32"/>
                </a:cubicBezTo>
                <a:cubicBezTo>
                  <a:pt x="38" y="110"/>
                  <a:pt x="38" y="110"/>
                  <a:pt x="38" y="110"/>
                </a:cubicBezTo>
                <a:cubicBezTo>
                  <a:pt x="84" y="110"/>
                  <a:pt x="84" y="110"/>
                  <a:pt x="84" y="110"/>
                </a:cubicBezTo>
                <a:lnTo>
                  <a:pt x="44" y="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19311" y="1695715"/>
            <a:ext cx="126498" cy="52708"/>
          </a:xfrm>
          <a:custGeom>
            <a:avLst/>
            <a:gdLst>
              <a:gd name="T0" fmla="*/ 169 w 169"/>
              <a:gd name="T1" fmla="*/ 72 h 72"/>
              <a:gd name="T2" fmla="*/ 169 w 169"/>
              <a:gd name="T3" fmla="*/ 0 h 72"/>
              <a:gd name="T4" fmla="*/ 12 w 169"/>
              <a:gd name="T5" fmla="*/ 0 h 72"/>
              <a:gd name="T6" fmla="*/ 9 w 169"/>
              <a:gd name="T7" fmla="*/ 9 h 72"/>
              <a:gd name="T8" fmla="*/ 9 w 169"/>
              <a:gd name="T9" fmla="*/ 35 h 72"/>
              <a:gd name="T10" fmla="*/ 2 w 169"/>
              <a:gd name="T11" fmla="*/ 56 h 72"/>
              <a:gd name="T12" fmla="*/ 0 w 169"/>
              <a:gd name="T13" fmla="*/ 61 h 72"/>
              <a:gd name="T14" fmla="*/ 2 w 169"/>
              <a:gd name="T15" fmla="*/ 72 h 72"/>
              <a:gd name="T16" fmla="*/ 169 w 169"/>
              <a:gd name="T17" fmla="*/ 72 h 72"/>
              <a:gd name="T18" fmla="*/ 139 w 169"/>
              <a:gd name="T19" fmla="*/ 11 h 72"/>
              <a:gd name="T20" fmla="*/ 139 w 169"/>
              <a:gd name="T21" fmla="*/ 32 h 72"/>
              <a:gd name="T22" fmla="*/ 127 w 169"/>
              <a:gd name="T23" fmla="*/ 32 h 72"/>
              <a:gd name="T24" fmla="*/ 127 w 169"/>
              <a:gd name="T25" fmla="*/ 11 h 72"/>
              <a:gd name="T26" fmla="*/ 139 w 169"/>
              <a:gd name="T27" fmla="*/ 11 h 72"/>
              <a:gd name="T28" fmla="*/ 31 w 169"/>
              <a:gd name="T29" fmla="*/ 49 h 72"/>
              <a:gd name="T30" fmla="*/ 19 w 169"/>
              <a:gd name="T31" fmla="*/ 49 h 72"/>
              <a:gd name="T32" fmla="*/ 19 w 169"/>
              <a:gd name="T33" fmla="*/ 11 h 72"/>
              <a:gd name="T34" fmla="*/ 31 w 169"/>
              <a:gd name="T35" fmla="*/ 11 h 72"/>
              <a:gd name="T36" fmla="*/ 31 w 169"/>
              <a:gd name="T37" fmla="*/ 49 h 72"/>
              <a:gd name="T38" fmla="*/ 67 w 169"/>
              <a:gd name="T39" fmla="*/ 32 h 72"/>
              <a:gd name="T40" fmla="*/ 55 w 169"/>
              <a:gd name="T41" fmla="*/ 32 h 72"/>
              <a:gd name="T42" fmla="*/ 55 w 169"/>
              <a:gd name="T43" fmla="*/ 11 h 72"/>
              <a:gd name="T44" fmla="*/ 67 w 169"/>
              <a:gd name="T45" fmla="*/ 11 h 72"/>
              <a:gd name="T46" fmla="*/ 67 w 169"/>
              <a:gd name="T47" fmla="*/ 32 h 72"/>
              <a:gd name="T48" fmla="*/ 103 w 169"/>
              <a:gd name="T49" fmla="*/ 49 h 72"/>
              <a:gd name="T50" fmla="*/ 91 w 169"/>
              <a:gd name="T51" fmla="*/ 49 h 72"/>
              <a:gd name="T52" fmla="*/ 91 w 169"/>
              <a:gd name="T53" fmla="*/ 11 h 72"/>
              <a:gd name="T54" fmla="*/ 103 w 169"/>
              <a:gd name="T55" fmla="*/ 11 h 72"/>
              <a:gd name="T56" fmla="*/ 103 w 169"/>
              <a:gd name="T57" fmla="*/ 49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69" h="72">
                <a:moveTo>
                  <a:pt x="169" y="72"/>
                </a:moveTo>
                <a:cubicBezTo>
                  <a:pt x="169" y="0"/>
                  <a:pt x="169" y="0"/>
                  <a:pt x="169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9" y="9"/>
                  <a:pt x="9" y="9"/>
                  <a:pt x="9" y="9"/>
                </a:cubicBezTo>
                <a:cubicBezTo>
                  <a:pt x="11" y="17"/>
                  <a:pt x="12" y="26"/>
                  <a:pt x="9" y="35"/>
                </a:cubicBezTo>
                <a:cubicBezTo>
                  <a:pt x="2" y="56"/>
                  <a:pt x="2" y="56"/>
                  <a:pt x="2" y="56"/>
                </a:cubicBezTo>
                <a:cubicBezTo>
                  <a:pt x="0" y="61"/>
                  <a:pt x="0" y="61"/>
                  <a:pt x="0" y="61"/>
                </a:cubicBezTo>
                <a:cubicBezTo>
                  <a:pt x="1" y="65"/>
                  <a:pt x="2" y="68"/>
                  <a:pt x="2" y="72"/>
                </a:cubicBezTo>
                <a:lnTo>
                  <a:pt x="169" y="72"/>
                </a:lnTo>
                <a:close/>
                <a:moveTo>
                  <a:pt x="139" y="11"/>
                </a:moveTo>
                <a:cubicBezTo>
                  <a:pt x="139" y="32"/>
                  <a:pt x="139" y="32"/>
                  <a:pt x="139" y="32"/>
                </a:cubicBezTo>
                <a:cubicBezTo>
                  <a:pt x="127" y="32"/>
                  <a:pt x="127" y="32"/>
                  <a:pt x="127" y="32"/>
                </a:cubicBezTo>
                <a:cubicBezTo>
                  <a:pt x="127" y="11"/>
                  <a:pt x="127" y="11"/>
                  <a:pt x="127" y="11"/>
                </a:cubicBezTo>
                <a:lnTo>
                  <a:pt x="139" y="11"/>
                </a:lnTo>
                <a:close/>
                <a:moveTo>
                  <a:pt x="31" y="49"/>
                </a:moveTo>
                <a:cubicBezTo>
                  <a:pt x="19" y="49"/>
                  <a:pt x="19" y="49"/>
                  <a:pt x="19" y="49"/>
                </a:cubicBezTo>
                <a:cubicBezTo>
                  <a:pt x="19" y="11"/>
                  <a:pt x="19" y="11"/>
                  <a:pt x="19" y="11"/>
                </a:cubicBezTo>
                <a:cubicBezTo>
                  <a:pt x="31" y="11"/>
                  <a:pt x="31" y="11"/>
                  <a:pt x="31" y="11"/>
                </a:cubicBezTo>
                <a:lnTo>
                  <a:pt x="31" y="49"/>
                </a:lnTo>
                <a:close/>
                <a:moveTo>
                  <a:pt x="67" y="32"/>
                </a:moveTo>
                <a:cubicBezTo>
                  <a:pt x="55" y="32"/>
                  <a:pt x="55" y="32"/>
                  <a:pt x="55" y="32"/>
                </a:cubicBezTo>
                <a:cubicBezTo>
                  <a:pt x="55" y="11"/>
                  <a:pt x="55" y="11"/>
                  <a:pt x="55" y="11"/>
                </a:cubicBezTo>
                <a:cubicBezTo>
                  <a:pt x="67" y="11"/>
                  <a:pt x="67" y="11"/>
                  <a:pt x="67" y="11"/>
                </a:cubicBezTo>
                <a:lnTo>
                  <a:pt x="67" y="32"/>
                </a:lnTo>
                <a:close/>
                <a:moveTo>
                  <a:pt x="103" y="49"/>
                </a:moveTo>
                <a:cubicBezTo>
                  <a:pt x="91" y="49"/>
                  <a:pt x="91" y="49"/>
                  <a:pt x="91" y="49"/>
                </a:cubicBezTo>
                <a:cubicBezTo>
                  <a:pt x="91" y="11"/>
                  <a:pt x="91" y="11"/>
                  <a:pt x="91" y="11"/>
                </a:cubicBezTo>
                <a:cubicBezTo>
                  <a:pt x="103" y="11"/>
                  <a:pt x="103" y="11"/>
                  <a:pt x="103" y="11"/>
                </a:cubicBezTo>
                <a:lnTo>
                  <a:pt x="103" y="4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41" name="出自【趣你的PPT】(微信:qunideppt)：最优质的PPT资源库"/>
          <p:cNvSpPr>
            <a:spLocks/>
          </p:cNvSpPr>
          <p:nvPr/>
        </p:nvSpPr>
        <p:spPr bwMode="auto">
          <a:xfrm>
            <a:off x="4833661" y="1727341"/>
            <a:ext cx="83015" cy="85649"/>
          </a:xfrm>
          <a:custGeom>
            <a:avLst/>
            <a:gdLst>
              <a:gd name="T0" fmla="*/ 94 w 110"/>
              <a:gd name="T1" fmla="*/ 18 h 114"/>
              <a:gd name="T2" fmla="*/ 95 w 110"/>
              <a:gd name="T3" fmla="*/ 17 h 114"/>
              <a:gd name="T4" fmla="*/ 63 w 110"/>
              <a:gd name="T5" fmla="*/ 0 h 114"/>
              <a:gd name="T6" fmla="*/ 55 w 110"/>
              <a:gd name="T7" fmla="*/ 0 h 114"/>
              <a:gd name="T8" fmla="*/ 24 w 110"/>
              <a:gd name="T9" fmla="*/ 53 h 114"/>
              <a:gd name="T10" fmla="*/ 2 w 110"/>
              <a:gd name="T11" fmla="*/ 98 h 114"/>
              <a:gd name="T12" fmla="*/ 32 w 110"/>
              <a:gd name="T13" fmla="*/ 112 h 114"/>
              <a:gd name="T14" fmla="*/ 42 w 110"/>
              <a:gd name="T15" fmla="*/ 109 h 114"/>
              <a:gd name="T16" fmla="*/ 94 w 110"/>
              <a:gd name="T17" fmla="*/ 18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0" h="114">
                <a:moveTo>
                  <a:pt x="94" y="18"/>
                </a:moveTo>
                <a:cubicBezTo>
                  <a:pt x="95" y="17"/>
                  <a:pt x="95" y="17"/>
                  <a:pt x="95" y="17"/>
                </a:cubicBezTo>
                <a:cubicBezTo>
                  <a:pt x="86" y="5"/>
                  <a:pt x="74" y="1"/>
                  <a:pt x="63" y="0"/>
                </a:cubicBezTo>
                <a:cubicBezTo>
                  <a:pt x="60" y="0"/>
                  <a:pt x="57" y="0"/>
                  <a:pt x="55" y="0"/>
                </a:cubicBezTo>
                <a:cubicBezTo>
                  <a:pt x="47" y="4"/>
                  <a:pt x="16" y="25"/>
                  <a:pt x="24" y="53"/>
                </a:cubicBezTo>
                <a:cubicBezTo>
                  <a:pt x="35" y="91"/>
                  <a:pt x="8" y="95"/>
                  <a:pt x="2" y="98"/>
                </a:cubicBezTo>
                <a:cubicBezTo>
                  <a:pt x="0" y="99"/>
                  <a:pt x="11" y="114"/>
                  <a:pt x="32" y="112"/>
                </a:cubicBezTo>
                <a:cubicBezTo>
                  <a:pt x="35" y="111"/>
                  <a:pt x="38" y="110"/>
                  <a:pt x="42" y="109"/>
                </a:cubicBezTo>
                <a:cubicBezTo>
                  <a:pt x="69" y="99"/>
                  <a:pt x="110" y="63"/>
                  <a:pt x="94" y="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42" name="出自【趣你的PPT】(微信:qunideppt)：最优质的PPT资源库"/>
          <p:cNvSpPr>
            <a:spLocks/>
          </p:cNvSpPr>
          <p:nvPr/>
        </p:nvSpPr>
        <p:spPr bwMode="auto">
          <a:xfrm>
            <a:off x="4878463" y="1602161"/>
            <a:ext cx="63249" cy="130451"/>
          </a:xfrm>
          <a:custGeom>
            <a:avLst/>
            <a:gdLst>
              <a:gd name="T0" fmla="*/ 18 w 84"/>
              <a:gd name="T1" fmla="*/ 126 h 174"/>
              <a:gd name="T2" fmla="*/ 5 w 84"/>
              <a:gd name="T3" fmla="*/ 140 h 174"/>
              <a:gd name="T4" fmla="*/ 0 w 84"/>
              <a:gd name="T5" fmla="*/ 157 h 174"/>
              <a:gd name="T6" fmla="*/ 5 w 84"/>
              <a:gd name="T7" fmla="*/ 158 h 174"/>
              <a:gd name="T8" fmla="*/ 39 w 84"/>
              <a:gd name="T9" fmla="*/ 174 h 174"/>
              <a:gd name="T10" fmla="*/ 46 w 84"/>
              <a:gd name="T11" fmla="*/ 153 h 174"/>
              <a:gd name="T12" fmla="*/ 43 w 84"/>
              <a:gd name="T13" fmla="*/ 134 h 174"/>
              <a:gd name="T14" fmla="*/ 82 w 84"/>
              <a:gd name="T15" fmla="*/ 17 h 174"/>
              <a:gd name="T16" fmla="*/ 73 w 84"/>
              <a:gd name="T17" fmla="*/ 1 h 174"/>
              <a:gd name="T18" fmla="*/ 68 w 84"/>
              <a:gd name="T19" fmla="*/ 0 h 174"/>
              <a:gd name="T20" fmla="*/ 57 w 84"/>
              <a:gd name="T21" fmla="*/ 9 h 174"/>
              <a:gd name="T22" fmla="*/ 18 w 84"/>
              <a:gd name="T23" fmla="*/ 126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4" h="174">
                <a:moveTo>
                  <a:pt x="18" y="126"/>
                </a:moveTo>
                <a:cubicBezTo>
                  <a:pt x="13" y="128"/>
                  <a:pt x="8" y="133"/>
                  <a:pt x="5" y="140"/>
                </a:cubicBezTo>
                <a:cubicBezTo>
                  <a:pt x="0" y="157"/>
                  <a:pt x="0" y="157"/>
                  <a:pt x="0" y="157"/>
                </a:cubicBezTo>
                <a:cubicBezTo>
                  <a:pt x="1" y="157"/>
                  <a:pt x="3" y="158"/>
                  <a:pt x="5" y="158"/>
                </a:cubicBezTo>
                <a:cubicBezTo>
                  <a:pt x="16" y="158"/>
                  <a:pt x="29" y="163"/>
                  <a:pt x="39" y="174"/>
                </a:cubicBezTo>
                <a:cubicBezTo>
                  <a:pt x="46" y="153"/>
                  <a:pt x="46" y="153"/>
                  <a:pt x="46" y="153"/>
                </a:cubicBezTo>
                <a:cubicBezTo>
                  <a:pt x="48" y="146"/>
                  <a:pt x="47" y="140"/>
                  <a:pt x="43" y="134"/>
                </a:cubicBezTo>
                <a:cubicBezTo>
                  <a:pt x="82" y="17"/>
                  <a:pt x="82" y="17"/>
                  <a:pt x="82" y="17"/>
                </a:cubicBezTo>
                <a:cubicBezTo>
                  <a:pt x="84" y="10"/>
                  <a:pt x="80" y="3"/>
                  <a:pt x="73" y="1"/>
                </a:cubicBezTo>
                <a:cubicBezTo>
                  <a:pt x="72" y="0"/>
                  <a:pt x="70" y="0"/>
                  <a:pt x="68" y="0"/>
                </a:cubicBezTo>
                <a:cubicBezTo>
                  <a:pt x="63" y="1"/>
                  <a:pt x="59" y="4"/>
                  <a:pt x="57" y="9"/>
                </a:cubicBezTo>
                <a:lnTo>
                  <a:pt x="18" y="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90158" y="1600842"/>
            <a:ext cx="216101" cy="214784"/>
          </a:xfrm>
          <a:custGeom>
            <a:avLst/>
            <a:gdLst>
              <a:gd name="T0" fmla="*/ 164 w 164"/>
              <a:gd name="T1" fmla="*/ 0 h 163"/>
              <a:gd name="T2" fmla="*/ 164 w 164"/>
              <a:gd name="T3" fmla="*/ 0 h 163"/>
              <a:gd name="T4" fmla="*/ 0 w 164"/>
              <a:gd name="T5" fmla="*/ 163 h 163"/>
              <a:gd name="T6" fmla="*/ 0 w 164"/>
              <a:gd name="T7" fmla="*/ 163 h 163"/>
              <a:gd name="T8" fmla="*/ 164 w 164"/>
              <a:gd name="T9" fmla="*/ 163 h 163"/>
              <a:gd name="T10" fmla="*/ 164 w 164"/>
              <a:gd name="T11" fmla="*/ 0 h 163"/>
              <a:gd name="T12" fmla="*/ 129 w 164"/>
              <a:gd name="T13" fmla="*/ 42 h 163"/>
              <a:gd name="T14" fmla="*/ 137 w 164"/>
              <a:gd name="T15" fmla="*/ 50 h 163"/>
              <a:gd name="T16" fmla="*/ 132 w 164"/>
              <a:gd name="T17" fmla="*/ 55 h 163"/>
              <a:gd name="T18" fmla="*/ 125 w 164"/>
              <a:gd name="T19" fmla="*/ 47 h 163"/>
              <a:gd name="T20" fmla="*/ 129 w 164"/>
              <a:gd name="T21" fmla="*/ 42 h 163"/>
              <a:gd name="T22" fmla="*/ 115 w 164"/>
              <a:gd name="T23" fmla="*/ 56 h 163"/>
              <a:gd name="T24" fmla="*/ 130 w 164"/>
              <a:gd name="T25" fmla="*/ 71 h 163"/>
              <a:gd name="T26" fmla="*/ 125 w 164"/>
              <a:gd name="T27" fmla="*/ 75 h 163"/>
              <a:gd name="T28" fmla="*/ 111 w 164"/>
              <a:gd name="T29" fmla="*/ 60 h 163"/>
              <a:gd name="T30" fmla="*/ 115 w 164"/>
              <a:gd name="T31" fmla="*/ 56 h 163"/>
              <a:gd name="T32" fmla="*/ 102 w 164"/>
              <a:gd name="T33" fmla="*/ 69 h 163"/>
              <a:gd name="T34" fmla="*/ 110 w 164"/>
              <a:gd name="T35" fmla="*/ 77 h 163"/>
              <a:gd name="T36" fmla="*/ 105 w 164"/>
              <a:gd name="T37" fmla="*/ 82 h 163"/>
              <a:gd name="T38" fmla="*/ 97 w 164"/>
              <a:gd name="T39" fmla="*/ 74 h 163"/>
              <a:gd name="T40" fmla="*/ 102 w 164"/>
              <a:gd name="T41" fmla="*/ 69 h 163"/>
              <a:gd name="T42" fmla="*/ 88 w 164"/>
              <a:gd name="T43" fmla="*/ 83 h 163"/>
              <a:gd name="T44" fmla="*/ 102 w 164"/>
              <a:gd name="T45" fmla="*/ 98 h 163"/>
              <a:gd name="T46" fmla="*/ 98 w 164"/>
              <a:gd name="T47" fmla="*/ 102 h 163"/>
              <a:gd name="T48" fmla="*/ 84 w 164"/>
              <a:gd name="T49" fmla="*/ 88 h 163"/>
              <a:gd name="T50" fmla="*/ 88 w 164"/>
              <a:gd name="T51" fmla="*/ 83 h 163"/>
              <a:gd name="T52" fmla="*/ 75 w 164"/>
              <a:gd name="T53" fmla="*/ 97 h 163"/>
              <a:gd name="T54" fmla="*/ 83 w 164"/>
              <a:gd name="T55" fmla="*/ 105 h 163"/>
              <a:gd name="T56" fmla="*/ 78 w 164"/>
              <a:gd name="T57" fmla="*/ 109 h 163"/>
              <a:gd name="T58" fmla="*/ 70 w 164"/>
              <a:gd name="T59" fmla="*/ 101 h 163"/>
              <a:gd name="T60" fmla="*/ 75 w 164"/>
              <a:gd name="T61" fmla="*/ 97 h 163"/>
              <a:gd name="T62" fmla="*/ 61 w 164"/>
              <a:gd name="T63" fmla="*/ 110 h 163"/>
              <a:gd name="T64" fmla="*/ 75 w 164"/>
              <a:gd name="T65" fmla="*/ 125 h 163"/>
              <a:gd name="T66" fmla="*/ 71 w 164"/>
              <a:gd name="T67" fmla="*/ 129 h 163"/>
              <a:gd name="T68" fmla="*/ 56 w 164"/>
              <a:gd name="T69" fmla="*/ 115 h 163"/>
              <a:gd name="T70" fmla="*/ 61 w 164"/>
              <a:gd name="T71" fmla="*/ 110 h 163"/>
              <a:gd name="T72" fmla="*/ 51 w 164"/>
              <a:gd name="T73" fmla="*/ 136 h 163"/>
              <a:gd name="T74" fmla="*/ 43 w 164"/>
              <a:gd name="T75" fmla="*/ 128 h 163"/>
              <a:gd name="T76" fmla="*/ 47 w 164"/>
              <a:gd name="T77" fmla="*/ 124 h 163"/>
              <a:gd name="T78" fmla="*/ 55 w 164"/>
              <a:gd name="T79" fmla="*/ 132 h 163"/>
              <a:gd name="T80" fmla="*/ 51 w 164"/>
              <a:gd name="T81" fmla="*/ 136 h 163"/>
              <a:gd name="T82" fmla="*/ 136 w 164"/>
              <a:gd name="T83" fmla="*/ 136 h 163"/>
              <a:gd name="T84" fmla="*/ 82 w 164"/>
              <a:gd name="T85" fmla="*/ 136 h 163"/>
              <a:gd name="T86" fmla="*/ 136 w 164"/>
              <a:gd name="T87" fmla="*/ 81 h 163"/>
              <a:gd name="T88" fmla="*/ 136 w 164"/>
              <a:gd name="T89" fmla="*/ 136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4" h="163">
                <a:moveTo>
                  <a:pt x="164" y="0"/>
                </a:moveTo>
                <a:lnTo>
                  <a:pt x="164" y="0"/>
                </a:lnTo>
                <a:lnTo>
                  <a:pt x="0" y="163"/>
                </a:lnTo>
                <a:lnTo>
                  <a:pt x="0" y="163"/>
                </a:lnTo>
                <a:lnTo>
                  <a:pt x="164" y="163"/>
                </a:lnTo>
                <a:lnTo>
                  <a:pt x="164" y="0"/>
                </a:lnTo>
                <a:close/>
                <a:moveTo>
                  <a:pt x="129" y="42"/>
                </a:moveTo>
                <a:lnTo>
                  <a:pt x="137" y="50"/>
                </a:lnTo>
                <a:lnTo>
                  <a:pt x="132" y="55"/>
                </a:lnTo>
                <a:lnTo>
                  <a:pt x="125" y="47"/>
                </a:lnTo>
                <a:lnTo>
                  <a:pt x="129" y="42"/>
                </a:lnTo>
                <a:close/>
                <a:moveTo>
                  <a:pt x="115" y="56"/>
                </a:moveTo>
                <a:lnTo>
                  <a:pt x="130" y="71"/>
                </a:lnTo>
                <a:lnTo>
                  <a:pt x="125" y="75"/>
                </a:lnTo>
                <a:lnTo>
                  <a:pt x="111" y="60"/>
                </a:lnTo>
                <a:lnTo>
                  <a:pt x="115" y="56"/>
                </a:lnTo>
                <a:close/>
                <a:moveTo>
                  <a:pt x="102" y="69"/>
                </a:moveTo>
                <a:lnTo>
                  <a:pt x="110" y="77"/>
                </a:lnTo>
                <a:lnTo>
                  <a:pt x="105" y="82"/>
                </a:lnTo>
                <a:lnTo>
                  <a:pt x="97" y="74"/>
                </a:lnTo>
                <a:lnTo>
                  <a:pt x="102" y="69"/>
                </a:lnTo>
                <a:close/>
                <a:moveTo>
                  <a:pt x="88" y="83"/>
                </a:moveTo>
                <a:lnTo>
                  <a:pt x="102" y="98"/>
                </a:lnTo>
                <a:lnTo>
                  <a:pt x="98" y="102"/>
                </a:lnTo>
                <a:lnTo>
                  <a:pt x="84" y="88"/>
                </a:lnTo>
                <a:lnTo>
                  <a:pt x="88" y="83"/>
                </a:lnTo>
                <a:close/>
                <a:moveTo>
                  <a:pt x="75" y="97"/>
                </a:moveTo>
                <a:lnTo>
                  <a:pt x="83" y="105"/>
                </a:lnTo>
                <a:lnTo>
                  <a:pt x="78" y="109"/>
                </a:lnTo>
                <a:lnTo>
                  <a:pt x="70" y="101"/>
                </a:lnTo>
                <a:lnTo>
                  <a:pt x="75" y="97"/>
                </a:lnTo>
                <a:close/>
                <a:moveTo>
                  <a:pt x="61" y="110"/>
                </a:moveTo>
                <a:lnTo>
                  <a:pt x="75" y="125"/>
                </a:lnTo>
                <a:lnTo>
                  <a:pt x="71" y="129"/>
                </a:lnTo>
                <a:lnTo>
                  <a:pt x="56" y="115"/>
                </a:lnTo>
                <a:lnTo>
                  <a:pt x="61" y="110"/>
                </a:lnTo>
                <a:close/>
                <a:moveTo>
                  <a:pt x="51" y="136"/>
                </a:moveTo>
                <a:lnTo>
                  <a:pt x="43" y="128"/>
                </a:lnTo>
                <a:lnTo>
                  <a:pt x="47" y="124"/>
                </a:lnTo>
                <a:lnTo>
                  <a:pt x="55" y="132"/>
                </a:lnTo>
                <a:lnTo>
                  <a:pt x="51" y="136"/>
                </a:lnTo>
                <a:close/>
                <a:moveTo>
                  <a:pt x="136" y="136"/>
                </a:moveTo>
                <a:lnTo>
                  <a:pt x="82" y="136"/>
                </a:lnTo>
                <a:lnTo>
                  <a:pt x="136" y="81"/>
                </a:lnTo>
                <a:lnTo>
                  <a:pt x="136" y="1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4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01461" y="3752624"/>
            <a:ext cx="213465" cy="214784"/>
          </a:xfrm>
          <a:custGeom>
            <a:avLst/>
            <a:gdLst>
              <a:gd name="T0" fmla="*/ 0 w 162"/>
              <a:gd name="T1" fmla="*/ 0 h 163"/>
              <a:gd name="T2" fmla="*/ 0 w 162"/>
              <a:gd name="T3" fmla="*/ 163 h 163"/>
              <a:gd name="T4" fmla="*/ 162 w 162"/>
              <a:gd name="T5" fmla="*/ 163 h 163"/>
              <a:gd name="T6" fmla="*/ 162 w 162"/>
              <a:gd name="T7" fmla="*/ 0 h 163"/>
              <a:gd name="T8" fmla="*/ 0 w 162"/>
              <a:gd name="T9" fmla="*/ 0 h 163"/>
              <a:gd name="T10" fmla="*/ 13 w 162"/>
              <a:gd name="T11" fmla="*/ 13 h 163"/>
              <a:gd name="T12" fmla="*/ 149 w 162"/>
              <a:gd name="T13" fmla="*/ 13 h 163"/>
              <a:gd name="T14" fmla="*/ 149 w 162"/>
              <a:gd name="T15" fmla="*/ 104 h 163"/>
              <a:gd name="T16" fmla="*/ 104 w 162"/>
              <a:gd name="T17" fmla="*/ 149 h 163"/>
              <a:gd name="T18" fmla="*/ 13 w 162"/>
              <a:gd name="T19" fmla="*/ 149 h 163"/>
              <a:gd name="T20" fmla="*/ 13 w 162"/>
              <a:gd name="T21" fmla="*/ 1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62" h="163">
                <a:moveTo>
                  <a:pt x="0" y="0"/>
                </a:moveTo>
                <a:lnTo>
                  <a:pt x="0" y="163"/>
                </a:lnTo>
                <a:lnTo>
                  <a:pt x="162" y="163"/>
                </a:lnTo>
                <a:lnTo>
                  <a:pt x="162" y="0"/>
                </a:lnTo>
                <a:lnTo>
                  <a:pt x="0" y="0"/>
                </a:lnTo>
                <a:close/>
                <a:moveTo>
                  <a:pt x="13" y="13"/>
                </a:moveTo>
                <a:lnTo>
                  <a:pt x="149" y="13"/>
                </a:lnTo>
                <a:lnTo>
                  <a:pt x="149" y="104"/>
                </a:lnTo>
                <a:lnTo>
                  <a:pt x="104" y="149"/>
                </a:lnTo>
                <a:lnTo>
                  <a:pt x="13" y="149"/>
                </a:lnTo>
                <a:lnTo>
                  <a:pt x="13" y="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4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44943" y="3806650"/>
            <a:ext cx="125181" cy="1449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4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44943" y="3850133"/>
            <a:ext cx="125181" cy="1449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4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44944" y="3894934"/>
            <a:ext cx="75109" cy="1449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79740" y="1724705"/>
            <a:ext cx="88286" cy="90921"/>
          </a:xfrm>
          <a:custGeom>
            <a:avLst/>
            <a:gdLst>
              <a:gd name="T0" fmla="*/ 0 w 119"/>
              <a:gd name="T1" fmla="*/ 40 h 121"/>
              <a:gd name="T2" fmla="*/ 46 w 119"/>
              <a:gd name="T3" fmla="*/ 85 h 121"/>
              <a:gd name="T4" fmla="*/ 70 w 119"/>
              <a:gd name="T5" fmla="*/ 118 h 121"/>
              <a:gd name="T6" fmla="*/ 83 w 119"/>
              <a:gd name="T7" fmla="*/ 121 h 121"/>
              <a:gd name="T8" fmla="*/ 119 w 119"/>
              <a:gd name="T9" fmla="*/ 85 h 121"/>
              <a:gd name="T10" fmla="*/ 116 w 119"/>
              <a:gd name="T11" fmla="*/ 72 h 121"/>
              <a:gd name="T12" fmla="*/ 83 w 119"/>
              <a:gd name="T13" fmla="*/ 48 h 121"/>
              <a:gd name="T14" fmla="*/ 35 w 119"/>
              <a:gd name="T15" fmla="*/ 0 h 121"/>
              <a:gd name="T16" fmla="*/ 1 w 119"/>
              <a:gd name="T17" fmla="*/ 34 h 121"/>
              <a:gd name="T18" fmla="*/ 0 w 119"/>
              <a:gd name="T19" fmla="*/ 40 h 121"/>
              <a:gd name="T20" fmla="*/ 80 w 119"/>
              <a:gd name="T21" fmla="*/ 67 h 121"/>
              <a:gd name="T22" fmla="*/ 95 w 119"/>
              <a:gd name="T23" fmla="*/ 82 h 121"/>
              <a:gd name="T24" fmla="*/ 80 w 119"/>
              <a:gd name="T25" fmla="*/ 97 h 121"/>
              <a:gd name="T26" fmla="*/ 65 w 119"/>
              <a:gd name="T27" fmla="*/ 82 h 121"/>
              <a:gd name="T28" fmla="*/ 80 w 119"/>
              <a:gd name="T29" fmla="*/ 67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9" h="121">
                <a:moveTo>
                  <a:pt x="0" y="40"/>
                </a:moveTo>
                <a:cubicBezTo>
                  <a:pt x="46" y="85"/>
                  <a:pt x="46" y="85"/>
                  <a:pt x="46" y="85"/>
                </a:cubicBezTo>
                <a:cubicBezTo>
                  <a:pt x="70" y="118"/>
                  <a:pt x="70" y="118"/>
                  <a:pt x="70" y="118"/>
                </a:cubicBezTo>
                <a:cubicBezTo>
                  <a:pt x="83" y="121"/>
                  <a:pt x="83" y="121"/>
                  <a:pt x="83" y="121"/>
                </a:cubicBezTo>
                <a:cubicBezTo>
                  <a:pt x="119" y="85"/>
                  <a:pt x="119" y="85"/>
                  <a:pt x="119" y="85"/>
                </a:cubicBezTo>
                <a:cubicBezTo>
                  <a:pt x="116" y="72"/>
                  <a:pt x="116" y="72"/>
                  <a:pt x="116" y="72"/>
                </a:cubicBezTo>
                <a:cubicBezTo>
                  <a:pt x="83" y="48"/>
                  <a:pt x="83" y="48"/>
                  <a:pt x="83" y="48"/>
                </a:cubicBezTo>
                <a:cubicBezTo>
                  <a:pt x="35" y="0"/>
                  <a:pt x="35" y="0"/>
                  <a:pt x="35" y="0"/>
                </a:cubicBezTo>
                <a:cubicBezTo>
                  <a:pt x="1" y="34"/>
                  <a:pt x="1" y="34"/>
                  <a:pt x="1" y="34"/>
                </a:cubicBezTo>
                <a:cubicBezTo>
                  <a:pt x="1" y="36"/>
                  <a:pt x="1" y="38"/>
                  <a:pt x="0" y="40"/>
                </a:cubicBezTo>
                <a:close/>
                <a:moveTo>
                  <a:pt x="80" y="67"/>
                </a:moveTo>
                <a:cubicBezTo>
                  <a:pt x="88" y="67"/>
                  <a:pt x="95" y="73"/>
                  <a:pt x="95" y="82"/>
                </a:cubicBezTo>
                <a:cubicBezTo>
                  <a:pt x="95" y="90"/>
                  <a:pt x="88" y="97"/>
                  <a:pt x="80" y="97"/>
                </a:cubicBezTo>
                <a:cubicBezTo>
                  <a:pt x="71" y="97"/>
                  <a:pt x="65" y="90"/>
                  <a:pt x="65" y="82"/>
                </a:cubicBezTo>
                <a:cubicBezTo>
                  <a:pt x="65" y="73"/>
                  <a:pt x="71" y="67"/>
                  <a:pt x="80" y="6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50" name="出自【趣你的PPT】(微信:qunideppt)：最优质的PPT资源库"/>
          <p:cNvSpPr>
            <a:spLocks/>
          </p:cNvSpPr>
          <p:nvPr/>
        </p:nvSpPr>
        <p:spPr bwMode="auto">
          <a:xfrm>
            <a:off x="6551926" y="1599525"/>
            <a:ext cx="113321" cy="112004"/>
          </a:xfrm>
          <a:custGeom>
            <a:avLst/>
            <a:gdLst>
              <a:gd name="T0" fmla="*/ 151 w 151"/>
              <a:gd name="T1" fmla="*/ 114 h 149"/>
              <a:gd name="T2" fmla="*/ 124 w 151"/>
              <a:gd name="T3" fmla="*/ 87 h 149"/>
              <a:gd name="T4" fmla="*/ 130 w 151"/>
              <a:gd name="T5" fmla="*/ 67 h 149"/>
              <a:gd name="T6" fmla="*/ 62 w 151"/>
              <a:gd name="T7" fmla="*/ 0 h 149"/>
              <a:gd name="T8" fmla="*/ 56 w 151"/>
              <a:gd name="T9" fmla="*/ 6 h 149"/>
              <a:gd name="T10" fmla="*/ 82 w 151"/>
              <a:gd name="T11" fmla="*/ 46 h 149"/>
              <a:gd name="T12" fmla="*/ 46 w 151"/>
              <a:gd name="T13" fmla="*/ 81 h 149"/>
              <a:gd name="T14" fmla="*/ 6 w 151"/>
              <a:gd name="T15" fmla="*/ 56 h 149"/>
              <a:gd name="T16" fmla="*/ 0 w 151"/>
              <a:gd name="T17" fmla="*/ 62 h 149"/>
              <a:gd name="T18" fmla="*/ 67 w 151"/>
              <a:gd name="T19" fmla="*/ 130 h 149"/>
              <a:gd name="T20" fmla="*/ 87 w 151"/>
              <a:gd name="T21" fmla="*/ 124 h 149"/>
              <a:gd name="T22" fmla="*/ 111 w 151"/>
              <a:gd name="T23" fmla="*/ 149 h 149"/>
              <a:gd name="T24" fmla="*/ 117 w 151"/>
              <a:gd name="T25" fmla="*/ 148 h 149"/>
              <a:gd name="T26" fmla="*/ 151 w 151"/>
              <a:gd name="T27" fmla="*/ 114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1" h="149">
                <a:moveTo>
                  <a:pt x="151" y="114"/>
                </a:moveTo>
                <a:cubicBezTo>
                  <a:pt x="124" y="87"/>
                  <a:pt x="124" y="87"/>
                  <a:pt x="124" y="87"/>
                </a:cubicBezTo>
                <a:cubicBezTo>
                  <a:pt x="128" y="80"/>
                  <a:pt x="130" y="74"/>
                  <a:pt x="130" y="67"/>
                </a:cubicBezTo>
                <a:cubicBezTo>
                  <a:pt x="130" y="33"/>
                  <a:pt x="97" y="0"/>
                  <a:pt x="62" y="0"/>
                </a:cubicBezTo>
                <a:cubicBezTo>
                  <a:pt x="62" y="0"/>
                  <a:pt x="58" y="4"/>
                  <a:pt x="56" y="6"/>
                </a:cubicBezTo>
                <a:cubicBezTo>
                  <a:pt x="84" y="34"/>
                  <a:pt x="82" y="29"/>
                  <a:pt x="82" y="46"/>
                </a:cubicBezTo>
                <a:cubicBezTo>
                  <a:pt x="82" y="60"/>
                  <a:pt x="60" y="81"/>
                  <a:pt x="46" y="81"/>
                </a:cubicBezTo>
                <a:cubicBezTo>
                  <a:pt x="29" y="81"/>
                  <a:pt x="34" y="84"/>
                  <a:pt x="6" y="56"/>
                </a:cubicBezTo>
                <a:cubicBezTo>
                  <a:pt x="4" y="58"/>
                  <a:pt x="0" y="62"/>
                  <a:pt x="0" y="62"/>
                </a:cubicBezTo>
                <a:cubicBezTo>
                  <a:pt x="1" y="97"/>
                  <a:pt x="33" y="130"/>
                  <a:pt x="67" y="130"/>
                </a:cubicBezTo>
                <a:cubicBezTo>
                  <a:pt x="74" y="130"/>
                  <a:pt x="80" y="128"/>
                  <a:pt x="87" y="124"/>
                </a:cubicBezTo>
                <a:cubicBezTo>
                  <a:pt x="111" y="149"/>
                  <a:pt x="111" y="149"/>
                  <a:pt x="111" y="149"/>
                </a:cubicBezTo>
                <a:cubicBezTo>
                  <a:pt x="113" y="148"/>
                  <a:pt x="115" y="148"/>
                  <a:pt x="117" y="148"/>
                </a:cubicBezTo>
                <a:lnTo>
                  <a:pt x="151" y="11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51" name="出自【趣你的PPT】(微信:qunideppt)：最优质的PPT资源库"/>
          <p:cNvSpPr>
            <a:spLocks/>
          </p:cNvSpPr>
          <p:nvPr/>
        </p:nvSpPr>
        <p:spPr bwMode="auto">
          <a:xfrm>
            <a:off x="6566420" y="1599525"/>
            <a:ext cx="213465" cy="216101"/>
          </a:xfrm>
          <a:custGeom>
            <a:avLst/>
            <a:gdLst>
              <a:gd name="T0" fmla="*/ 240 w 285"/>
              <a:gd name="T1" fmla="*/ 172 h 289"/>
              <a:gd name="T2" fmla="*/ 259 w 285"/>
              <a:gd name="T3" fmla="*/ 190 h 289"/>
              <a:gd name="T4" fmla="*/ 254 w 285"/>
              <a:gd name="T5" fmla="*/ 86 h 289"/>
              <a:gd name="T6" fmla="*/ 213 w 285"/>
              <a:gd name="T7" fmla="*/ 45 h 289"/>
              <a:gd name="T8" fmla="*/ 200 w 285"/>
              <a:gd name="T9" fmla="*/ 42 h 289"/>
              <a:gd name="T10" fmla="*/ 191 w 285"/>
              <a:gd name="T11" fmla="*/ 26 h 289"/>
              <a:gd name="T12" fmla="*/ 178 w 285"/>
              <a:gd name="T13" fmla="*/ 9 h 289"/>
              <a:gd name="T14" fmla="*/ 177 w 285"/>
              <a:gd name="T15" fmla="*/ 7 h 289"/>
              <a:gd name="T16" fmla="*/ 167 w 285"/>
              <a:gd name="T17" fmla="*/ 0 h 289"/>
              <a:gd name="T18" fmla="*/ 159 w 285"/>
              <a:gd name="T19" fmla="*/ 6 h 289"/>
              <a:gd name="T20" fmla="*/ 133 w 285"/>
              <a:gd name="T21" fmla="*/ 31 h 289"/>
              <a:gd name="T22" fmla="*/ 134 w 285"/>
              <a:gd name="T23" fmla="*/ 49 h 289"/>
              <a:gd name="T24" fmla="*/ 136 w 285"/>
              <a:gd name="T25" fmla="*/ 51 h 289"/>
              <a:gd name="T26" fmla="*/ 155 w 285"/>
              <a:gd name="T27" fmla="*/ 64 h 289"/>
              <a:gd name="T28" fmla="*/ 156 w 285"/>
              <a:gd name="T29" fmla="*/ 64 h 289"/>
              <a:gd name="T30" fmla="*/ 177 w 285"/>
              <a:gd name="T31" fmla="*/ 77 h 289"/>
              <a:gd name="T32" fmla="*/ 171 w 285"/>
              <a:gd name="T33" fmla="*/ 102 h 289"/>
              <a:gd name="T34" fmla="*/ 104 w 285"/>
              <a:gd name="T35" fmla="*/ 169 h 289"/>
              <a:gd name="T36" fmla="*/ 98 w 285"/>
              <a:gd name="T37" fmla="*/ 168 h 289"/>
              <a:gd name="T38" fmla="*/ 88 w 285"/>
              <a:gd name="T39" fmla="*/ 172 h 289"/>
              <a:gd name="T40" fmla="*/ 86 w 285"/>
              <a:gd name="T41" fmla="*/ 174 h 289"/>
              <a:gd name="T42" fmla="*/ 16 w 285"/>
              <a:gd name="T43" fmla="*/ 244 h 289"/>
              <a:gd name="T44" fmla="*/ 14 w 285"/>
              <a:gd name="T45" fmla="*/ 246 h 289"/>
              <a:gd name="T46" fmla="*/ 43 w 285"/>
              <a:gd name="T47" fmla="*/ 289 h 289"/>
              <a:gd name="T48" fmla="*/ 53 w 285"/>
              <a:gd name="T49" fmla="*/ 285 h 289"/>
              <a:gd name="T50" fmla="*/ 55 w 285"/>
              <a:gd name="T51" fmla="*/ 283 h 289"/>
              <a:gd name="T52" fmla="*/ 125 w 285"/>
              <a:gd name="T53" fmla="*/ 213 h 289"/>
              <a:gd name="T54" fmla="*/ 127 w 285"/>
              <a:gd name="T55" fmla="*/ 211 h 289"/>
              <a:gd name="T56" fmla="*/ 130 w 285"/>
              <a:gd name="T57" fmla="*/ 195 h 289"/>
              <a:gd name="T58" fmla="*/ 205 w 285"/>
              <a:gd name="T59" fmla="*/ 120 h 289"/>
              <a:gd name="T60" fmla="*/ 217 w 285"/>
              <a:gd name="T61" fmla="*/ 112 h 289"/>
              <a:gd name="T62" fmla="*/ 218 w 285"/>
              <a:gd name="T63" fmla="*/ 112 h 289"/>
              <a:gd name="T64" fmla="*/ 240 w 285"/>
              <a:gd name="T65" fmla="*/ 172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85" h="289">
                <a:moveTo>
                  <a:pt x="240" y="172"/>
                </a:moveTo>
                <a:cubicBezTo>
                  <a:pt x="259" y="190"/>
                  <a:pt x="259" y="190"/>
                  <a:pt x="259" y="190"/>
                </a:cubicBezTo>
                <a:cubicBezTo>
                  <a:pt x="259" y="190"/>
                  <a:pt x="285" y="117"/>
                  <a:pt x="254" y="86"/>
                </a:cubicBezTo>
                <a:cubicBezTo>
                  <a:pt x="242" y="74"/>
                  <a:pt x="226" y="58"/>
                  <a:pt x="213" y="45"/>
                </a:cubicBezTo>
                <a:cubicBezTo>
                  <a:pt x="210" y="42"/>
                  <a:pt x="202" y="44"/>
                  <a:pt x="200" y="42"/>
                </a:cubicBezTo>
                <a:cubicBezTo>
                  <a:pt x="194" y="34"/>
                  <a:pt x="192" y="27"/>
                  <a:pt x="191" y="26"/>
                </a:cubicBezTo>
                <a:cubicBezTo>
                  <a:pt x="190" y="20"/>
                  <a:pt x="184" y="14"/>
                  <a:pt x="178" y="9"/>
                </a:cubicBezTo>
                <a:cubicBezTo>
                  <a:pt x="177" y="7"/>
                  <a:pt x="177" y="7"/>
                  <a:pt x="177" y="7"/>
                </a:cubicBezTo>
                <a:cubicBezTo>
                  <a:pt x="172" y="2"/>
                  <a:pt x="170" y="0"/>
                  <a:pt x="167" y="0"/>
                </a:cubicBezTo>
                <a:cubicBezTo>
                  <a:pt x="165" y="0"/>
                  <a:pt x="163" y="2"/>
                  <a:pt x="159" y="6"/>
                </a:cubicBezTo>
                <a:cubicBezTo>
                  <a:pt x="133" y="31"/>
                  <a:pt x="133" y="31"/>
                  <a:pt x="133" y="31"/>
                </a:cubicBezTo>
                <a:cubicBezTo>
                  <a:pt x="124" y="40"/>
                  <a:pt x="126" y="41"/>
                  <a:pt x="134" y="49"/>
                </a:cubicBezTo>
                <a:cubicBezTo>
                  <a:pt x="136" y="51"/>
                  <a:pt x="136" y="51"/>
                  <a:pt x="136" y="51"/>
                </a:cubicBezTo>
                <a:cubicBezTo>
                  <a:pt x="142" y="57"/>
                  <a:pt x="149" y="64"/>
                  <a:pt x="155" y="64"/>
                </a:cubicBezTo>
                <a:cubicBezTo>
                  <a:pt x="156" y="64"/>
                  <a:pt x="156" y="64"/>
                  <a:pt x="156" y="64"/>
                </a:cubicBezTo>
                <a:cubicBezTo>
                  <a:pt x="161" y="65"/>
                  <a:pt x="172" y="68"/>
                  <a:pt x="177" y="77"/>
                </a:cubicBezTo>
                <a:cubicBezTo>
                  <a:pt x="182" y="89"/>
                  <a:pt x="174" y="97"/>
                  <a:pt x="171" y="102"/>
                </a:cubicBezTo>
                <a:cubicBezTo>
                  <a:pt x="104" y="169"/>
                  <a:pt x="104" y="169"/>
                  <a:pt x="104" y="169"/>
                </a:cubicBezTo>
                <a:cubicBezTo>
                  <a:pt x="102" y="168"/>
                  <a:pt x="100" y="168"/>
                  <a:pt x="98" y="168"/>
                </a:cubicBezTo>
                <a:cubicBezTo>
                  <a:pt x="94" y="168"/>
                  <a:pt x="91" y="169"/>
                  <a:pt x="88" y="172"/>
                </a:cubicBezTo>
                <a:cubicBezTo>
                  <a:pt x="87" y="172"/>
                  <a:pt x="87" y="173"/>
                  <a:pt x="86" y="174"/>
                </a:cubicBezTo>
                <a:cubicBezTo>
                  <a:pt x="86" y="174"/>
                  <a:pt x="30" y="229"/>
                  <a:pt x="16" y="244"/>
                </a:cubicBezTo>
                <a:cubicBezTo>
                  <a:pt x="15" y="245"/>
                  <a:pt x="14" y="245"/>
                  <a:pt x="14" y="246"/>
                </a:cubicBezTo>
                <a:cubicBezTo>
                  <a:pt x="0" y="259"/>
                  <a:pt x="25" y="289"/>
                  <a:pt x="43" y="289"/>
                </a:cubicBezTo>
                <a:cubicBezTo>
                  <a:pt x="47" y="289"/>
                  <a:pt x="50" y="288"/>
                  <a:pt x="53" y="285"/>
                </a:cubicBezTo>
                <a:cubicBezTo>
                  <a:pt x="54" y="285"/>
                  <a:pt x="54" y="284"/>
                  <a:pt x="55" y="283"/>
                </a:cubicBezTo>
                <a:cubicBezTo>
                  <a:pt x="70" y="268"/>
                  <a:pt x="125" y="213"/>
                  <a:pt x="125" y="213"/>
                </a:cubicBezTo>
                <a:cubicBezTo>
                  <a:pt x="126" y="212"/>
                  <a:pt x="127" y="212"/>
                  <a:pt x="127" y="211"/>
                </a:cubicBezTo>
                <a:cubicBezTo>
                  <a:pt x="131" y="207"/>
                  <a:pt x="132" y="201"/>
                  <a:pt x="130" y="195"/>
                </a:cubicBezTo>
                <a:cubicBezTo>
                  <a:pt x="205" y="120"/>
                  <a:pt x="205" y="120"/>
                  <a:pt x="205" y="120"/>
                </a:cubicBezTo>
                <a:cubicBezTo>
                  <a:pt x="210" y="116"/>
                  <a:pt x="215" y="112"/>
                  <a:pt x="217" y="112"/>
                </a:cubicBezTo>
                <a:cubicBezTo>
                  <a:pt x="218" y="112"/>
                  <a:pt x="218" y="112"/>
                  <a:pt x="218" y="112"/>
                </a:cubicBezTo>
                <a:cubicBezTo>
                  <a:pt x="246" y="128"/>
                  <a:pt x="240" y="172"/>
                  <a:pt x="240" y="1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89044" y="4176920"/>
            <a:ext cx="234548" cy="222690"/>
          </a:xfrm>
          <a:custGeom>
            <a:avLst/>
            <a:gdLst>
              <a:gd name="T0" fmla="*/ 313 w 313"/>
              <a:gd name="T1" fmla="*/ 8 h 297"/>
              <a:gd name="T2" fmla="*/ 206 w 313"/>
              <a:gd name="T3" fmla="*/ 13 h 297"/>
              <a:gd name="T4" fmla="*/ 61 w 313"/>
              <a:gd name="T5" fmla="*/ 45 h 297"/>
              <a:gd name="T6" fmla="*/ 61 w 313"/>
              <a:gd name="T7" fmla="*/ 225 h 297"/>
              <a:gd name="T8" fmla="*/ 25 w 313"/>
              <a:gd name="T9" fmla="*/ 278 h 297"/>
              <a:gd name="T10" fmla="*/ 38 w 313"/>
              <a:gd name="T11" fmla="*/ 297 h 297"/>
              <a:gd name="T12" fmla="*/ 91 w 313"/>
              <a:gd name="T13" fmla="*/ 254 h 297"/>
              <a:gd name="T14" fmla="*/ 169 w 313"/>
              <a:gd name="T15" fmla="*/ 285 h 297"/>
              <a:gd name="T16" fmla="*/ 310 w 313"/>
              <a:gd name="T17" fmla="*/ 162 h 297"/>
              <a:gd name="T18" fmla="*/ 313 w 313"/>
              <a:gd name="T19" fmla="*/ 8 h 297"/>
              <a:gd name="T20" fmla="*/ 267 w 313"/>
              <a:gd name="T21" fmla="*/ 63 h 297"/>
              <a:gd name="T22" fmla="*/ 192 w 313"/>
              <a:gd name="T23" fmla="*/ 136 h 297"/>
              <a:gd name="T24" fmla="*/ 101 w 313"/>
              <a:gd name="T25" fmla="*/ 222 h 297"/>
              <a:gd name="T26" fmla="*/ 98 w 313"/>
              <a:gd name="T27" fmla="*/ 223 h 297"/>
              <a:gd name="T28" fmla="*/ 95 w 313"/>
              <a:gd name="T29" fmla="*/ 222 h 297"/>
              <a:gd name="T30" fmla="*/ 95 w 313"/>
              <a:gd name="T31" fmla="*/ 217 h 297"/>
              <a:gd name="T32" fmla="*/ 172 w 313"/>
              <a:gd name="T33" fmla="*/ 116 h 297"/>
              <a:gd name="T34" fmla="*/ 263 w 313"/>
              <a:gd name="T35" fmla="*/ 56 h 297"/>
              <a:gd name="T36" fmla="*/ 268 w 313"/>
              <a:gd name="T37" fmla="*/ 58 h 297"/>
              <a:gd name="T38" fmla="*/ 267 w 313"/>
              <a:gd name="T39" fmla="*/ 63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13" h="297">
                <a:moveTo>
                  <a:pt x="313" y="8"/>
                </a:moveTo>
                <a:cubicBezTo>
                  <a:pt x="313" y="8"/>
                  <a:pt x="295" y="27"/>
                  <a:pt x="206" y="13"/>
                </a:cubicBezTo>
                <a:cubicBezTo>
                  <a:pt x="124" y="0"/>
                  <a:pt x="91" y="15"/>
                  <a:pt x="61" y="45"/>
                </a:cubicBezTo>
                <a:cubicBezTo>
                  <a:pt x="32" y="74"/>
                  <a:pt x="0" y="164"/>
                  <a:pt x="61" y="225"/>
                </a:cubicBezTo>
                <a:cubicBezTo>
                  <a:pt x="71" y="235"/>
                  <a:pt x="25" y="278"/>
                  <a:pt x="25" y="278"/>
                </a:cubicBezTo>
                <a:cubicBezTo>
                  <a:pt x="38" y="297"/>
                  <a:pt x="38" y="297"/>
                  <a:pt x="38" y="297"/>
                </a:cubicBezTo>
                <a:cubicBezTo>
                  <a:pt x="91" y="254"/>
                  <a:pt x="91" y="254"/>
                  <a:pt x="91" y="254"/>
                </a:cubicBezTo>
                <a:cubicBezTo>
                  <a:pt x="91" y="254"/>
                  <a:pt x="123" y="285"/>
                  <a:pt x="169" y="285"/>
                </a:cubicBezTo>
                <a:cubicBezTo>
                  <a:pt x="233" y="285"/>
                  <a:pt x="306" y="258"/>
                  <a:pt x="310" y="162"/>
                </a:cubicBezTo>
                <a:cubicBezTo>
                  <a:pt x="313" y="101"/>
                  <a:pt x="297" y="58"/>
                  <a:pt x="313" y="8"/>
                </a:cubicBezTo>
                <a:close/>
                <a:moveTo>
                  <a:pt x="267" y="63"/>
                </a:moveTo>
                <a:cubicBezTo>
                  <a:pt x="267" y="63"/>
                  <a:pt x="239" y="89"/>
                  <a:pt x="192" y="136"/>
                </a:cubicBezTo>
                <a:cubicBezTo>
                  <a:pt x="150" y="178"/>
                  <a:pt x="101" y="222"/>
                  <a:pt x="101" y="222"/>
                </a:cubicBezTo>
                <a:cubicBezTo>
                  <a:pt x="100" y="223"/>
                  <a:pt x="99" y="223"/>
                  <a:pt x="98" y="223"/>
                </a:cubicBezTo>
                <a:cubicBezTo>
                  <a:pt x="97" y="223"/>
                  <a:pt x="96" y="223"/>
                  <a:pt x="95" y="222"/>
                </a:cubicBezTo>
                <a:cubicBezTo>
                  <a:pt x="94" y="221"/>
                  <a:pt x="94" y="219"/>
                  <a:pt x="95" y="217"/>
                </a:cubicBezTo>
                <a:cubicBezTo>
                  <a:pt x="95" y="217"/>
                  <a:pt x="138" y="148"/>
                  <a:pt x="172" y="116"/>
                </a:cubicBezTo>
                <a:cubicBezTo>
                  <a:pt x="209" y="83"/>
                  <a:pt x="263" y="57"/>
                  <a:pt x="263" y="56"/>
                </a:cubicBezTo>
                <a:cubicBezTo>
                  <a:pt x="265" y="56"/>
                  <a:pt x="267" y="56"/>
                  <a:pt x="268" y="58"/>
                </a:cubicBezTo>
                <a:cubicBezTo>
                  <a:pt x="269" y="59"/>
                  <a:pt x="269" y="62"/>
                  <a:pt x="267" y="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29152" y="4190096"/>
            <a:ext cx="225325" cy="210830"/>
          </a:xfrm>
          <a:custGeom>
            <a:avLst/>
            <a:gdLst>
              <a:gd name="T0" fmla="*/ 266 w 301"/>
              <a:gd name="T1" fmla="*/ 192 h 282"/>
              <a:gd name="T2" fmla="*/ 234 w 301"/>
              <a:gd name="T3" fmla="*/ 69 h 282"/>
              <a:gd name="T4" fmla="*/ 81 w 301"/>
              <a:gd name="T5" fmla="*/ 36 h 282"/>
              <a:gd name="T6" fmla="*/ 32 w 301"/>
              <a:gd name="T7" fmla="*/ 3 h 282"/>
              <a:gd name="T8" fmla="*/ 12 w 301"/>
              <a:gd name="T9" fmla="*/ 13 h 282"/>
              <a:gd name="T10" fmla="*/ 61 w 301"/>
              <a:gd name="T11" fmla="*/ 57 h 282"/>
              <a:gd name="T12" fmla="*/ 132 w 301"/>
              <a:gd name="T13" fmla="*/ 249 h 282"/>
              <a:gd name="T14" fmla="*/ 301 w 301"/>
              <a:gd name="T15" fmla="*/ 260 h 282"/>
              <a:gd name="T16" fmla="*/ 266 w 301"/>
              <a:gd name="T17" fmla="*/ 192 h 282"/>
              <a:gd name="T18" fmla="*/ 242 w 301"/>
              <a:gd name="T19" fmla="*/ 232 h 282"/>
              <a:gd name="T20" fmla="*/ 240 w 301"/>
              <a:gd name="T21" fmla="*/ 233 h 282"/>
              <a:gd name="T22" fmla="*/ 238 w 301"/>
              <a:gd name="T23" fmla="*/ 232 h 282"/>
              <a:gd name="T24" fmla="*/ 159 w 301"/>
              <a:gd name="T25" fmla="*/ 138 h 282"/>
              <a:gd name="T26" fmla="*/ 106 w 301"/>
              <a:gd name="T27" fmla="*/ 75 h 282"/>
              <a:gd name="T28" fmla="*/ 106 w 301"/>
              <a:gd name="T29" fmla="*/ 71 h 282"/>
              <a:gd name="T30" fmla="*/ 109 w 301"/>
              <a:gd name="T31" fmla="*/ 71 h 282"/>
              <a:gd name="T32" fmla="*/ 178 w 301"/>
              <a:gd name="T33" fmla="*/ 122 h 282"/>
              <a:gd name="T34" fmla="*/ 243 w 301"/>
              <a:gd name="T35" fmla="*/ 229 h 282"/>
              <a:gd name="T36" fmla="*/ 242 w 301"/>
              <a:gd name="T37" fmla="*/ 232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48878" y="1695716"/>
            <a:ext cx="60614" cy="54026"/>
          </a:xfrm>
          <a:custGeom>
            <a:avLst/>
            <a:gdLst>
              <a:gd name="T0" fmla="*/ 61 w 80"/>
              <a:gd name="T1" fmla="*/ 32 h 72"/>
              <a:gd name="T2" fmla="*/ 56 w 80"/>
              <a:gd name="T3" fmla="*/ 32 h 72"/>
              <a:gd name="T4" fmla="*/ 56 w 80"/>
              <a:gd name="T5" fmla="*/ 11 h 72"/>
              <a:gd name="T6" fmla="*/ 57 w 80"/>
              <a:gd name="T7" fmla="*/ 11 h 72"/>
              <a:gd name="T8" fmla="*/ 52 w 80"/>
              <a:gd name="T9" fmla="*/ 0 h 72"/>
              <a:gd name="T10" fmla="*/ 37 w 80"/>
              <a:gd name="T11" fmla="*/ 0 h 72"/>
              <a:gd name="T12" fmla="*/ 37 w 80"/>
              <a:gd name="T13" fmla="*/ 0 h 72"/>
              <a:gd name="T14" fmla="*/ 12 w 80"/>
              <a:gd name="T15" fmla="*/ 0 h 72"/>
              <a:gd name="T16" fmla="*/ 9 w 80"/>
              <a:gd name="T17" fmla="*/ 9 h 72"/>
              <a:gd name="T18" fmla="*/ 9 w 80"/>
              <a:gd name="T19" fmla="*/ 34 h 72"/>
              <a:gd name="T20" fmla="*/ 2 w 80"/>
              <a:gd name="T21" fmla="*/ 55 h 72"/>
              <a:gd name="T22" fmla="*/ 0 w 80"/>
              <a:gd name="T23" fmla="*/ 61 h 72"/>
              <a:gd name="T24" fmla="*/ 2 w 80"/>
              <a:gd name="T25" fmla="*/ 71 h 72"/>
              <a:gd name="T26" fmla="*/ 44 w 80"/>
              <a:gd name="T27" fmla="*/ 71 h 72"/>
              <a:gd name="T28" fmla="*/ 44 w 80"/>
              <a:gd name="T29" fmla="*/ 72 h 72"/>
              <a:gd name="T30" fmla="*/ 80 w 80"/>
              <a:gd name="T31" fmla="*/ 72 h 72"/>
              <a:gd name="T32" fmla="*/ 63 w 80"/>
              <a:gd name="T33" fmla="*/ 35 h 72"/>
              <a:gd name="T34" fmla="*/ 61 w 80"/>
              <a:gd name="T35" fmla="*/ 32 h 72"/>
              <a:gd name="T36" fmla="*/ 31 w 80"/>
              <a:gd name="T37" fmla="*/ 49 h 72"/>
              <a:gd name="T38" fmla="*/ 19 w 80"/>
              <a:gd name="T39" fmla="*/ 49 h 72"/>
              <a:gd name="T40" fmla="*/ 19 w 80"/>
              <a:gd name="T41" fmla="*/ 11 h 72"/>
              <a:gd name="T42" fmla="*/ 31 w 80"/>
              <a:gd name="T43" fmla="*/ 11 h 72"/>
              <a:gd name="T44" fmla="*/ 31 w 80"/>
              <a:gd name="T45" fmla="*/ 49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0" h="72">
                <a:moveTo>
                  <a:pt x="61" y="32"/>
                </a:moveTo>
                <a:cubicBezTo>
                  <a:pt x="56" y="32"/>
                  <a:pt x="56" y="32"/>
                  <a:pt x="56" y="32"/>
                </a:cubicBezTo>
                <a:cubicBezTo>
                  <a:pt x="56" y="11"/>
                  <a:pt x="56" y="11"/>
                  <a:pt x="56" y="11"/>
                </a:cubicBezTo>
                <a:cubicBezTo>
                  <a:pt x="57" y="11"/>
                  <a:pt x="57" y="11"/>
                  <a:pt x="57" y="11"/>
                </a:cubicBezTo>
                <a:cubicBezTo>
                  <a:pt x="52" y="0"/>
                  <a:pt x="52" y="0"/>
                  <a:pt x="52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9" y="9"/>
                  <a:pt x="9" y="9"/>
                  <a:pt x="9" y="9"/>
                </a:cubicBezTo>
                <a:cubicBezTo>
                  <a:pt x="12" y="17"/>
                  <a:pt x="12" y="26"/>
                  <a:pt x="9" y="34"/>
                </a:cubicBezTo>
                <a:cubicBezTo>
                  <a:pt x="2" y="55"/>
                  <a:pt x="2" y="55"/>
                  <a:pt x="2" y="55"/>
                </a:cubicBezTo>
                <a:cubicBezTo>
                  <a:pt x="0" y="61"/>
                  <a:pt x="0" y="61"/>
                  <a:pt x="0" y="61"/>
                </a:cubicBezTo>
                <a:cubicBezTo>
                  <a:pt x="1" y="64"/>
                  <a:pt x="2" y="68"/>
                  <a:pt x="2" y="71"/>
                </a:cubicBezTo>
                <a:cubicBezTo>
                  <a:pt x="44" y="71"/>
                  <a:pt x="44" y="71"/>
                  <a:pt x="44" y="71"/>
                </a:cubicBezTo>
                <a:cubicBezTo>
                  <a:pt x="44" y="72"/>
                  <a:pt x="44" y="72"/>
                  <a:pt x="44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63" y="35"/>
                  <a:pt x="63" y="35"/>
                  <a:pt x="63" y="35"/>
                </a:cubicBezTo>
                <a:lnTo>
                  <a:pt x="61" y="32"/>
                </a:lnTo>
                <a:close/>
                <a:moveTo>
                  <a:pt x="31" y="49"/>
                </a:moveTo>
                <a:cubicBezTo>
                  <a:pt x="19" y="49"/>
                  <a:pt x="19" y="49"/>
                  <a:pt x="19" y="49"/>
                </a:cubicBezTo>
                <a:cubicBezTo>
                  <a:pt x="19" y="11"/>
                  <a:pt x="19" y="11"/>
                  <a:pt x="19" y="11"/>
                </a:cubicBezTo>
                <a:cubicBezTo>
                  <a:pt x="31" y="11"/>
                  <a:pt x="31" y="11"/>
                  <a:pt x="31" y="11"/>
                </a:cubicBezTo>
                <a:lnTo>
                  <a:pt x="31" y="4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55" name="出自【趣你的PPT】(微信:qunideppt)：最优质的PPT资源库"/>
          <p:cNvSpPr>
            <a:spLocks/>
          </p:cNvSpPr>
          <p:nvPr/>
        </p:nvSpPr>
        <p:spPr bwMode="auto">
          <a:xfrm>
            <a:off x="5451655" y="1695716"/>
            <a:ext cx="25037" cy="54026"/>
          </a:xfrm>
          <a:custGeom>
            <a:avLst/>
            <a:gdLst>
              <a:gd name="T0" fmla="*/ 13 w 19"/>
              <a:gd name="T1" fmla="*/ 26 h 41"/>
              <a:gd name="T2" fmla="*/ 17 w 19"/>
              <a:gd name="T3" fmla="*/ 35 h 41"/>
              <a:gd name="T4" fmla="*/ 13 w 19"/>
              <a:gd name="T5" fmla="*/ 37 h 41"/>
              <a:gd name="T6" fmla="*/ 16 w 19"/>
              <a:gd name="T7" fmla="*/ 41 h 41"/>
              <a:gd name="T8" fmla="*/ 19 w 19"/>
              <a:gd name="T9" fmla="*/ 41 h 41"/>
              <a:gd name="T10" fmla="*/ 19 w 19"/>
              <a:gd name="T11" fmla="*/ 0 h 41"/>
              <a:gd name="T12" fmla="*/ 0 w 19"/>
              <a:gd name="T13" fmla="*/ 0 h 41"/>
              <a:gd name="T14" fmla="*/ 0 w 19"/>
              <a:gd name="T15" fmla="*/ 0 h 41"/>
              <a:gd name="T16" fmla="*/ 13 w 19"/>
              <a:gd name="T17" fmla="*/ 2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" h="41">
                <a:moveTo>
                  <a:pt x="13" y="26"/>
                </a:moveTo>
                <a:lnTo>
                  <a:pt x="17" y="35"/>
                </a:lnTo>
                <a:lnTo>
                  <a:pt x="13" y="37"/>
                </a:lnTo>
                <a:lnTo>
                  <a:pt x="16" y="41"/>
                </a:lnTo>
                <a:lnTo>
                  <a:pt x="19" y="41"/>
                </a:lnTo>
                <a:lnTo>
                  <a:pt x="19" y="0"/>
                </a:lnTo>
                <a:lnTo>
                  <a:pt x="0" y="0"/>
                </a:lnTo>
                <a:lnTo>
                  <a:pt x="0" y="0"/>
                </a:lnTo>
                <a:lnTo>
                  <a:pt x="13" y="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33208" y="1748423"/>
            <a:ext cx="43484" cy="60614"/>
          </a:xfrm>
          <a:custGeom>
            <a:avLst/>
            <a:gdLst>
              <a:gd name="T0" fmla="*/ 58 w 58"/>
              <a:gd name="T1" fmla="*/ 38 h 81"/>
              <a:gd name="T2" fmla="*/ 34 w 58"/>
              <a:gd name="T3" fmla="*/ 0 h 81"/>
              <a:gd name="T4" fmla="*/ 0 w 58"/>
              <a:gd name="T5" fmla="*/ 16 h 81"/>
              <a:gd name="T6" fmla="*/ 12 w 58"/>
              <a:gd name="T7" fmla="*/ 59 h 81"/>
              <a:gd name="T8" fmla="*/ 16 w 58"/>
              <a:gd name="T9" fmla="*/ 58 h 81"/>
              <a:gd name="T10" fmla="*/ 42 w 58"/>
              <a:gd name="T11" fmla="*/ 81 h 81"/>
              <a:gd name="T12" fmla="*/ 57 w 58"/>
              <a:gd name="T13" fmla="*/ 74 h 81"/>
              <a:gd name="T14" fmla="*/ 58 w 58"/>
              <a:gd name="T15" fmla="*/ 38 h 81"/>
              <a:gd name="T16" fmla="*/ 38 w 58"/>
              <a:gd name="T17" fmla="*/ 53 h 81"/>
              <a:gd name="T18" fmla="*/ 35 w 58"/>
              <a:gd name="T19" fmla="*/ 53 h 81"/>
              <a:gd name="T20" fmla="*/ 28 w 58"/>
              <a:gd name="T21" fmla="*/ 49 h 81"/>
              <a:gd name="T22" fmla="*/ 32 w 58"/>
              <a:gd name="T23" fmla="*/ 40 h 81"/>
              <a:gd name="T24" fmla="*/ 35 w 58"/>
              <a:gd name="T25" fmla="*/ 39 h 81"/>
              <a:gd name="T26" fmla="*/ 41 w 58"/>
              <a:gd name="T27" fmla="*/ 43 h 81"/>
              <a:gd name="T28" fmla="*/ 38 w 58"/>
              <a:gd name="T29" fmla="*/ 53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8" h="81">
                <a:moveTo>
                  <a:pt x="58" y="38"/>
                </a:moveTo>
                <a:cubicBezTo>
                  <a:pt x="34" y="0"/>
                  <a:pt x="34" y="0"/>
                  <a:pt x="34" y="0"/>
                </a:cubicBezTo>
                <a:cubicBezTo>
                  <a:pt x="0" y="16"/>
                  <a:pt x="0" y="16"/>
                  <a:pt x="0" y="16"/>
                </a:cubicBezTo>
                <a:cubicBezTo>
                  <a:pt x="12" y="59"/>
                  <a:pt x="12" y="59"/>
                  <a:pt x="12" y="59"/>
                </a:cubicBezTo>
                <a:cubicBezTo>
                  <a:pt x="13" y="59"/>
                  <a:pt x="14" y="58"/>
                  <a:pt x="16" y="58"/>
                </a:cubicBezTo>
                <a:cubicBezTo>
                  <a:pt x="24" y="58"/>
                  <a:pt x="35" y="67"/>
                  <a:pt x="42" y="81"/>
                </a:cubicBezTo>
                <a:cubicBezTo>
                  <a:pt x="57" y="74"/>
                  <a:pt x="57" y="74"/>
                  <a:pt x="57" y="74"/>
                </a:cubicBezTo>
                <a:cubicBezTo>
                  <a:pt x="50" y="58"/>
                  <a:pt x="51" y="43"/>
                  <a:pt x="58" y="38"/>
                </a:cubicBezTo>
                <a:close/>
                <a:moveTo>
                  <a:pt x="38" y="53"/>
                </a:moveTo>
                <a:cubicBezTo>
                  <a:pt x="37" y="53"/>
                  <a:pt x="36" y="53"/>
                  <a:pt x="35" y="53"/>
                </a:cubicBezTo>
                <a:cubicBezTo>
                  <a:pt x="32" y="53"/>
                  <a:pt x="30" y="52"/>
                  <a:pt x="28" y="49"/>
                </a:cubicBezTo>
                <a:cubicBezTo>
                  <a:pt x="27" y="46"/>
                  <a:pt x="28" y="42"/>
                  <a:pt x="32" y="40"/>
                </a:cubicBezTo>
                <a:cubicBezTo>
                  <a:pt x="33" y="39"/>
                  <a:pt x="34" y="39"/>
                  <a:pt x="35" y="39"/>
                </a:cubicBezTo>
                <a:cubicBezTo>
                  <a:pt x="37" y="39"/>
                  <a:pt x="40" y="41"/>
                  <a:pt x="41" y="43"/>
                </a:cubicBezTo>
                <a:cubicBezTo>
                  <a:pt x="43" y="47"/>
                  <a:pt x="41" y="51"/>
                  <a:pt x="38" y="5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57" name="出自【趣你的PPT】(微信:qunideppt)：最优质的PPT资源库"/>
          <p:cNvSpPr>
            <a:spLocks/>
          </p:cNvSpPr>
          <p:nvPr/>
        </p:nvSpPr>
        <p:spPr bwMode="auto">
          <a:xfrm>
            <a:off x="5366006" y="1607432"/>
            <a:ext cx="90921" cy="144945"/>
          </a:xfrm>
          <a:custGeom>
            <a:avLst/>
            <a:gdLst>
              <a:gd name="T0" fmla="*/ 101 w 122"/>
              <a:gd name="T1" fmla="*/ 124 h 193"/>
              <a:gd name="T2" fmla="*/ 96 w 122"/>
              <a:gd name="T3" fmla="*/ 127 h 193"/>
              <a:gd name="T4" fmla="*/ 42 w 122"/>
              <a:gd name="T5" fmla="*/ 12 h 193"/>
              <a:gd name="T6" fmla="*/ 24 w 122"/>
              <a:gd name="T7" fmla="*/ 0 h 193"/>
              <a:gd name="T8" fmla="*/ 15 w 122"/>
              <a:gd name="T9" fmla="*/ 2 h 193"/>
              <a:gd name="T10" fmla="*/ 5 w 122"/>
              <a:gd name="T11" fmla="*/ 29 h 193"/>
              <a:gd name="T12" fmla="*/ 59 w 122"/>
              <a:gd name="T13" fmla="*/ 144 h 193"/>
              <a:gd name="T14" fmla="*/ 54 w 122"/>
              <a:gd name="T15" fmla="*/ 146 h 193"/>
              <a:gd name="T16" fmla="*/ 76 w 122"/>
              <a:gd name="T17" fmla="*/ 193 h 193"/>
              <a:gd name="T18" fmla="*/ 122 w 122"/>
              <a:gd name="T19" fmla="*/ 171 h 193"/>
              <a:gd name="T20" fmla="*/ 101 w 122"/>
              <a:gd name="T21" fmla="*/ 124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2" h="193">
                <a:moveTo>
                  <a:pt x="101" y="124"/>
                </a:moveTo>
                <a:cubicBezTo>
                  <a:pt x="96" y="127"/>
                  <a:pt x="96" y="127"/>
                  <a:pt x="96" y="127"/>
                </a:cubicBezTo>
                <a:cubicBezTo>
                  <a:pt x="42" y="12"/>
                  <a:pt x="42" y="12"/>
                  <a:pt x="42" y="12"/>
                </a:cubicBezTo>
                <a:cubicBezTo>
                  <a:pt x="39" y="4"/>
                  <a:pt x="31" y="0"/>
                  <a:pt x="24" y="0"/>
                </a:cubicBezTo>
                <a:cubicBezTo>
                  <a:pt x="21" y="0"/>
                  <a:pt x="18" y="0"/>
                  <a:pt x="15" y="2"/>
                </a:cubicBezTo>
                <a:cubicBezTo>
                  <a:pt x="5" y="7"/>
                  <a:pt x="0" y="19"/>
                  <a:pt x="5" y="29"/>
                </a:cubicBezTo>
                <a:cubicBezTo>
                  <a:pt x="59" y="144"/>
                  <a:pt x="59" y="144"/>
                  <a:pt x="59" y="144"/>
                </a:cubicBezTo>
                <a:cubicBezTo>
                  <a:pt x="54" y="146"/>
                  <a:pt x="54" y="146"/>
                  <a:pt x="54" y="146"/>
                </a:cubicBezTo>
                <a:cubicBezTo>
                  <a:pt x="76" y="193"/>
                  <a:pt x="76" y="193"/>
                  <a:pt x="76" y="193"/>
                </a:cubicBezTo>
                <a:cubicBezTo>
                  <a:pt x="122" y="171"/>
                  <a:pt x="122" y="171"/>
                  <a:pt x="122" y="171"/>
                </a:cubicBezTo>
                <a:lnTo>
                  <a:pt x="101" y="12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58" name="出自【趣你的PPT】(微信:qunideppt)：最优质的PPT资源库"/>
          <p:cNvSpPr>
            <a:spLocks/>
          </p:cNvSpPr>
          <p:nvPr/>
        </p:nvSpPr>
        <p:spPr bwMode="auto">
          <a:xfrm>
            <a:off x="5260592" y="1695715"/>
            <a:ext cx="42166" cy="52708"/>
          </a:xfrm>
          <a:custGeom>
            <a:avLst/>
            <a:gdLst>
              <a:gd name="T0" fmla="*/ 41 w 56"/>
              <a:gd name="T1" fmla="*/ 32 h 71"/>
              <a:gd name="T2" fmla="*/ 30 w 56"/>
              <a:gd name="T3" fmla="*/ 32 h 71"/>
              <a:gd name="T4" fmla="*/ 30 w 56"/>
              <a:gd name="T5" fmla="*/ 11 h 71"/>
              <a:gd name="T6" fmla="*/ 42 w 56"/>
              <a:gd name="T7" fmla="*/ 11 h 71"/>
              <a:gd name="T8" fmla="*/ 42 w 56"/>
              <a:gd name="T9" fmla="*/ 31 h 71"/>
              <a:gd name="T10" fmla="*/ 44 w 56"/>
              <a:gd name="T11" fmla="*/ 29 h 71"/>
              <a:gd name="T12" fmla="*/ 45 w 56"/>
              <a:gd name="T13" fmla="*/ 27 h 71"/>
              <a:gd name="T14" fmla="*/ 51 w 56"/>
              <a:gd name="T15" fmla="*/ 9 h 71"/>
              <a:gd name="T16" fmla="*/ 56 w 56"/>
              <a:gd name="T17" fmla="*/ 0 h 71"/>
              <a:gd name="T18" fmla="*/ 0 w 56"/>
              <a:gd name="T19" fmla="*/ 0 h 71"/>
              <a:gd name="T20" fmla="*/ 0 w 56"/>
              <a:gd name="T21" fmla="*/ 71 h 71"/>
              <a:gd name="T22" fmla="*/ 10 w 56"/>
              <a:gd name="T23" fmla="*/ 71 h 71"/>
              <a:gd name="T24" fmla="*/ 41 w 56"/>
              <a:gd name="T25" fmla="*/ 32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" h="71">
                <a:moveTo>
                  <a:pt x="41" y="32"/>
                </a:moveTo>
                <a:cubicBezTo>
                  <a:pt x="30" y="32"/>
                  <a:pt x="30" y="32"/>
                  <a:pt x="30" y="32"/>
                </a:cubicBezTo>
                <a:cubicBezTo>
                  <a:pt x="30" y="11"/>
                  <a:pt x="30" y="11"/>
                  <a:pt x="30" y="11"/>
                </a:cubicBezTo>
                <a:cubicBezTo>
                  <a:pt x="42" y="11"/>
                  <a:pt x="42" y="11"/>
                  <a:pt x="42" y="11"/>
                </a:cubicBezTo>
                <a:cubicBezTo>
                  <a:pt x="42" y="31"/>
                  <a:pt x="42" y="31"/>
                  <a:pt x="42" y="31"/>
                </a:cubicBezTo>
                <a:cubicBezTo>
                  <a:pt x="42" y="31"/>
                  <a:pt x="43" y="30"/>
                  <a:pt x="44" y="29"/>
                </a:cubicBezTo>
                <a:cubicBezTo>
                  <a:pt x="45" y="27"/>
                  <a:pt x="45" y="27"/>
                  <a:pt x="45" y="27"/>
                </a:cubicBezTo>
                <a:cubicBezTo>
                  <a:pt x="51" y="9"/>
                  <a:pt x="51" y="9"/>
                  <a:pt x="51" y="9"/>
                </a:cubicBezTo>
                <a:cubicBezTo>
                  <a:pt x="52" y="6"/>
                  <a:pt x="54" y="3"/>
                  <a:pt x="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71"/>
                  <a:pt x="0" y="71"/>
                  <a:pt x="0" y="71"/>
                </a:cubicBezTo>
                <a:cubicBezTo>
                  <a:pt x="10" y="71"/>
                  <a:pt x="10" y="71"/>
                  <a:pt x="10" y="71"/>
                </a:cubicBezTo>
                <a:cubicBezTo>
                  <a:pt x="16" y="54"/>
                  <a:pt x="29" y="40"/>
                  <a:pt x="41" y="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59" name="出自【趣你的PPT】(微信:qunideppt)：最优质的PPT资源库"/>
          <p:cNvSpPr>
            <a:spLocks/>
          </p:cNvSpPr>
          <p:nvPr/>
        </p:nvSpPr>
        <p:spPr bwMode="auto">
          <a:xfrm>
            <a:off x="5264545" y="1727341"/>
            <a:ext cx="81697" cy="85649"/>
          </a:xfrm>
          <a:custGeom>
            <a:avLst/>
            <a:gdLst>
              <a:gd name="T0" fmla="*/ 95 w 110"/>
              <a:gd name="T1" fmla="*/ 18 h 115"/>
              <a:gd name="T2" fmla="*/ 63 w 110"/>
              <a:gd name="T3" fmla="*/ 1 h 115"/>
              <a:gd name="T4" fmla="*/ 55 w 110"/>
              <a:gd name="T5" fmla="*/ 1 h 115"/>
              <a:gd name="T6" fmla="*/ 24 w 110"/>
              <a:gd name="T7" fmla="*/ 53 h 115"/>
              <a:gd name="T8" fmla="*/ 2 w 110"/>
              <a:gd name="T9" fmla="*/ 98 h 115"/>
              <a:gd name="T10" fmla="*/ 32 w 110"/>
              <a:gd name="T11" fmla="*/ 112 h 115"/>
              <a:gd name="T12" fmla="*/ 42 w 110"/>
              <a:gd name="T13" fmla="*/ 110 h 115"/>
              <a:gd name="T14" fmla="*/ 95 w 110"/>
              <a:gd name="T15" fmla="*/ 18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0" h="115">
                <a:moveTo>
                  <a:pt x="95" y="18"/>
                </a:moveTo>
                <a:cubicBezTo>
                  <a:pt x="86" y="6"/>
                  <a:pt x="75" y="2"/>
                  <a:pt x="63" y="1"/>
                </a:cubicBezTo>
                <a:cubicBezTo>
                  <a:pt x="60" y="0"/>
                  <a:pt x="58" y="0"/>
                  <a:pt x="55" y="1"/>
                </a:cubicBezTo>
                <a:cubicBezTo>
                  <a:pt x="47" y="5"/>
                  <a:pt x="16" y="26"/>
                  <a:pt x="24" y="53"/>
                </a:cubicBezTo>
                <a:cubicBezTo>
                  <a:pt x="35" y="92"/>
                  <a:pt x="8" y="96"/>
                  <a:pt x="2" y="98"/>
                </a:cubicBezTo>
                <a:cubicBezTo>
                  <a:pt x="0" y="100"/>
                  <a:pt x="11" y="115"/>
                  <a:pt x="32" y="112"/>
                </a:cubicBezTo>
                <a:cubicBezTo>
                  <a:pt x="35" y="112"/>
                  <a:pt x="38" y="111"/>
                  <a:pt x="42" y="110"/>
                </a:cubicBezTo>
                <a:cubicBezTo>
                  <a:pt x="69" y="100"/>
                  <a:pt x="110" y="63"/>
                  <a:pt x="95" y="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60" name="出自【趣你的PPT】(微信:qunideppt)：最优质的PPT资源库"/>
          <p:cNvSpPr>
            <a:spLocks/>
          </p:cNvSpPr>
          <p:nvPr/>
        </p:nvSpPr>
        <p:spPr bwMode="auto">
          <a:xfrm>
            <a:off x="5308029" y="1602161"/>
            <a:ext cx="63249" cy="130451"/>
          </a:xfrm>
          <a:custGeom>
            <a:avLst/>
            <a:gdLst>
              <a:gd name="T0" fmla="*/ 82 w 84"/>
              <a:gd name="T1" fmla="*/ 18 h 174"/>
              <a:gd name="T2" fmla="*/ 74 w 84"/>
              <a:gd name="T3" fmla="*/ 1 h 174"/>
              <a:gd name="T4" fmla="*/ 68 w 84"/>
              <a:gd name="T5" fmla="*/ 1 h 174"/>
              <a:gd name="T6" fmla="*/ 57 w 84"/>
              <a:gd name="T7" fmla="*/ 9 h 174"/>
              <a:gd name="T8" fmla="*/ 19 w 84"/>
              <a:gd name="T9" fmla="*/ 127 h 174"/>
              <a:gd name="T10" fmla="*/ 6 w 84"/>
              <a:gd name="T11" fmla="*/ 140 h 174"/>
              <a:gd name="T12" fmla="*/ 0 w 84"/>
              <a:gd name="T13" fmla="*/ 158 h 174"/>
              <a:gd name="T14" fmla="*/ 5 w 84"/>
              <a:gd name="T15" fmla="*/ 158 h 174"/>
              <a:gd name="T16" fmla="*/ 39 w 84"/>
              <a:gd name="T17" fmla="*/ 174 h 174"/>
              <a:gd name="T18" fmla="*/ 46 w 84"/>
              <a:gd name="T19" fmla="*/ 153 h 174"/>
              <a:gd name="T20" fmla="*/ 44 w 84"/>
              <a:gd name="T21" fmla="*/ 135 h 174"/>
              <a:gd name="T22" fmla="*/ 82 w 84"/>
              <a:gd name="T23" fmla="*/ 18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4" h="174">
                <a:moveTo>
                  <a:pt x="82" y="18"/>
                </a:moveTo>
                <a:cubicBezTo>
                  <a:pt x="84" y="11"/>
                  <a:pt x="81" y="3"/>
                  <a:pt x="74" y="1"/>
                </a:cubicBezTo>
                <a:cubicBezTo>
                  <a:pt x="72" y="0"/>
                  <a:pt x="70" y="0"/>
                  <a:pt x="68" y="1"/>
                </a:cubicBezTo>
                <a:cubicBezTo>
                  <a:pt x="63" y="1"/>
                  <a:pt x="59" y="4"/>
                  <a:pt x="57" y="9"/>
                </a:cubicBezTo>
                <a:cubicBezTo>
                  <a:pt x="19" y="127"/>
                  <a:pt x="19" y="127"/>
                  <a:pt x="19" y="127"/>
                </a:cubicBezTo>
                <a:cubicBezTo>
                  <a:pt x="13" y="129"/>
                  <a:pt x="8" y="134"/>
                  <a:pt x="6" y="140"/>
                </a:cubicBezTo>
                <a:cubicBezTo>
                  <a:pt x="0" y="158"/>
                  <a:pt x="0" y="158"/>
                  <a:pt x="0" y="158"/>
                </a:cubicBezTo>
                <a:cubicBezTo>
                  <a:pt x="2" y="158"/>
                  <a:pt x="3" y="158"/>
                  <a:pt x="5" y="158"/>
                </a:cubicBezTo>
                <a:cubicBezTo>
                  <a:pt x="17" y="159"/>
                  <a:pt x="29" y="163"/>
                  <a:pt x="39" y="174"/>
                </a:cubicBezTo>
                <a:cubicBezTo>
                  <a:pt x="46" y="153"/>
                  <a:pt x="46" y="153"/>
                  <a:pt x="46" y="153"/>
                </a:cubicBezTo>
                <a:cubicBezTo>
                  <a:pt x="48" y="147"/>
                  <a:pt x="47" y="140"/>
                  <a:pt x="44" y="135"/>
                </a:cubicBezTo>
                <a:lnTo>
                  <a:pt x="82" y="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61" name="出自【趣你的PPT】(微信:qunideppt)：最优质的PPT资源库"/>
          <p:cNvSpPr>
            <a:spLocks/>
          </p:cNvSpPr>
          <p:nvPr/>
        </p:nvSpPr>
        <p:spPr bwMode="auto">
          <a:xfrm>
            <a:off x="4831026" y="3330965"/>
            <a:ext cx="86967" cy="196336"/>
          </a:xfrm>
          <a:custGeom>
            <a:avLst/>
            <a:gdLst>
              <a:gd name="T0" fmla="*/ 63 w 117"/>
              <a:gd name="T1" fmla="*/ 0 h 263"/>
              <a:gd name="T2" fmla="*/ 0 w 117"/>
              <a:gd name="T3" fmla="*/ 73 h 263"/>
              <a:gd name="T4" fmla="*/ 9 w 117"/>
              <a:gd name="T5" fmla="*/ 168 h 263"/>
              <a:gd name="T6" fmla="*/ 9 w 117"/>
              <a:gd name="T7" fmla="*/ 219 h 263"/>
              <a:gd name="T8" fmla="*/ 53 w 117"/>
              <a:gd name="T9" fmla="*/ 263 h 263"/>
              <a:gd name="T10" fmla="*/ 97 w 117"/>
              <a:gd name="T11" fmla="*/ 219 h 263"/>
              <a:gd name="T12" fmla="*/ 91 w 117"/>
              <a:gd name="T13" fmla="*/ 163 h 263"/>
              <a:gd name="T14" fmla="*/ 117 w 117"/>
              <a:gd name="T15" fmla="*/ 63 h 263"/>
              <a:gd name="T16" fmla="*/ 63 w 117"/>
              <a:gd name="T17" fmla="*/ 0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7" h="263">
                <a:moveTo>
                  <a:pt x="63" y="0"/>
                </a:moveTo>
                <a:cubicBezTo>
                  <a:pt x="17" y="0"/>
                  <a:pt x="0" y="48"/>
                  <a:pt x="0" y="73"/>
                </a:cubicBezTo>
                <a:cubicBezTo>
                  <a:pt x="0" y="88"/>
                  <a:pt x="3" y="128"/>
                  <a:pt x="9" y="168"/>
                </a:cubicBezTo>
                <a:cubicBezTo>
                  <a:pt x="9" y="219"/>
                  <a:pt x="9" y="219"/>
                  <a:pt x="9" y="219"/>
                </a:cubicBezTo>
                <a:cubicBezTo>
                  <a:pt x="9" y="244"/>
                  <a:pt x="29" y="263"/>
                  <a:pt x="53" y="263"/>
                </a:cubicBezTo>
                <a:cubicBezTo>
                  <a:pt x="77" y="263"/>
                  <a:pt x="96" y="246"/>
                  <a:pt x="97" y="219"/>
                </a:cubicBezTo>
                <a:cubicBezTo>
                  <a:pt x="98" y="209"/>
                  <a:pt x="95" y="187"/>
                  <a:pt x="91" y="163"/>
                </a:cubicBezTo>
                <a:cubicBezTo>
                  <a:pt x="92" y="117"/>
                  <a:pt x="117" y="119"/>
                  <a:pt x="117" y="63"/>
                </a:cubicBezTo>
                <a:cubicBezTo>
                  <a:pt x="117" y="29"/>
                  <a:pt x="97" y="0"/>
                  <a:pt x="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62" name="出自【趣你的PPT】(微信:qunideppt)：最优质的PPT资源库"/>
          <p:cNvSpPr>
            <a:spLocks/>
          </p:cNvSpPr>
          <p:nvPr/>
        </p:nvSpPr>
        <p:spPr bwMode="auto">
          <a:xfrm>
            <a:off x="4958842" y="3330965"/>
            <a:ext cx="86967" cy="196336"/>
          </a:xfrm>
          <a:custGeom>
            <a:avLst/>
            <a:gdLst>
              <a:gd name="T0" fmla="*/ 54 w 117"/>
              <a:gd name="T1" fmla="*/ 0 h 263"/>
              <a:gd name="T2" fmla="*/ 0 w 117"/>
              <a:gd name="T3" fmla="*/ 63 h 263"/>
              <a:gd name="T4" fmla="*/ 26 w 117"/>
              <a:gd name="T5" fmla="*/ 163 h 263"/>
              <a:gd name="T6" fmla="*/ 20 w 117"/>
              <a:gd name="T7" fmla="*/ 219 h 263"/>
              <a:gd name="T8" fmla="*/ 64 w 117"/>
              <a:gd name="T9" fmla="*/ 263 h 263"/>
              <a:gd name="T10" fmla="*/ 108 w 117"/>
              <a:gd name="T11" fmla="*/ 219 h 263"/>
              <a:gd name="T12" fmla="*/ 108 w 117"/>
              <a:gd name="T13" fmla="*/ 168 h 263"/>
              <a:gd name="T14" fmla="*/ 117 w 117"/>
              <a:gd name="T15" fmla="*/ 73 h 263"/>
              <a:gd name="T16" fmla="*/ 54 w 117"/>
              <a:gd name="T17" fmla="*/ 0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7" h="263">
                <a:moveTo>
                  <a:pt x="54" y="0"/>
                </a:moveTo>
                <a:cubicBezTo>
                  <a:pt x="19" y="0"/>
                  <a:pt x="0" y="29"/>
                  <a:pt x="0" y="63"/>
                </a:cubicBezTo>
                <a:cubicBezTo>
                  <a:pt x="0" y="119"/>
                  <a:pt x="25" y="117"/>
                  <a:pt x="26" y="163"/>
                </a:cubicBezTo>
                <a:cubicBezTo>
                  <a:pt x="22" y="187"/>
                  <a:pt x="19" y="209"/>
                  <a:pt x="20" y="219"/>
                </a:cubicBezTo>
                <a:cubicBezTo>
                  <a:pt x="21" y="246"/>
                  <a:pt x="39" y="263"/>
                  <a:pt x="64" y="263"/>
                </a:cubicBezTo>
                <a:cubicBezTo>
                  <a:pt x="88" y="263"/>
                  <a:pt x="108" y="244"/>
                  <a:pt x="108" y="219"/>
                </a:cubicBezTo>
                <a:cubicBezTo>
                  <a:pt x="108" y="168"/>
                  <a:pt x="108" y="168"/>
                  <a:pt x="108" y="168"/>
                </a:cubicBezTo>
                <a:cubicBezTo>
                  <a:pt x="114" y="128"/>
                  <a:pt x="117" y="88"/>
                  <a:pt x="117" y="73"/>
                </a:cubicBezTo>
                <a:cubicBezTo>
                  <a:pt x="117" y="48"/>
                  <a:pt x="100" y="0"/>
                  <a:pt x="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55486" y="3323059"/>
            <a:ext cx="102779" cy="214784"/>
          </a:xfrm>
          <a:custGeom>
            <a:avLst/>
            <a:gdLst>
              <a:gd name="T0" fmla="*/ 63 w 138"/>
              <a:gd name="T1" fmla="*/ 273 h 288"/>
              <a:gd name="T2" fmla="*/ 76 w 138"/>
              <a:gd name="T3" fmla="*/ 271 h 288"/>
              <a:gd name="T4" fmla="*/ 63 w 138"/>
              <a:gd name="T5" fmla="*/ 288 h 288"/>
              <a:gd name="T6" fmla="*/ 34 w 138"/>
              <a:gd name="T7" fmla="*/ 259 h 288"/>
              <a:gd name="T8" fmla="*/ 40 w 138"/>
              <a:gd name="T9" fmla="*/ 283 h 288"/>
              <a:gd name="T10" fmla="*/ 87 w 138"/>
              <a:gd name="T11" fmla="*/ 265 h 288"/>
              <a:gd name="T12" fmla="*/ 111 w 138"/>
              <a:gd name="T13" fmla="*/ 259 h 288"/>
              <a:gd name="T14" fmla="*/ 96 w 138"/>
              <a:gd name="T15" fmla="*/ 278 h 288"/>
              <a:gd name="T16" fmla="*/ 10 w 138"/>
              <a:gd name="T17" fmla="*/ 230 h 288"/>
              <a:gd name="T18" fmla="*/ 27 w 138"/>
              <a:gd name="T19" fmla="*/ 248 h 288"/>
              <a:gd name="T20" fmla="*/ 10 w 138"/>
              <a:gd name="T21" fmla="*/ 235 h 288"/>
              <a:gd name="T22" fmla="*/ 116 w 138"/>
              <a:gd name="T23" fmla="*/ 242 h 288"/>
              <a:gd name="T24" fmla="*/ 102 w 138"/>
              <a:gd name="T25" fmla="*/ 235 h 288"/>
              <a:gd name="T26" fmla="*/ 101 w 138"/>
              <a:gd name="T27" fmla="*/ 222 h 288"/>
              <a:gd name="T28" fmla="*/ 117 w 138"/>
              <a:gd name="T29" fmla="*/ 233 h 288"/>
              <a:gd name="T30" fmla="*/ 117 w 138"/>
              <a:gd name="T31" fmla="*/ 235 h 288"/>
              <a:gd name="T32" fmla="*/ 101 w 138"/>
              <a:gd name="T33" fmla="*/ 240 h 288"/>
              <a:gd name="T34" fmla="*/ 25 w 138"/>
              <a:gd name="T35" fmla="*/ 195 h 288"/>
              <a:gd name="T36" fmla="*/ 97 w 138"/>
              <a:gd name="T37" fmla="*/ 187 h 288"/>
              <a:gd name="T38" fmla="*/ 115 w 138"/>
              <a:gd name="T39" fmla="*/ 205 h 288"/>
              <a:gd name="T40" fmla="*/ 7 w 138"/>
              <a:gd name="T41" fmla="*/ 160 h 288"/>
              <a:gd name="T42" fmla="*/ 25 w 138"/>
              <a:gd name="T43" fmla="*/ 178 h 288"/>
              <a:gd name="T44" fmla="*/ 95 w 138"/>
              <a:gd name="T45" fmla="*/ 170 h 288"/>
              <a:gd name="T46" fmla="*/ 114 w 138"/>
              <a:gd name="T47" fmla="*/ 153 h 288"/>
              <a:gd name="T48" fmla="*/ 95 w 138"/>
              <a:gd name="T49" fmla="*/ 170 h 288"/>
              <a:gd name="T50" fmla="*/ 18 w 138"/>
              <a:gd name="T51" fmla="*/ 123 h 288"/>
              <a:gd name="T52" fmla="*/ 5 w 138"/>
              <a:gd name="T53" fmla="*/ 145 h 288"/>
              <a:gd name="T54" fmla="*/ 115 w 138"/>
              <a:gd name="T55" fmla="*/ 115 h 288"/>
              <a:gd name="T56" fmla="*/ 119 w 138"/>
              <a:gd name="T57" fmla="*/ 140 h 288"/>
              <a:gd name="T58" fmla="*/ 0 w 138"/>
              <a:gd name="T59" fmla="*/ 88 h 288"/>
              <a:gd name="T60" fmla="*/ 17 w 138"/>
              <a:gd name="T61" fmla="*/ 108 h 288"/>
              <a:gd name="T62" fmla="*/ 119 w 138"/>
              <a:gd name="T63" fmla="*/ 102 h 288"/>
              <a:gd name="T64" fmla="*/ 137 w 138"/>
              <a:gd name="T65" fmla="*/ 85 h 288"/>
              <a:gd name="T66" fmla="*/ 119 w 138"/>
              <a:gd name="T67" fmla="*/ 102 h 288"/>
              <a:gd name="T68" fmla="*/ 6 w 138"/>
              <a:gd name="T69" fmla="*/ 51 h 288"/>
              <a:gd name="T70" fmla="*/ 16 w 138"/>
              <a:gd name="T71" fmla="*/ 74 h 288"/>
              <a:gd name="T72" fmla="*/ 120 w 138"/>
              <a:gd name="T73" fmla="*/ 54 h 288"/>
              <a:gd name="T74" fmla="*/ 138 w 138"/>
              <a:gd name="T75" fmla="*/ 73 h 288"/>
              <a:gd name="T76" fmla="*/ 122 w 138"/>
              <a:gd name="T77" fmla="*/ 73 h 288"/>
              <a:gd name="T78" fmla="*/ 6 w 138"/>
              <a:gd name="T79" fmla="*/ 51 h 288"/>
              <a:gd name="T80" fmla="*/ 13 w 138"/>
              <a:gd name="T81" fmla="*/ 36 h 288"/>
              <a:gd name="T82" fmla="*/ 38 w 138"/>
              <a:gd name="T83" fmla="*/ 29 h 288"/>
              <a:gd name="T84" fmla="*/ 13 w 138"/>
              <a:gd name="T85" fmla="*/ 36 h 288"/>
              <a:gd name="T86" fmla="*/ 130 w 138"/>
              <a:gd name="T87" fmla="*/ 35 h 288"/>
              <a:gd name="T88" fmla="*/ 106 w 138"/>
              <a:gd name="T89" fmla="*/ 27 h 288"/>
              <a:gd name="T90" fmla="*/ 63 w 138"/>
              <a:gd name="T91" fmla="*/ 0 h 288"/>
              <a:gd name="T92" fmla="*/ 48 w 138"/>
              <a:gd name="T93" fmla="*/ 21 h 288"/>
              <a:gd name="T94" fmla="*/ 80 w 138"/>
              <a:gd name="T95" fmla="*/ 0 h 288"/>
              <a:gd name="T96" fmla="*/ 95 w 138"/>
              <a:gd name="T97" fmla="*/ 2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8" h="288">
                <a:moveTo>
                  <a:pt x="57" y="288"/>
                </a:moveTo>
                <a:cubicBezTo>
                  <a:pt x="59" y="273"/>
                  <a:pt x="59" y="273"/>
                  <a:pt x="59" y="273"/>
                </a:cubicBezTo>
                <a:cubicBezTo>
                  <a:pt x="60" y="273"/>
                  <a:pt x="62" y="273"/>
                  <a:pt x="63" y="273"/>
                </a:cubicBezTo>
                <a:cubicBezTo>
                  <a:pt x="63" y="273"/>
                  <a:pt x="63" y="273"/>
                  <a:pt x="63" y="273"/>
                </a:cubicBezTo>
                <a:cubicBezTo>
                  <a:pt x="68" y="273"/>
                  <a:pt x="72" y="272"/>
                  <a:pt x="76" y="271"/>
                </a:cubicBezTo>
                <a:cubicBezTo>
                  <a:pt x="76" y="271"/>
                  <a:pt x="76" y="271"/>
                  <a:pt x="76" y="271"/>
                </a:cubicBezTo>
                <a:cubicBezTo>
                  <a:pt x="80" y="286"/>
                  <a:pt x="80" y="286"/>
                  <a:pt x="80" y="286"/>
                </a:cubicBezTo>
                <a:cubicBezTo>
                  <a:pt x="75" y="287"/>
                  <a:pt x="69" y="288"/>
                  <a:pt x="63" y="288"/>
                </a:cubicBezTo>
                <a:cubicBezTo>
                  <a:pt x="63" y="288"/>
                  <a:pt x="63" y="288"/>
                  <a:pt x="63" y="288"/>
                </a:cubicBezTo>
                <a:cubicBezTo>
                  <a:pt x="61" y="288"/>
                  <a:pt x="59" y="288"/>
                  <a:pt x="57" y="288"/>
                </a:cubicBezTo>
                <a:close/>
                <a:moveTo>
                  <a:pt x="22" y="268"/>
                </a:moveTo>
                <a:cubicBezTo>
                  <a:pt x="34" y="259"/>
                  <a:pt x="34" y="259"/>
                  <a:pt x="34" y="259"/>
                </a:cubicBezTo>
                <a:cubicBezTo>
                  <a:pt x="37" y="263"/>
                  <a:pt x="42" y="267"/>
                  <a:pt x="47" y="269"/>
                </a:cubicBezTo>
                <a:cubicBezTo>
                  <a:pt x="47" y="269"/>
                  <a:pt x="47" y="269"/>
                  <a:pt x="47" y="269"/>
                </a:cubicBezTo>
                <a:cubicBezTo>
                  <a:pt x="40" y="283"/>
                  <a:pt x="40" y="283"/>
                  <a:pt x="40" y="283"/>
                </a:cubicBezTo>
                <a:cubicBezTo>
                  <a:pt x="33" y="280"/>
                  <a:pt x="27" y="274"/>
                  <a:pt x="22" y="268"/>
                </a:cubicBezTo>
                <a:close/>
                <a:moveTo>
                  <a:pt x="96" y="278"/>
                </a:moveTo>
                <a:cubicBezTo>
                  <a:pt x="87" y="265"/>
                  <a:pt x="87" y="265"/>
                  <a:pt x="87" y="265"/>
                </a:cubicBezTo>
                <a:cubicBezTo>
                  <a:pt x="91" y="262"/>
                  <a:pt x="95" y="258"/>
                  <a:pt x="97" y="253"/>
                </a:cubicBezTo>
                <a:cubicBezTo>
                  <a:pt x="97" y="253"/>
                  <a:pt x="97" y="253"/>
                  <a:pt x="97" y="253"/>
                </a:cubicBezTo>
                <a:cubicBezTo>
                  <a:pt x="111" y="259"/>
                  <a:pt x="111" y="259"/>
                  <a:pt x="111" y="259"/>
                </a:cubicBezTo>
                <a:cubicBezTo>
                  <a:pt x="108" y="267"/>
                  <a:pt x="102" y="273"/>
                  <a:pt x="96" y="278"/>
                </a:cubicBezTo>
                <a:cubicBezTo>
                  <a:pt x="96" y="278"/>
                  <a:pt x="96" y="278"/>
                  <a:pt x="96" y="278"/>
                </a:cubicBezTo>
                <a:cubicBezTo>
                  <a:pt x="96" y="278"/>
                  <a:pt x="96" y="278"/>
                  <a:pt x="96" y="278"/>
                </a:cubicBezTo>
                <a:close/>
                <a:moveTo>
                  <a:pt x="10" y="235"/>
                </a:moveTo>
                <a:cubicBezTo>
                  <a:pt x="10" y="230"/>
                  <a:pt x="10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25" y="230"/>
                  <a:pt x="25" y="230"/>
                  <a:pt x="25" y="230"/>
                </a:cubicBezTo>
                <a:cubicBezTo>
                  <a:pt x="25" y="235"/>
                  <a:pt x="25" y="235"/>
                  <a:pt x="25" y="235"/>
                </a:cubicBezTo>
                <a:cubicBezTo>
                  <a:pt x="25" y="239"/>
                  <a:pt x="26" y="244"/>
                  <a:pt x="27" y="248"/>
                </a:cubicBezTo>
                <a:cubicBezTo>
                  <a:pt x="27" y="248"/>
                  <a:pt x="27" y="248"/>
                  <a:pt x="27" y="248"/>
                </a:cubicBezTo>
                <a:cubicBezTo>
                  <a:pt x="13" y="253"/>
                  <a:pt x="13" y="253"/>
                  <a:pt x="13" y="253"/>
                </a:cubicBezTo>
                <a:cubicBezTo>
                  <a:pt x="11" y="247"/>
                  <a:pt x="10" y="241"/>
                  <a:pt x="10" y="235"/>
                </a:cubicBezTo>
                <a:close/>
                <a:moveTo>
                  <a:pt x="116" y="242"/>
                </a:moveTo>
                <a:cubicBezTo>
                  <a:pt x="116" y="242"/>
                  <a:pt x="116" y="242"/>
                  <a:pt x="116" y="242"/>
                </a:cubicBezTo>
                <a:cubicBezTo>
                  <a:pt x="116" y="242"/>
                  <a:pt x="116" y="242"/>
                  <a:pt x="116" y="242"/>
                </a:cubicBezTo>
                <a:close/>
                <a:moveTo>
                  <a:pt x="101" y="240"/>
                </a:moveTo>
                <a:cubicBezTo>
                  <a:pt x="101" y="238"/>
                  <a:pt x="102" y="236"/>
                  <a:pt x="102" y="235"/>
                </a:cubicBezTo>
                <a:cubicBezTo>
                  <a:pt x="102" y="235"/>
                  <a:pt x="102" y="235"/>
                  <a:pt x="102" y="235"/>
                </a:cubicBezTo>
                <a:cubicBezTo>
                  <a:pt x="102" y="234"/>
                  <a:pt x="102" y="233"/>
                  <a:pt x="102" y="233"/>
                </a:cubicBezTo>
                <a:cubicBezTo>
                  <a:pt x="102" y="233"/>
                  <a:pt x="102" y="233"/>
                  <a:pt x="102" y="233"/>
                </a:cubicBezTo>
                <a:cubicBezTo>
                  <a:pt x="102" y="230"/>
                  <a:pt x="101" y="226"/>
                  <a:pt x="101" y="222"/>
                </a:cubicBezTo>
                <a:cubicBezTo>
                  <a:pt x="101" y="222"/>
                  <a:pt x="101" y="222"/>
                  <a:pt x="101" y="222"/>
                </a:cubicBezTo>
                <a:cubicBezTo>
                  <a:pt x="116" y="220"/>
                  <a:pt x="116" y="220"/>
                  <a:pt x="116" y="220"/>
                </a:cubicBezTo>
                <a:cubicBezTo>
                  <a:pt x="117" y="225"/>
                  <a:pt x="117" y="229"/>
                  <a:pt x="117" y="233"/>
                </a:cubicBezTo>
                <a:cubicBezTo>
                  <a:pt x="117" y="233"/>
                  <a:pt x="117" y="233"/>
                  <a:pt x="117" y="233"/>
                </a:cubicBezTo>
                <a:cubicBezTo>
                  <a:pt x="117" y="233"/>
                  <a:pt x="117" y="234"/>
                  <a:pt x="117" y="235"/>
                </a:cubicBezTo>
                <a:cubicBezTo>
                  <a:pt x="117" y="235"/>
                  <a:pt x="117" y="235"/>
                  <a:pt x="117" y="235"/>
                </a:cubicBezTo>
                <a:cubicBezTo>
                  <a:pt x="117" y="238"/>
                  <a:pt x="117" y="240"/>
                  <a:pt x="116" y="242"/>
                </a:cubicBezTo>
                <a:cubicBezTo>
                  <a:pt x="116" y="242"/>
                  <a:pt x="116" y="242"/>
                  <a:pt x="116" y="242"/>
                </a:cubicBezTo>
                <a:cubicBezTo>
                  <a:pt x="101" y="240"/>
                  <a:pt x="101" y="240"/>
                  <a:pt x="101" y="240"/>
                </a:cubicBezTo>
                <a:close/>
                <a:moveTo>
                  <a:pt x="10" y="215"/>
                </a:moveTo>
                <a:cubicBezTo>
                  <a:pt x="10" y="195"/>
                  <a:pt x="10" y="195"/>
                  <a:pt x="10" y="195"/>
                </a:cubicBezTo>
                <a:cubicBezTo>
                  <a:pt x="25" y="195"/>
                  <a:pt x="25" y="195"/>
                  <a:pt x="25" y="195"/>
                </a:cubicBezTo>
                <a:cubicBezTo>
                  <a:pt x="25" y="215"/>
                  <a:pt x="25" y="215"/>
                  <a:pt x="25" y="215"/>
                </a:cubicBezTo>
                <a:cubicBezTo>
                  <a:pt x="10" y="215"/>
                  <a:pt x="10" y="215"/>
                  <a:pt x="10" y="215"/>
                </a:cubicBezTo>
                <a:close/>
                <a:moveTo>
                  <a:pt x="97" y="187"/>
                </a:moveTo>
                <a:cubicBezTo>
                  <a:pt x="112" y="185"/>
                  <a:pt x="112" y="185"/>
                  <a:pt x="112" y="185"/>
                </a:cubicBezTo>
                <a:cubicBezTo>
                  <a:pt x="113" y="192"/>
                  <a:pt x="114" y="199"/>
                  <a:pt x="115" y="205"/>
                </a:cubicBezTo>
                <a:cubicBezTo>
                  <a:pt x="115" y="205"/>
                  <a:pt x="115" y="205"/>
                  <a:pt x="115" y="205"/>
                </a:cubicBezTo>
                <a:cubicBezTo>
                  <a:pt x="99" y="207"/>
                  <a:pt x="99" y="207"/>
                  <a:pt x="99" y="207"/>
                </a:cubicBezTo>
                <a:cubicBezTo>
                  <a:pt x="99" y="201"/>
                  <a:pt x="98" y="194"/>
                  <a:pt x="97" y="187"/>
                </a:cubicBezTo>
                <a:close/>
                <a:moveTo>
                  <a:pt x="7" y="160"/>
                </a:moveTo>
                <a:cubicBezTo>
                  <a:pt x="22" y="158"/>
                  <a:pt x="22" y="158"/>
                  <a:pt x="22" y="158"/>
                </a:cubicBezTo>
                <a:cubicBezTo>
                  <a:pt x="23" y="165"/>
                  <a:pt x="24" y="172"/>
                  <a:pt x="25" y="178"/>
                </a:cubicBezTo>
                <a:cubicBezTo>
                  <a:pt x="25" y="178"/>
                  <a:pt x="25" y="178"/>
                  <a:pt x="25" y="178"/>
                </a:cubicBezTo>
                <a:cubicBezTo>
                  <a:pt x="10" y="181"/>
                  <a:pt x="10" y="181"/>
                  <a:pt x="10" y="181"/>
                </a:cubicBezTo>
                <a:cubicBezTo>
                  <a:pt x="9" y="174"/>
                  <a:pt x="8" y="167"/>
                  <a:pt x="7" y="160"/>
                </a:cubicBezTo>
                <a:close/>
                <a:moveTo>
                  <a:pt x="95" y="170"/>
                </a:moveTo>
                <a:cubicBezTo>
                  <a:pt x="96" y="162"/>
                  <a:pt x="97" y="154"/>
                  <a:pt x="99" y="148"/>
                </a:cubicBezTo>
                <a:cubicBezTo>
                  <a:pt x="99" y="148"/>
                  <a:pt x="99" y="148"/>
                  <a:pt x="99" y="148"/>
                </a:cubicBezTo>
                <a:cubicBezTo>
                  <a:pt x="114" y="153"/>
                  <a:pt x="114" y="153"/>
                  <a:pt x="114" y="153"/>
                </a:cubicBezTo>
                <a:cubicBezTo>
                  <a:pt x="112" y="158"/>
                  <a:pt x="111" y="164"/>
                  <a:pt x="111" y="171"/>
                </a:cubicBezTo>
                <a:cubicBezTo>
                  <a:pt x="111" y="171"/>
                  <a:pt x="111" y="171"/>
                  <a:pt x="111" y="171"/>
                </a:cubicBezTo>
                <a:cubicBezTo>
                  <a:pt x="95" y="170"/>
                  <a:pt x="95" y="170"/>
                  <a:pt x="95" y="170"/>
                </a:cubicBezTo>
                <a:close/>
                <a:moveTo>
                  <a:pt x="3" y="124"/>
                </a:moveTo>
                <a:cubicBezTo>
                  <a:pt x="3" y="124"/>
                  <a:pt x="3" y="124"/>
                  <a:pt x="3" y="124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19" y="129"/>
                  <a:pt x="19" y="136"/>
                  <a:pt x="20" y="143"/>
                </a:cubicBezTo>
                <a:cubicBezTo>
                  <a:pt x="20" y="143"/>
                  <a:pt x="20" y="143"/>
                  <a:pt x="20" y="143"/>
                </a:cubicBezTo>
                <a:cubicBezTo>
                  <a:pt x="5" y="145"/>
                  <a:pt x="5" y="145"/>
                  <a:pt x="5" y="145"/>
                </a:cubicBezTo>
                <a:cubicBezTo>
                  <a:pt x="4" y="138"/>
                  <a:pt x="3" y="131"/>
                  <a:pt x="3" y="124"/>
                </a:cubicBezTo>
                <a:close/>
                <a:moveTo>
                  <a:pt x="106" y="133"/>
                </a:moveTo>
                <a:cubicBezTo>
                  <a:pt x="109" y="127"/>
                  <a:pt x="112" y="122"/>
                  <a:pt x="115" y="115"/>
                </a:cubicBezTo>
                <a:cubicBezTo>
                  <a:pt x="115" y="115"/>
                  <a:pt x="115" y="115"/>
                  <a:pt x="115" y="115"/>
                </a:cubicBezTo>
                <a:cubicBezTo>
                  <a:pt x="129" y="122"/>
                  <a:pt x="129" y="122"/>
                  <a:pt x="129" y="122"/>
                </a:cubicBezTo>
                <a:cubicBezTo>
                  <a:pt x="126" y="129"/>
                  <a:pt x="122" y="134"/>
                  <a:pt x="119" y="140"/>
                </a:cubicBezTo>
                <a:cubicBezTo>
                  <a:pt x="119" y="140"/>
                  <a:pt x="119" y="140"/>
                  <a:pt x="119" y="140"/>
                </a:cubicBezTo>
                <a:cubicBezTo>
                  <a:pt x="106" y="133"/>
                  <a:pt x="106" y="133"/>
                  <a:pt x="106" y="133"/>
                </a:cubicBezTo>
                <a:close/>
                <a:moveTo>
                  <a:pt x="0" y="88"/>
                </a:moveTo>
                <a:cubicBezTo>
                  <a:pt x="16" y="88"/>
                  <a:pt x="16" y="88"/>
                  <a:pt x="16" y="88"/>
                </a:cubicBezTo>
                <a:cubicBezTo>
                  <a:pt x="16" y="93"/>
                  <a:pt x="16" y="100"/>
                  <a:pt x="17" y="108"/>
                </a:cubicBezTo>
                <a:cubicBezTo>
                  <a:pt x="17" y="108"/>
                  <a:pt x="17" y="108"/>
                  <a:pt x="17" y="108"/>
                </a:cubicBezTo>
                <a:cubicBezTo>
                  <a:pt x="2" y="109"/>
                  <a:pt x="2" y="109"/>
                  <a:pt x="2" y="109"/>
                </a:cubicBezTo>
                <a:cubicBezTo>
                  <a:pt x="1" y="101"/>
                  <a:pt x="1" y="94"/>
                  <a:pt x="0" y="88"/>
                </a:cubicBezTo>
                <a:close/>
                <a:moveTo>
                  <a:pt x="119" y="102"/>
                </a:moveTo>
                <a:cubicBezTo>
                  <a:pt x="121" y="97"/>
                  <a:pt x="122" y="91"/>
                  <a:pt x="122" y="84"/>
                </a:cubicBezTo>
                <a:cubicBezTo>
                  <a:pt x="122" y="84"/>
                  <a:pt x="122" y="84"/>
                  <a:pt x="122" y="84"/>
                </a:cubicBezTo>
                <a:cubicBezTo>
                  <a:pt x="137" y="85"/>
                  <a:pt x="137" y="85"/>
                  <a:pt x="137" y="85"/>
                </a:cubicBezTo>
                <a:cubicBezTo>
                  <a:pt x="137" y="93"/>
                  <a:pt x="136" y="100"/>
                  <a:pt x="134" y="106"/>
                </a:cubicBezTo>
                <a:cubicBezTo>
                  <a:pt x="134" y="106"/>
                  <a:pt x="134" y="106"/>
                  <a:pt x="134" y="106"/>
                </a:cubicBezTo>
                <a:cubicBezTo>
                  <a:pt x="119" y="102"/>
                  <a:pt x="119" y="102"/>
                  <a:pt x="119" y="102"/>
                </a:cubicBezTo>
                <a:close/>
                <a:moveTo>
                  <a:pt x="1" y="72"/>
                </a:moveTo>
                <a:cubicBezTo>
                  <a:pt x="2" y="65"/>
                  <a:pt x="4" y="58"/>
                  <a:pt x="6" y="51"/>
                </a:cubicBezTo>
                <a:cubicBezTo>
                  <a:pt x="6" y="51"/>
                  <a:pt x="6" y="51"/>
                  <a:pt x="6" y="51"/>
                </a:cubicBezTo>
                <a:cubicBezTo>
                  <a:pt x="21" y="56"/>
                  <a:pt x="21" y="56"/>
                  <a:pt x="21" y="56"/>
                </a:cubicBezTo>
                <a:cubicBezTo>
                  <a:pt x="18" y="62"/>
                  <a:pt x="17" y="68"/>
                  <a:pt x="16" y="74"/>
                </a:cubicBezTo>
                <a:cubicBezTo>
                  <a:pt x="16" y="74"/>
                  <a:pt x="16" y="74"/>
                  <a:pt x="16" y="74"/>
                </a:cubicBezTo>
                <a:cubicBezTo>
                  <a:pt x="1" y="72"/>
                  <a:pt x="1" y="72"/>
                  <a:pt x="1" y="72"/>
                </a:cubicBezTo>
                <a:close/>
                <a:moveTo>
                  <a:pt x="122" y="73"/>
                </a:moveTo>
                <a:cubicBezTo>
                  <a:pt x="122" y="66"/>
                  <a:pt x="122" y="60"/>
                  <a:pt x="120" y="54"/>
                </a:cubicBezTo>
                <a:cubicBezTo>
                  <a:pt x="120" y="54"/>
                  <a:pt x="120" y="54"/>
                  <a:pt x="120" y="54"/>
                </a:cubicBezTo>
                <a:cubicBezTo>
                  <a:pt x="135" y="51"/>
                  <a:pt x="135" y="51"/>
                  <a:pt x="135" y="51"/>
                </a:cubicBezTo>
                <a:cubicBezTo>
                  <a:pt x="137" y="58"/>
                  <a:pt x="138" y="65"/>
                  <a:pt x="138" y="73"/>
                </a:cubicBezTo>
                <a:cubicBezTo>
                  <a:pt x="138" y="73"/>
                  <a:pt x="138" y="73"/>
                  <a:pt x="138" y="73"/>
                </a:cubicBezTo>
                <a:cubicBezTo>
                  <a:pt x="138" y="73"/>
                  <a:pt x="138" y="73"/>
                  <a:pt x="138" y="73"/>
                </a:cubicBezTo>
                <a:cubicBezTo>
                  <a:pt x="122" y="73"/>
                  <a:pt x="122" y="73"/>
                  <a:pt x="122" y="73"/>
                </a:cubicBezTo>
                <a:close/>
                <a:moveTo>
                  <a:pt x="6" y="51"/>
                </a:moveTo>
                <a:cubicBezTo>
                  <a:pt x="6" y="51"/>
                  <a:pt x="6" y="51"/>
                  <a:pt x="6" y="51"/>
                </a:cubicBezTo>
                <a:cubicBezTo>
                  <a:pt x="6" y="51"/>
                  <a:pt x="6" y="51"/>
                  <a:pt x="6" y="51"/>
                </a:cubicBezTo>
                <a:cubicBezTo>
                  <a:pt x="6" y="51"/>
                  <a:pt x="6" y="51"/>
                  <a:pt x="6" y="51"/>
                </a:cubicBezTo>
                <a:cubicBezTo>
                  <a:pt x="6" y="51"/>
                  <a:pt x="6" y="51"/>
                  <a:pt x="6" y="51"/>
                </a:cubicBezTo>
                <a:close/>
                <a:moveTo>
                  <a:pt x="13" y="36"/>
                </a:moveTo>
                <a:cubicBezTo>
                  <a:pt x="17" y="29"/>
                  <a:pt x="22" y="23"/>
                  <a:pt x="27" y="18"/>
                </a:cubicBezTo>
                <a:cubicBezTo>
                  <a:pt x="27" y="18"/>
                  <a:pt x="27" y="18"/>
                  <a:pt x="27" y="18"/>
                </a:cubicBezTo>
                <a:cubicBezTo>
                  <a:pt x="38" y="29"/>
                  <a:pt x="38" y="29"/>
                  <a:pt x="38" y="29"/>
                </a:cubicBezTo>
                <a:cubicBezTo>
                  <a:pt x="33" y="33"/>
                  <a:pt x="30" y="38"/>
                  <a:pt x="27" y="43"/>
                </a:cubicBezTo>
                <a:cubicBezTo>
                  <a:pt x="27" y="43"/>
                  <a:pt x="27" y="43"/>
                  <a:pt x="27" y="43"/>
                </a:cubicBezTo>
                <a:cubicBezTo>
                  <a:pt x="13" y="36"/>
                  <a:pt x="13" y="36"/>
                  <a:pt x="13" y="36"/>
                </a:cubicBezTo>
                <a:close/>
                <a:moveTo>
                  <a:pt x="106" y="27"/>
                </a:moveTo>
                <a:cubicBezTo>
                  <a:pt x="116" y="16"/>
                  <a:pt x="116" y="16"/>
                  <a:pt x="116" y="16"/>
                </a:cubicBezTo>
                <a:cubicBezTo>
                  <a:pt x="122" y="21"/>
                  <a:pt x="126" y="28"/>
                  <a:pt x="130" y="35"/>
                </a:cubicBezTo>
                <a:cubicBezTo>
                  <a:pt x="130" y="35"/>
                  <a:pt x="130" y="35"/>
                  <a:pt x="130" y="35"/>
                </a:cubicBezTo>
                <a:cubicBezTo>
                  <a:pt x="116" y="41"/>
                  <a:pt x="116" y="41"/>
                  <a:pt x="116" y="41"/>
                </a:cubicBezTo>
                <a:cubicBezTo>
                  <a:pt x="113" y="36"/>
                  <a:pt x="110" y="31"/>
                  <a:pt x="106" y="27"/>
                </a:cubicBezTo>
                <a:close/>
                <a:moveTo>
                  <a:pt x="41" y="8"/>
                </a:moveTo>
                <a:cubicBezTo>
                  <a:pt x="47" y="4"/>
                  <a:pt x="55" y="2"/>
                  <a:pt x="63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65" y="15"/>
                  <a:pt x="65" y="15"/>
                  <a:pt x="65" y="15"/>
                </a:cubicBezTo>
                <a:cubicBezTo>
                  <a:pt x="59" y="16"/>
                  <a:pt x="53" y="18"/>
                  <a:pt x="48" y="21"/>
                </a:cubicBezTo>
                <a:cubicBezTo>
                  <a:pt x="48" y="21"/>
                  <a:pt x="48" y="21"/>
                  <a:pt x="48" y="21"/>
                </a:cubicBezTo>
                <a:cubicBezTo>
                  <a:pt x="41" y="8"/>
                  <a:pt x="41" y="8"/>
                  <a:pt x="41" y="8"/>
                </a:cubicBezTo>
                <a:close/>
                <a:moveTo>
                  <a:pt x="78" y="15"/>
                </a:moveTo>
                <a:cubicBezTo>
                  <a:pt x="80" y="0"/>
                  <a:pt x="80" y="0"/>
                  <a:pt x="80" y="0"/>
                </a:cubicBezTo>
                <a:cubicBezTo>
                  <a:pt x="88" y="1"/>
                  <a:pt x="95" y="3"/>
                  <a:pt x="102" y="6"/>
                </a:cubicBezTo>
                <a:cubicBezTo>
                  <a:pt x="102" y="6"/>
                  <a:pt x="102" y="6"/>
                  <a:pt x="102" y="6"/>
                </a:cubicBezTo>
                <a:cubicBezTo>
                  <a:pt x="95" y="20"/>
                  <a:pt x="95" y="20"/>
                  <a:pt x="95" y="20"/>
                </a:cubicBezTo>
                <a:cubicBezTo>
                  <a:pt x="90" y="17"/>
                  <a:pt x="85" y="16"/>
                  <a:pt x="78" y="1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6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67941" y="3329647"/>
            <a:ext cx="105415" cy="197653"/>
          </a:xfrm>
          <a:custGeom>
            <a:avLst/>
            <a:gdLst>
              <a:gd name="T0" fmla="*/ 94 w 142"/>
              <a:gd name="T1" fmla="*/ 8 h 266"/>
              <a:gd name="T2" fmla="*/ 20 w 142"/>
              <a:gd name="T3" fmla="*/ 67 h 266"/>
              <a:gd name="T4" fmla="*/ 13 w 142"/>
              <a:gd name="T5" fmla="*/ 161 h 266"/>
              <a:gd name="T6" fmla="*/ 4 w 142"/>
              <a:gd name="T7" fmla="*/ 212 h 266"/>
              <a:gd name="T8" fmla="*/ 40 w 142"/>
              <a:gd name="T9" fmla="*/ 262 h 266"/>
              <a:gd name="T10" fmla="*/ 90 w 142"/>
              <a:gd name="T11" fmla="*/ 227 h 266"/>
              <a:gd name="T12" fmla="*/ 94 w 142"/>
              <a:gd name="T13" fmla="*/ 171 h 266"/>
              <a:gd name="T14" fmla="*/ 136 w 142"/>
              <a:gd name="T15" fmla="*/ 78 h 266"/>
              <a:gd name="T16" fmla="*/ 94 w 142"/>
              <a:gd name="T17" fmla="*/ 8 h 266"/>
              <a:gd name="T18" fmla="*/ 89 w 142"/>
              <a:gd name="T19" fmla="*/ 148 h 266"/>
              <a:gd name="T20" fmla="*/ 80 w 142"/>
              <a:gd name="T21" fmla="*/ 146 h 266"/>
              <a:gd name="T22" fmla="*/ 108 w 142"/>
              <a:gd name="T23" fmla="*/ 81 h 266"/>
              <a:gd name="T24" fmla="*/ 85 w 142"/>
              <a:gd name="T25" fmla="*/ 44 h 266"/>
              <a:gd name="T26" fmla="*/ 84 w 142"/>
              <a:gd name="T27" fmla="*/ 44 h 266"/>
              <a:gd name="T28" fmla="*/ 84 w 142"/>
              <a:gd name="T29" fmla="*/ 44 h 266"/>
              <a:gd name="T30" fmla="*/ 49 w 142"/>
              <a:gd name="T31" fmla="*/ 68 h 266"/>
              <a:gd name="T32" fmla="*/ 34 w 142"/>
              <a:gd name="T33" fmla="*/ 138 h 266"/>
              <a:gd name="T34" fmla="*/ 26 w 142"/>
              <a:gd name="T35" fmla="*/ 137 h 266"/>
              <a:gd name="T36" fmla="*/ 36 w 142"/>
              <a:gd name="T37" fmla="*/ 59 h 266"/>
              <a:gd name="T38" fmla="*/ 81 w 142"/>
              <a:gd name="T39" fmla="*/ 40 h 266"/>
              <a:gd name="T40" fmla="*/ 81 w 142"/>
              <a:gd name="T41" fmla="*/ 40 h 266"/>
              <a:gd name="T42" fmla="*/ 82 w 142"/>
              <a:gd name="T43" fmla="*/ 33 h 266"/>
              <a:gd name="T44" fmla="*/ 86 w 142"/>
              <a:gd name="T45" fmla="*/ 31 h 266"/>
              <a:gd name="T46" fmla="*/ 89 w 142"/>
              <a:gd name="T47" fmla="*/ 35 h 266"/>
              <a:gd name="T48" fmla="*/ 88 w 142"/>
              <a:gd name="T49" fmla="*/ 41 h 266"/>
              <a:gd name="T50" fmla="*/ 124 w 142"/>
              <a:gd name="T51" fmla="*/ 75 h 266"/>
              <a:gd name="T52" fmla="*/ 89 w 142"/>
              <a:gd name="T53" fmla="*/ 148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2" h="266">
                <a:moveTo>
                  <a:pt x="94" y="8"/>
                </a:moveTo>
                <a:cubicBezTo>
                  <a:pt x="49" y="0"/>
                  <a:pt x="25" y="43"/>
                  <a:pt x="20" y="67"/>
                </a:cubicBezTo>
                <a:cubicBezTo>
                  <a:pt x="18" y="83"/>
                  <a:pt x="14" y="122"/>
                  <a:pt x="13" y="161"/>
                </a:cubicBezTo>
                <a:cubicBezTo>
                  <a:pt x="4" y="212"/>
                  <a:pt x="4" y="212"/>
                  <a:pt x="4" y="212"/>
                </a:cubicBezTo>
                <a:cubicBezTo>
                  <a:pt x="0" y="235"/>
                  <a:pt x="16" y="258"/>
                  <a:pt x="40" y="262"/>
                </a:cubicBezTo>
                <a:cubicBezTo>
                  <a:pt x="63" y="266"/>
                  <a:pt x="84" y="253"/>
                  <a:pt x="90" y="227"/>
                </a:cubicBezTo>
                <a:cubicBezTo>
                  <a:pt x="92" y="217"/>
                  <a:pt x="93" y="195"/>
                  <a:pt x="94" y="171"/>
                </a:cubicBezTo>
                <a:cubicBezTo>
                  <a:pt x="103" y="126"/>
                  <a:pt x="127" y="133"/>
                  <a:pt x="136" y="78"/>
                </a:cubicBezTo>
                <a:cubicBezTo>
                  <a:pt x="142" y="44"/>
                  <a:pt x="128" y="14"/>
                  <a:pt x="94" y="8"/>
                </a:cubicBezTo>
                <a:close/>
                <a:moveTo>
                  <a:pt x="89" y="148"/>
                </a:moveTo>
                <a:cubicBezTo>
                  <a:pt x="80" y="146"/>
                  <a:pt x="80" y="146"/>
                  <a:pt x="80" y="146"/>
                </a:cubicBezTo>
                <a:cubicBezTo>
                  <a:pt x="80" y="146"/>
                  <a:pt x="109" y="96"/>
                  <a:pt x="108" y="81"/>
                </a:cubicBezTo>
                <a:cubicBezTo>
                  <a:pt x="107" y="63"/>
                  <a:pt x="89" y="47"/>
                  <a:pt x="85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78" y="45"/>
                  <a:pt x="58" y="54"/>
                  <a:pt x="49" y="68"/>
                </a:cubicBezTo>
                <a:cubicBezTo>
                  <a:pt x="42" y="78"/>
                  <a:pt x="34" y="138"/>
                  <a:pt x="34" y="138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7" y="122"/>
                  <a:pt x="27" y="81"/>
                  <a:pt x="36" y="59"/>
                </a:cubicBezTo>
                <a:cubicBezTo>
                  <a:pt x="44" y="42"/>
                  <a:pt x="71" y="40"/>
                  <a:pt x="81" y="40"/>
                </a:cubicBezTo>
                <a:cubicBezTo>
                  <a:pt x="81" y="40"/>
                  <a:pt x="81" y="40"/>
                  <a:pt x="81" y="40"/>
                </a:cubicBezTo>
                <a:cubicBezTo>
                  <a:pt x="82" y="33"/>
                  <a:pt x="82" y="33"/>
                  <a:pt x="82" y="33"/>
                </a:cubicBezTo>
                <a:cubicBezTo>
                  <a:pt x="82" y="32"/>
                  <a:pt x="84" y="31"/>
                  <a:pt x="86" y="31"/>
                </a:cubicBezTo>
                <a:cubicBezTo>
                  <a:pt x="88" y="31"/>
                  <a:pt x="89" y="33"/>
                  <a:pt x="89" y="35"/>
                </a:cubicBezTo>
                <a:cubicBezTo>
                  <a:pt x="88" y="41"/>
                  <a:pt x="88" y="41"/>
                  <a:pt x="88" y="41"/>
                </a:cubicBezTo>
                <a:cubicBezTo>
                  <a:pt x="97" y="44"/>
                  <a:pt x="123" y="55"/>
                  <a:pt x="124" y="75"/>
                </a:cubicBezTo>
                <a:cubicBezTo>
                  <a:pt x="125" y="98"/>
                  <a:pt x="96" y="135"/>
                  <a:pt x="89" y="14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81262" y="3329647"/>
            <a:ext cx="106733" cy="197653"/>
          </a:xfrm>
          <a:custGeom>
            <a:avLst/>
            <a:gdLst>
              <a:gd name="T0" fmla="*/ 138 w 142"/>
              <a:gd name="T1" fmla="*/ 212 h 266"/>
              <a:gd name="T2" fmla="*/ 129 w 142"/>
              <a:gd name="T3" fmla="*/ 161 h 266"/>
              <a:gd name="T4" fmla="*/ 122 w 142"/>
              <a:gd name="T5" fmla="*/ 67 h 266"/>
              <a:gd name="T6" fmla="*/ 48 w 142"/>
              <a:gd name="T7" fmla="*/ 8 h 266"/>
              <a:gd name="T8" fmla="*/ 6 w 142"/>
              <a:gd name="T9" fmla="*/ 78 h 266"/>
              <a:gd name="T10" fmla="*/ 48 w 142"/>
              <a:gd name="T11" fmla="*/ 171 h 266"/>
              <a:gd name="T12" fmla="*/ 52 w 142"/>
              <a:gd name="T13" fmla="*/ 227 h 266"/>
              <a:gd name="T14" fmla="*/ 103 w 142"/>
              <a:gd name="T15" fmla="*/ 262 h 266"/>
              <a:gd name="T16" fmla="*/ 138 w 142"/>
              <a:gd name="T17" fmla="*/ 212 h 266"/>
              <a:gd name="T18" fmla="*/ 108 w 142"/>
              <a:gd name="T19" fmla="*/ 138 h 266"/>
              <a:gd name="T20" fmla="*/ 93 w 142"/>
              <a:gd name="T21" fmla="*/ 68 h 266"/>
              <a:gd name="T22" fmla="*/ 59 w 142"/>
              <a:gd name="T23" fmla="*/ 44 h 266"/>
              <a:gd name="T24" fmla="*/ 58 w 142"/>
              <a:gd name="T25" fmla="*/ 44 h 266"/>
              <a:gd name="T26" fmla="*/ 57 w 142"/>
              <a:gd name="T27" fmla="*/ 44 h 266"/>
              <a:gd name="T28" fmla="*/ 34 w 142"/>
              <a:gd name="T29" fmla="*/ 81 h 266"/>
              <a:gd name="T30" fmla="*/ 62 w 142"/>
              <a:gd name="T31" fmla="*/ 146 h 266"/>
              <a:gd name="T32" fmla="*/ 54 w 142"/>
              <a:gd name="T33" fmla="*/ 148 h 266"/>
              <a:gd name="T34" fmla="*/ 18 w 142"/>
              <a:gd name="T35" fmla="*/ 75 h 266"/>
              <a:gd name="T36" fmla="*/ 54 w 142"/>
              <a:gd name="T37" fmla="*/ 41 h 266"/>
              <a:gd name="T38" fmla="*/ 53 w 142"/>
              <a:gd name="T39" fmla="*/ 35 h 266"/>
              <a:gd name="T40" fmla="*/ 56 w 142"/>
              <a:gd name="T41" fmla="*/ 31 h 266"/>
              <a:gd name="T42" fmla="*/ 60 w 142"/>
              <a:gd name="T43" fmla="*/ 33 h 266"/>
              <a:gd name="T44" fmla="*/ 61 w 142"/>
              <a:gd name="T45" fmla="*/ 40 h 266"/>
              <a:gd name="T46" fmla="*/ 61 w 142"/>
              <a:gd name="T47" fmla="*/ 40 h 266"/>
              <a:gd name="T48" fmla="*/ 106 w 142"/>
              <a:gd name="T49" fmla="*/ 59 h 266"/>
              <a:gd name="T50" fmla="*/ 116 w 142"/>
              <a:gd name="T51" fmla="*/ 137 h 266"/>
              <a:gd name="T52" fmla="*/ 108 w 142"/>
              <a:gd name="T53" fmla="*/ 138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2" h="266">
                <a:moveTo>
                  <a:pt x="138" y="212"/>
                </a:moveTo>
                <a:cubicBezTo>
                  <a:pt x="129" y="161"/>
                  <a:pt x="129" y="161"/>
                  <a:pt x="129" y="161"/>
                </a:cubicBezTo>
                <a:cubicBezTo>
                  <a:pt x="128" y="122"/>
                  <a:pt x="124" y="83"/>
                  <a:pt x="122" y="67"/>
                </a:cubicBezTo>
                <a:cubicBezTo>
                  <a:pt x="117" y="43"/>
                  <a:pt x="93" y="0"/>
                  <a:pt x="48" y="8"/>
                </a:cubicBezTo>
                <a:cubicBezTo>
                  <a:pt x="14" y="14"/>
                  <a:pt x="0" y="44"/>
                  <a:pt x="6" y="78"/>
                </a:cubicBezTo>
                <a:cubicBezTo>
                  <a:pt x="15" y="133"/>
                  <a:pt x="39" y="126"/>
                  <a:pt x="48" y="171"/>
                </a:cubicBezTo>
                <a:cubicBezTo>
                  <a:pt x="49" y="195"/>
                  <a:pt x="50" y="217"/>
                  <a:pt x="52" y="227"/>
                </a:cubicBezTo>
                <a:cubicBezTo>
                  <a:pt x="58" y="253"/>
                  <a:pt x="79" y="266"/>
                  <a:pt x="103" y="262"/>
                </a:cubicBezTo>
                <a:cubicBezTo>
                  <a:pt x="126" y="258"/>
                  <a:pt x="142" y="235"/>
                  <a:pt x="138" y="212"/>
                </a:cubicBezTo>
                <a:close/>
                <a:moveTo>
                  <a:pt x="108" y="138"/>
                </a:moveTo>
                <a:cubicBezTo>
                  <a:pt x="108" y="138"/>
                  <a:pt x="100" y="78"/>
                  <a:pt x="93" y="68"/>
                </a:cubicBezTo>
                <a:cubicBezTo>
                  <a:pt x="84" y="54"/>
                  <a:pt x="64" y="45"/>
                  <a:pt x="59" y="44"/>
                </a:cubicBezTo>
                <a:cubicBezTo>
                  <a:pt x="58" y="44"/>
                  <a:pt x="58" y="44"/>
                  <a:pt x="58" y="44"/>
                </a:cubicBezTo>
                <a:cubicBezTo>
                  <a:pt x="58" y="44"/>
                  <a:pt x="58" y="44"/>
                  <a:pt x="57" y="44"/>
                </a:cubicBezTo>
                <a:cubicBezTo>
                  <a:pt x="53" y="47"/>
                  <a:pt x="35" y="63"/>
                  <a:pt x="34" y="81"/>
                </a:cubicBezTo>
                <a:cubicBezTo>
                  <a:pt x="33" y="96"/>
                  <a:pt x="62" y="146"/>
                  <a:pt x="62" y="146"/>
                </a:cubicBezTo>
                <a:cubicBezTo>
                  <a:pt x="54" y="148"/>
                  <a:pt x="54" y="148"/>
                  <a:pt x="54" y="148"/>
                </a:cubicBezTo>
                <a:cubicBezTo>
                  <a:pt x="46" y="135"/>
                  <a:pt x="17" y="98"/>
                  <a:pt x="18" y="75"/>
                </a:cubicBezTo>
                <a:cubicBezTo>
                  <a:pt x="20" y="55"/>
                  <a:pt x="45" y="44"/>
                  <a:pt x="54" y="41"/>
                </a:cubicBezTo>
                <a:cubicBezTo>
                  <a:pt x="53" y="35"/>
                  <a:pt x="53" y="35"/>
                  <a:pt x="53" y="35"/>
                </a:cubicBezTo>
                <a:cubicBezTo>
                  <a:pt x="53" y="33"/>
                  <a:pt x="54" y="31"/>
                  <a:pt x="56" y="31"/>
                </a:cubicBezTo>
                <a:cubicBezTo>
                  <a:pt x="58" y="31"/>
                  <a:pt x="60" y="32"/>
                  <a:pt x="60" y="33"/>
                </a:cubicBezTo>
                <a:cubicBezTo>
                  <a:pt x="61" y="40"/>
                  <a:pt x="61" y="40"/>
                  <a:pt x="61" y="40"/>
                </a:cubicBezTo>
                <a:cubicBezTo>
                  <a:pt x="61" y="40"/>
                  <a:pt x="61" y="40"/>
                  <a:pt x="61" y="40"/>
                </a:cubicBezTo>
                <a:cubicBezTo>
                  <a:pt x="71" y="40"/>
                  <a:pt x="98" y="42"/>
                  <a:pt x="106" y="59"/>
                </a:cubicBezTo>
                <a:cubicBezTo>
                  <a:pt x="115" y="81"/>
                  <a:pt x="116" y="122"/>
                  <a:pt x="116" y="137"/>
                </a:cubicBezTo>
                <a:lnTo>
                  <a:pt x="108" y="13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66" name="出自【趣你的PPT】(微信:qunideppt)：最优质的PPT资源库"/>
          <p:cNvSpPr>
            <a:spLocks/>
          </p:cNvSpPr>
          <p:nvPr/>
        </p:nvSpPr>
        <p:spPr bwMode="auto">
          <a:xfrm>
            <a:off x="2834731" y="3080605"/>
            <a:ext cx="19766" cy="26354"/>
          </a:xfrm>
          <a:custGeom>
            <a:avLst/>
            <a:gdLst>
              <a:gd name="T0" fmla="*/ 7 w 15"/>
              <a:gd name="T1" fmla="*/ 1 h 20"/>
              <a:gd name="T2" fmla="*/ 5 w 15"/>
              <a:gd name="T3" fmla="*/ 0 h 20"/>
              <a:gd name="T4" fmla="*/ 3 w 15"/>
              <a:gd name="T5" fmla="*/ 3 h 20"/>
              <a:gd name="T6" fmla="*/ 0 w 15"/>
              <a:gd name="T7" fmla="*/ 4 h 20"/>
              <a:gd name="T8" fmla="*/ 1 w 15"/>
              <a:gd name="T9" fmla="*/ 5 h 20"/>
              <a:gd name="T10" fmla="*/ 0 w 15"/>
              <a:gd name="T11" fmla="*/ 7 h 20"/>
              <a:gd name="T12" fmla="*/ 15 w 15"/>
              <a:gd name="T13" fmla="*/ 20 h 20"/>
              <a:gd name="T14" fmla="*/ 9 w 15"/>
              <a:gd name="T15" fmla="*/ 0 h 20"/>
              <a:gd name="T16" fmla="*/ 7 w 15"/>
              <a:gd name="T17" fmla="*/ 1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" h="20">
                <a:moveTo>
                  <a:pt x="7" y="1"/>
                </a:moveTo>
                <a:lnTo>
                  <a:pt x="5" y="0"/>
                </a:lnTo>
                <a:lnTo>
                  <a:pt x="3" y="3"/>
                </a:lnTo>
                <a:lnTo>
                  <a:pt x="0" y="4"/>
                </a:lnTo>
                <a:lnTo>
                  <a:pt x="1" y="5"/>
                </a:lnTo>
                <a:lnTo>
                  <a:pt x="0" y="7"/>
                </a:lnTo>
                <a:lnTo>
                  <a:pt x="15" y="20"/>
                </a:lnTo>
                <a:lnTo>
                  <a:pt x="9" y="0"/>
                </a:lnTo>
                <a:lnTo>
                  <a:pt x="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67" name="出自【趣你的PPT】(微信:qunideppt)：最优质的PPT资源库"/>
          <p:cNvSpPr>
            <a:spLocks/>
          </p:cNvSpPr>
          <p:nvPr/>
        </p:nvSpPr>
        <p:spPr bwMode="auto">
          <a:xfrm>
            <a:off x="2812331" y="3013402"/>
            <a:ext cx="14495" cy="15812"/>
          </a:xfrm>
          <a:custGeom>
            <a:avLst/>
            <a:gdLst>
              <a:gd name="T0" fmla="*/ 0 w 11"/>
              <a:gd name="T1" fmla="*/ 3 h 12"/>
              <a:gd name="T2" fmla="*/ 3 w 11"/>
              <a:gd name="T3" fmla="*/ 12 h 12"/>
              <a:gd name="T4" fmla="*/ 11 w 11"/>
              <a:gd name="T5" fmla="*/ 9 h 12"/>
              <a:gd name="T6" fmla="*/ 9 w 11"/>
              <a:gd name="T7" fmla="*/ 0 h 12"/>
              <a:gd name="T8" fmla="*/ 0 w 11"/>
              <a:gd name="T9" fmla="*/ 3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2">
                <a:moveTo>
                  <a:pt x="0" y="3"/>
                </a:moveTo>
                <a:lnTo>
                  <a:pt x="3" y="12"/>
                </a:lnTo>
                <a:lnTo>
                  <a:pt x="11" y="9"/>
                </a:lnTo>
                <a:lnTo>
                  <a:pt x="9" y="0"/>
                </a:lnTo>
                <a:lnTo>
                  <a:pt x="0" y="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68" name="出自【趣你的PPT】(微信:qunideppt)：最优质的PPT资源库"/>
          <p:cNvSpPr>
            <a:spLocks/>
          </p:cNvSpPr>
          <p:nvPr/>
        </p:nvSpPr>
        <p:spPr bwMode="auto">
          <a:xfrm>
            <a:off x="2779389" y="3035804"/>
            <a:ext cx="15812" cy="15812"/>
          </a:xfrm>
          <a:custGeom>
            <a:avLst/>
            <a:gdLst>
              <a:gd name="T0" fmla="*/ 0 w 12"/>
              <a:gd name="T1" fmla="*/ 7 h 12"/>
              <a:gd name="T2" fmla="*/ 6 w 12"/>
              <a:gd name="T3" fmla="*/ 12 h 12"/>
              <a:gd name="T4" fmla="*/ 12 w 12"/>
              <a:gd name="T5" fmla="*/ 6 h 12"/>
              <a:gd name="T6" fmla="*/ 5 w 12"/>
              <a:gd name="T7" fmla="*/ 0 h 12"/>
              <a:gd name="T8" fmla="*/ 0 w 12"/>
              <a:gd name="T9" fmla="*/ 7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2">
                <a:moveTo>
                  <a:pt x="0" y="7"/>
                </a:moveTo>
                <a:lnTo>
                  <a:pt x="6" y="12"/>
                </a:lnTo>
                <a:lnTo>
                  <a:pt x="12" y="6"/>
                </a:lnTo>
                <a:lnTo>
                  <a:pt x="5" y="0"/>
                </a:lnTo>
                <a:lnTo>
                  <a:pt x="0" y="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69" name="出自【趣你的PPT】(微信:qunideppt)：最优质的PPT资源库"/>
          <p:cNvSpPr>
            <a:spLocks/>
          </p:cNvSpPr>
          <p:nvPr/>
        </p:nvSpPr>
        <p:spPr bwMode="auto">
          <a:xfrm>
            <a:off x="2814966" y="3058203"/>
            <a:ext cx="27672" cy="23718"/>
          </a:xfrm>
          <a:custGeom>
            <a:avLst/>
            <a:gdLst>
              <a:gd name="T0" fmla="*/ 18 w 21"/>
              <a:gd name="T1" fmla="*/ 0 h 18"/>
              <a:gd name="T2" fmla="*/ 9 w 21"/>
              <a:gd name="T3" fmla="*/ 3 h 18"/>
              <a:gd name="T4" fmla="*/ 12 w 21"/>
              <a:gd name="T5" fmla="*/ 10 h 18"/>
              <a:gd name="T6" fmla="*/ 6 w 21"/>
              <a:gd name="T7" fmla="*/ 6 h 18"/>
              <a:gd name="T8" fmla="*/ 0 w 21"/>
              <a:gd name="T9" fmla="*/ 12 h 18"/>
              <a:gd name="T10" fmla="*/ 8 w 21"/>
              <a:gd name="T11" fmla="*/ 18 h 18"/>
              <a:gd name="T12" fmla="*/ 12 w 21"/>
              <a:gd name="T13" fmla="*/ 12 h 18"/>
              <a:gd name="T14" fmla="*/ 21 w 21"/>
              <a:gd name="T15" fmla="*/ 9 h 18"/>
              <a:gd name="T16" fmla="*/ 18 w 21"/>
              <a:gd name="T17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" h="18">
                <a:moveTo>
                  <a:pt x="18" y="0"/>
                </a:moveTo>
                <a:lnTo>
                  <a:pt x="9" y="3"/>
                </a:lnTo>
                <a:lnTo>
                  <a:pt x="12" y="10"/>
                </a:lnTo>
                <a:lnTo>
                  <a:pt x="6" y="6"/>
                </a:lnTo>
                <a:lnTo>
                  <a:pt x="0" y="12"/>
                </a:lnTo>
                <a:lnTo>
                  <a:pt x="8" y="18"/>
                </a:lnTo>
                <a:lnTo>
                  <a:pt x="12" y="12"/>
                </a:lnTo>
                <a:lnTo>
                  <a:pt x="21" y="9"/>
                </a:lnTo>
                <a:lnTo>
                  <a:pt x="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70" name="出自【趣你的PPT】(微信:qunideppt)：最优质的PPT资源库"/>
          <p:cNvSpPr>
            <a:spLocks/>
          </p:cNvSpPr>
          <p:nvPr/>
        </p:nvSpPr>
        <p:spPr bwMode="auto">
          <a:xfrm>
            <a:off x="2797836" y="3050298"/>
            <a:ext cx="15812" cy="17131"/>
          </a:xfrm>
          <a:custGeom>
            <a:avLst/>
            <a:gdLst>
              <a:gd name="T0" fmla="*/ 0 w 12"/>
              <a:gd name="T1" fmla="*/ 7 h 13"/>
              <a:gd name="T2" fmla="*/ 7 w 12"/>
              <a:gd name="T3" fmla="*/ 13 h 13"/>
              <a:gd name="T4" fmla="*/ 12 w 12"/>
              <a:gd name="T5" fmla="*/ 6 h 13"/>
              <a:gd name="T6" fmla="*/ 5 w 12"/>
              <a:gd name="T7" fmla="*/ 0 h 13"/>
              <a:gd name="T8" fmla="*/ 0 w 12"/>
              <a:gd name="T9" fmla="*/ 7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3">
                <a:moveTo>
                  <a:pt x="0" y="7"/>
                </a:moveTo>
                <a:lnTo>
                  <a:pt x="7" y="13"/>
                </a:lnTo>
                <a:lnTo>
                  <a:pt x="12" y="6"/>
                </a:lnTo>
                <a:lnTo>
                  <a:pt x="5" y="0"/>
                </a:lnTo>
                <a:lnTo>
                  <a:pt x="0" y="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71" name="出自【趣你的PPT】(微信:qunideppt)：最优质的PPT资源库"/>
          <p:cNvSpPr>
            <a:spLocks/>
          </p:cNvSpPr>
          <p:nvPr/>
        </p:nvSpPr>
        <p:spPr bwMode="auto">
          <a:xfrm>
            <a:off x="2820237" y="3035804"/>
            <a:ext cx="14495" cy="15812"/>
          </a:xfrm>
          <a:custGeom>
            <a:avLst/>
            <a:gdLst>
              <a:gd name="T0" fmla="*/ 11 w 11"/>
              <a:gd name="T1" fmla="*/ 9 h 12"/>
              <a:gd name="T2" fmla="*/ 8 w 11"/>
              <a:gd name="T3" fmla="*/ 0 h 12"/>
              <a:gd name="T4" fmla="*/ 0 w 11"/>
              <a:gd name="T5" fmla="*/ 3 h 12"/>
              <a:gd name="T6" fmla="*/ 3 w 11"/>
              <a:gd name="T7" fmla="*/ 12 h 12"/>
              <a:gd name="T8" fmla="*/ 11 w 11"/>
              <a:gd name="T9" fmla="*/ 9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2">
                <a:moveTo>
                  <a:pt x="11" y="9"/>
                </a:moveTo>
                <a:lnTo>
                  <a:pt x="8" y="0"/>
                </a:lnTo>
                <a:lnTo>
                  <a:pt x="0" y="3"/>
                </a:lnTo>
                <a:lnTo>
                  <a:pt x="3" y="12"/>
                </a:lnTo>
                <a:lnTo>
                  <a:pt x="11" y="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7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34731" y="3089827"/>
            <a:ext cx="1319" cy="131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73" name="出自【趣你的PPT】(微信:qunideppt)：最优质的PPT资源库"/>
          <p:cNvSpPr>
            <a:spLocks/>
          </p:cNvSpPr>
          <p:nvPr/>
        </p:nvSpPr>
        <p:spPr bwMode="auto">
          <a:xfrm>
            <a:off x="2824189" y="3000226"/>
            <a:ext cx="15812" cy="15812"/>
          </a:xfrm>
          <a:custGeom>
            <a:avLst/>
            <a:gdLst>
              <a:gd name="T0" fmla="*/ 5 w 12"/>
              <a:gd name="T1" fmla="*/ 12 h 12"/>
              <a:gd name="T2" fmla="*/ 12 w 12"/>
              <a:gd name="T3" fmla="*/ 7 h 12"/>
              <a:gd name="T4" fmla="*/ 8 w 12"/>
              <a:gd name="T5" fmla="*/ 0 h 12"/>
              <a:gd name="T6" fmla="*/ 0 w 12"/>
              <a:gd name="T7" fmla="*/ 4 h 12"/>
              <a:gd name="T8" fmla="*/ 5 w 12"/>
              <a:gd name="T9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2">
                <a:moveTo>
                  <a:pt x="5" y="12"/>
                </a:moveTo>
                <a:lnTo>
                  <a:pt x="12" y="7"/>
                </a:lnTo>
                <a:lnTo>
                  <a:pt x="8" y="0"/>
                </a:lnTo>
                <a:lnTo>
                  <a:pt x="0" y="4"/>
                </a:lnTo>
                <a:lnTo>
                  <a:pt x="5" y="1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7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18918" y="2976507"/>
            <a:ext cx="11860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75" name="出自【趣你的PPT】(微信:qunideppt)：最优质的PPT资源库"/>
          <p:cNvSpPr>
            <a:spLocks/>
          </p:cNvSpPr>
          <p:nvPr/>
        </p:nvSpPr>
        <p:spPr bwMode="auto">
          <a:xfrm>
            <a:off x="2863721" y="2976507"/>
            <a:ext cx="28989" cy="14495"/>
          </a:xfrm>
          <a:custGeom>
            <a:avLst/>
            <a:gdLst>
              <a:gd name="T0" fmla="*/ 2 w 22"/>
              <a:gd name="T1" fmla="*/ 0 h 11"/>
              <a:gd name="T2" fmla="*/ 2 w 22"/>
              <a:gd name="T3" fmla="*/ 2 h 11"/>
              <a:gd name="T4" fmla="*/ 0 w 22"/>
              <a:gd name="T5" fmla="*/ 3 h 11"/>
              <a:gd name="T6" fmla="*/ 2 w 22"/>
              <a:gd name="T7" fmla="*/ 7 h 11"/>
              <a:gd name="T8" fmla="*/ 2 w 22"/>
              <a:gd name="T9" fmla="*/ 9 h 11"/>
              <a:gd name="T10" fmla="*/ 4 w 22"/>
              <a:gd name="T11" fmla="*/ 9 h 11"/>
              <a:gd name="T12" fmla="*/ 5 w 22"/>
              <a:gd name="T13" fmla="*/ 11 h 11"/>
              <a:gd name="T14" fmla="*/ 22 w 22"/>
              <a:gd name="T15" fmla="*/ 0 h 11"/>
              <a:gd name="T16" fmla="*/ 2 w 22"/>
              <a:gd name="T1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" h="11">
                <a:moveTo>
                  <a:pt x="2" y="0"/>
                </a:moveTo>
                <a:lnTo>
                  <a:pt x="2" y="2"/>
                </a:lnTo>
                <a:lnTo>
                  <a:pt x="0" y="3"/>
                </a:lnTo>
                <a:lnTo>
                  <a:pt x="2" y="7"/>
                </a:lnTo>
                <a:lnTo>
                  <a:pt x="2" y="9"/>
                </a:lnTo>
                <a:lnTo>
                  <a:pt x="4" y="9"/>
                </a:lnTo>
                <a:lnTo>
                  <a:pt x="5" y="11"/>
                </a:lnTo>
                <a:lnTo>
                  <a:pt x="22" y="0"/>
                </a:lnTo>
                <a:lnTo>
                  <a:pt x="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7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70308" y="2991001"/>
            <a:ext cx="1319" cy="131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77" name="出自【趣你的PPT】(微信:qunideppt)：最优质的PPT资源库"/>
          <p:cNvSpPr>
            <a:spLocks/>
          </p:cNvSpPr>
          <p:nvPr/>
        </p:nvSpPr>
        <p:spPr bwMode="auto">
          <a:xfrm>
            <a:off x="2842638" y="2976508"/>
            <a:ext cx="17131" cy="26354"/>
          </a:xfrm>
          <a:custGeom>
            <a:avLst/>
            <a:gdLst>
              <a:gd name="T0" fmla="*/ 9 w 13"/>
              <a:gd name="T1" fmla="*/ 0 h 20"/>
              <a:gd name="T2" fmla="*/ 0 w 13"/>
              <a:gd name="T3" fmla="*/ 0 h 20"/>
              <a:gd name="T4" fmla="*/ 0 w 13"/>
              <a:gd name="T5" fmla="*/ 9 h 20"/>
              <a:gd name="T6" fmla="*/ 7 w 13"/>
              <a:gd name="T7" fmla="*/ 9 h 20"/>
              <a:gd name="T8" fmla="*/ 1 w 13"/>
              <a:gd name="T9" fmla="*/ 13 h 20"/>
              <a:gd name="T10" fmla="*/ 6 w 13"/>
              <a:gd name="T11" fmla="*/ 20 h 20"/>
              <a:gd name="T12" fmla="*/ 13 w 13"/>
              <a:gd name="T13" fmla="*/ 16 h 20"/>
              <a:gd name="T14" fmla="*/ 9 w 13"/>
              <a:gd name="T15" fmla="*/ 9 h 20"/>
              <a:gd name="T16" fmla="*/ 9 w 13"/>
              <a:gd name="T17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" h="20">
                <a:moveTo>
                  <a:pt x="9" y="0"/>
                </a:moveTo>
                <a:lnTo>
                  <a:pt x="0" y="0"/>
                </a:lnTo>
                <a:lnTo>
                  <a:pt x="0" y="9"/>
                </a:lnTo>
                <a:lnTo>
                  <a:pt x="7" y="9"/>
                </a:lnTo>
                <a:lnTo>
                  <a:pt x="1" y="13"/>
                </a:lnTo>
                <a:lnTo>
                  <a:pt x="6" y="20"/>
                </a:lnTo>
                <a:lnTo>
                  <a:pt x="13" y="16"/>
                </a:lnTo>
                <a:lnTo>
                  <a:pt x="9" y="9"/>
                </a:lnTo>
                <a:lnTo>
                  <a:pt x="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78" name="出自【趣你的PPT】(微信:qunideppt)：最优质的PPT资源库"/>
          <p:cNvSpPr>
            <a:spLocks/>
          </p:cNvSpPr>
          <p:nvPr/>
        </p:nvSpPr>
        <p:spPr bwMode="auto">
          <a:xfrm>
            <a:off x="2712187" y="2976508"/>
            <a:ext cx="18448" cy="26354"/>
          </a:xfrm>
          <a:custGeom>
            <a:avLst/>
            <a:gdLst>
              <a:gd name="T0" fmla="*/ 8 w 14"/>
              <a:gd name="T1" fmla="*/ 20 h 20"/>
              <a:gd name="T2" fmla="*/ 13 w 14"/>
              <a:gd name="T3" fmla="*/ 13 h 20"/>
              <a:gd name="T4" fmla="*/ 7 w 14"/>
              <a:gd name="T5" fmla="*/ 9 h 20"/>
              <a:gd name="T6" fmla="*/ 14 w 14"/>
              <a:gd name="T7" fmla="*/ 9 h 20"/>
              <a:gd name="T8" fmla="*/ 14 w 14"/>
              <a:gd name="T9" fmla="*/ 0 h 20"/>
              <a:gd name="T10" fmla="*/ 5 w 14"/>
              <a:gd name="T11" fmla="*/ 0 h 20"/>
              <a:gd name="T12" fmla="*/ 5 w 14"/>
              <a:gd name="T13" fmla="*/ 9 h 20"/>
              <a:gd name="T14" fmla="*/ 0 w 14"/>
              <a:gd name="T15" fmla="*/ 16 h 20"/>
              <a:gd name="T16" fmla="*/ 8 w 14"/>
              <a:gd name="T17" fmla="*/ 2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" h="20">
                <a:moveTo>
                  <a:pt x="8" y="20"/>
                </a:moveTo>
                <a:lnTo>
                  <a:pt x="13" y="13"/>
                </a:lnTo>
                <a:lnTo>
                  <a:pt x="7" y="9"/>
                </a:lnTo>
                <a:lnTo>
                  <a:pt x="14" y="9"/>
                </a:lnTo>
                <a:lnTo>
                  <a:pt x="14" y="0"/>
                </a:lnTo>
                <a:lnTo>
                  <a:pt x="5" y="0"/>
                </a:lnTo>
                <a:lnTo>
                  <a:pt x="5" y="9"/>
                </a:lnTo>
                <a:lnTo>
                  <a:pt x="0" y="16"/>
                </a:lnTo>
                <a:lnTo>
                  <a:pt x="8" y="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7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41175" y="2976507"/>
            <a:ext cx="11860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8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02962" y="2991001"/>
            <a:ext cx="1319" cy="131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81" name="出自【趣你的PPT】(微信:qunideppt)：最优质的PPT资源库"/>
          <p:cNvSpPr>
            <a:spLocks/>
          </p:cNvSpPr>
          <p:nvPr/>
        </p:nvSpPr>
        <p:spPr bwMode="auto">
          <a:xfrm>
            <a:off x="2731951" y="3000226"/>
            <a:ext cx="17131" cy="15812"/>
          </a:xfrm>
          <a:custGeom>
            <a:avLst/>
            <a:gdLst>
              <a:gd name="T0" fmla="*/ 13 w 13"/>
              <a:gd name="T1" fmla="*/ 4 h 12"/>
              <a:gd name="T2" fmla="*/ 5 w 13"/>
              <a:gd name="T3" fmla="*/ 0 h 12"/>
              <a:gd name="T4" fmla="*/ 0 w 13"/>
              <a:gd name="T5" fmla="*/ 7 h 12"/>
              <a:gd name="T6" fmla="*/ 8 w 13"/>
              <a:gd name="T7" fmla="*/ 12 h 12"/>
              <a:gd name="T8" fmla="*/ 13 w 13"/>
              <a:gd name="T9" fmla="*/ 4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2">
                <a:moveTo>
                  <a:pt x="13" y="4"/>
                </a:moveTo>
                <a:lnTo>
                  <a:pt x="5" y="0"/>
                </a:lnTo>
                <a:lnTo>
                  <a:pt x="0" y="7"/>
                </a:lnTo>
                <a:lnTo>
                  <a:pt x="8" y="12"/>
                </a:lnTo>
                <a:lnTo>
                  <a:pt x="13" y="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82" name="出自【趣你的PPT】(微信:qunideppt)：最优质的PPT资源库"/>
          <p:cNvSpPr>
            <a:spLocks/>
          </p:cNvSpPr>
          <p:nvPr/>
        </p:nvSpPr>
        <p:spPr bwMode="auto">
          <a:xfrm>
            <a:off x="2679244" y="2976507"/>
            <a:ext cx="28989" cy="14495"/>
          </a:xfrm>
          <a:custGeom>
            <a:avLst/>
            <a:gdLst>
              <a:gd name="T0" fmla="*/ 21 w 22"/>
              <a:gd name="T1" fmla="*/ 2 h 11"/>
              <a:gd name="T2" fmla="*/ 21 w 22"/>
              <a:gd name="T3" fmla="*/ 0 h 11"/>
              <a:gd name="T4" fmla="*/ 0 w 22"/>
              <a:gd name="T5" fmla="*/ 0 h 11"/>
              <a:gd name="T6" fmla="*/ 18 w 22"/>
              <a:gd name="T7" fmla="*/ 11 h 11"/>
              <a:gd name="T8" fmla="*/ 19 w 22"/>
              <a:gd name="T9" fmla="*/ 9 h 11"/>
              <a:gd name="T10" fmla="*/ 21 w 22"/>
              <a:gd name="T11" fmla="*/ 9 h 11"/>
              <a:gd name="T12" fmla="*/ 21 w 22"/>
              <a:gd name="T13" fmla="*/ 7 h 11"/>
              <a:gd name="T14" fmla="*/ 22 w 22"/>
              <a:gd name="T15" fmla="*/ 3 h 11"/>
              <a:gd name="T16" fmla="*/ 21 w 22"/>
              <a:gd name="T17" fmla="*/ 2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" h="11">
                <a:moveTo>
                  <a:pt x="21" y="2"/>
                </a:moveTo>
                <a:lnTo>
                  <a:pt x="21" y="0"/>
                </a:lnTo>
                <a:lnTo>
                  <a:pt x="0" y="0"/>
                </a:lnTo>
                <a:lnTo>
                  <a:pt x="18" y="11"/>
                </a:lnTo>
                <a:lnTo>
                  <a:pt x="19" y="9"/>
                </a:lnTo>
                <a:lnTo>
                  <a:pt x="21" y="9"/>
                </a:lnTo>
                <a:lnTo>
                  <a:pt x="21" y="7"/>
                </a:lnTo>
                <a:lnTo>
                  <a:pt x="22" y="3"/>
                </a:lnTo>
                <a:lnTo>
                  <a:pt x="21" y="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83" name="出自【趣你的PPT】(微信:qunideppt)：最优质的PPT资源库"/>
          <p:cNvSpPr>
            <a:spLocks/>
          </p:cNvSpPr>
          <p:nvPr/>
        </p:nvSpPr>
        <p:spPr bwMode="auto">
          <a:xfrm>
            <a:off x="2759623" y="2973871"/>
            <a:ext cx="14495" cy="15812"/>
          </a:xfrm>
          <a:custGeom>
            <a:avLst/>
            <a:gdLst>
              <a:gd name="T0" fmla="*/ 11 w 11"/>
              <a:gd name="T1" fmla="*/ 3 h 12"/>
              <a:gd name="T2" fmla="*/ 3 w 11"/>
              <a:gd name="T3" fmla="*/ 0 h 12"/>
              <a:gd name="T4" fmla="*/ 0 w 11"/>
              <a:gd name="T5" fmla="*/ 9 h 12"/>
              <a:gd name="T6" fmla="*/ 8 w 11"/>
              <a:gd name="T7" fmla="*/ 12 h 12"/>
              <a:gd name="T8" fmla="*/ 11 w 11"/>
              <a:gd name="T9" fmla="*/ 3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2">
                <a:moveTo>
                  <a:pt x="11" y="3"/>
                </a:moveTo>
                <a:lnTo>
                  <a:pt x="3" y="0"/>
                </a:lnTo>
                <a:lnTo>
                  <a:pt x="0" y="9"/>
                </a:lnTo>
                <a:lnTo>
                  <a:pt x="8" y="12"/>
                </a:lnTo>
                <a:lnTo>
                  <a:pt x="11" y="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84" name="出自【趣你的PPT】(微信:qunideppt)：最优质的PPT资源库"/>
          <p:cNvSpPr>
            <a:spLocks/>
          </p:cNvSpPr>
          <p:nvPr/>
        </p:nvSpPr>
        <p:spPr bwMode="auto">
          <a:xfrm>
            <a:off x="2792565" y="2951471"/>
            <a:ext cx="14495" cy="14495"/>
          </a:xfrm>
          <a:custGeom>
            <a:avLst/>
            <a:gdLst>
              <a:gd name="T0" fmla="*/ 2 w 11"/>
              <a:gd name="T1" fmla="*/ 11 h 11"/>
              <a:gd name="T2" fmla="*/ 11 w 11"/>
              <a:gd name="T3" fmla="*/ 9 h 11"/>
              <a:gd name="T4" fmla="*/ 8 w 11"/>
              <a:gd name="T5" fmla="*/ 0 h 11"/>
              <a:gd name="T6" fmla="*/ 0 w 11"/>
              <a:gd name="T7" fmla="*/ 3 h 11"/>
              <a:gd name="T8" fmla="*/ 2 w 11"/>
              <a:gd name="T9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1">
                <a:moveTo>
                  <a:pt x="2" y="11"/>
                </a:moveTo>
                <a:lnTo>
                  <a:pt x="11" y="9"/>
                </a:lnTo>
                <a:lnTo>
                  <a:pt x="8" y="0"/>
                </a:lnTo>
                <a:lnTo>
                  <a:pt x="0" y="3"/>
                </a:lnTo>
                <a:lnTo>
                  <a:pt x="2" y="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8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79387" y="2917211"/>
            <a:ext cx="1319" cy="131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86" name="出自【趣你的PPT】(微信:qunideppt)：最优质的PPT资源库"/>
          <p:cNvSpPr>
            <a:spLocks/>
          </p:cNvSpPr>
          <p:nvPr/>
        </p:nvSpPr>
        <p:spPr bwMode="auto">
          <a:xfrm>
            <a:off x="2799154" y="2973872"/>
            <a:ext cx="14495" cy="14495"/>
          </a:xfrm>
          <a:custGeom>
            <a:avLst/>
            <a:gdLst>
              <a:gd name="T0" fmla="*/ 2 w 11"/>
              <a:gd name="T1" fmla="*/ 11 h 11"/>
              <a:gd name="T2" fmla="*/ 11 w 11"/>
              <a:gd name="T3" fmla="*/ 9 h 11"/>
              <a:gd name="T4" fmla="*/ 8 w 11"/>
              <a:gd name="T5" fmla="*/ 0 h 11"/>
              <a:gd name="T6" fmla="*/ 0 w 11"/>
              <a:gd name="T7" fmla="*/ 3 h 11"/>
              <a:gd name="T8" fmla="*/ 2 w 11"/>
              <a:gd name="T9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1">
                <a:moveTo>
                  <a:pt x="2" y="11"/>
                </a:moveTo>
                <a:lnTo>
                  <a:pt x="11" y="9"/>
                </a:lnTo>
                <a:lnTo>
                  <a:pt x="8" y="0"/>
                </a:lnTo>
                <a:lnTo>
                  <a:pt x="0" y="3"/>
                </a:lnTo>
                <a:lnTo>
                  <a:pt x="2" y="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87" name="出自【趣你的PPT】(微信:qunideppt)：最优质的PPT资源库"/>
          <p:cNvSpPr>
            <a:spLocks/>
          </p:cNvSpPr>
          <p:nvPr/>
        </p:nvSpPr>
        <p:spPr bwMode="auto">
          <a:xfrm>
            <a:off x="2779388" y="2892176"/>
            <a:ext cx="14495" cy="28989"/>
          </a:xfrm>
          <a:custGeom>
            <a:avLst/>
            <a:gdLst>
              <a:gd name="T0" fmla="*/ 2 w 11"/>
              <a:gd name="T1" fmla="*/ 22 h 22"/>
              <a:gd name="T2" fmla="*/ 5 w 11"/>
              <a:gd name="T3" fmla="*/ 21 h 22"/>
              <a:gd name="T4" fmla="*/ 9 w 11"/>
              <a:gd name="T5" fmla="*/ 22 h 22"/>
              <a:gd name="T6" fmla="*/ 9 w 11"/>
              <a:gd name="T7" fmla="*/ 19 h 22"/>
              <a:gd name="T8" fmla="*/ 11 w 11"/>
              <a:gd name="T9" fmla="*/ 19 h 22"/>
              <a:gd name="T10" fmla="*/ 5 w 11"/>
              <a:gd name="T11" fmla="*/ 0 h 22"/>
              <a:gd name="T12" fmla="*/ 0 w 11"/>
              <a:gd name="T13" fmla="*/ 19 h 22"/>
              <a:gd name="T14" fmla="*/ 2 w 11"/>
              <a:gd name="T15" fmla="*/ 20 h 22"/>
              <a:gd name="T16" fmla="*/ 2 w 11"/>
              <a:gd name="T17" fmla="*/ 2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22">
                <a:moveTo>
                  <a:pt x="2" y="22"/>
                </a:moveTo>
                <a:lnTo>
                  <a:pt x="5" y="21"/>
                </a:lnTo>
                <a:lnTo>
                  <a:pt x="9" y="22"/>
                </a:lnTo>
                <a:lnTo>
                  <a:pt x="9" y="19"/>
                </a:lnTo>
                <a:lnTo>
                  <a:pt x="11" y="19"/>
                </a:lnTo>
                <a:lnTo>
                  <a:pt x="5" y="0"/>
                </a:lnTo>
                <a:lnTo>
                  <a:pt x="0" y="19"/>
                </a:lnTo>
                <a:lnTo>
                  <a:pt x="2" y="20"/>
                </a:lnTo>
                <a:lnTo>
                  <a:pt x="2" y="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88" name="出自【趣你的PPT】(微信:qunideppt)：最优质的PPT资源库"/>
          <p:cNvSpPr>
            <a:spLocks/>
          </p:cNvSpPr>
          <p:nvPr/>
        </p:nvSpPr>
        <p:spPr bwMode="auto">
          <a:xfrm>
            <a:off x="2766211" y="2951471"/>
            <a:ext cx="14495" cy="14495"/>
          </a:xfrm>
          <a:custGeom>
            <a:avLst/>
            <a:gdLst>
              <a:gd name="T0" fmla="*/ 11 w 11"/>
              <a:gd name="T1" fmla="*/ 3 h 11"/>
              <a:gd name="T2" fmla="*/ 2 w 11"/>
              <a:gd name="T3" fmla="*/ 0 h 11"/>
              <a:gd name="T4" fmla="*/ 0 w 11"/>
              <a:gd name="T5" fmla="*/ 9 h 11"/>
              <a:gd name="T6" fmla="*/ 8 w 11"/>
              <a:gd name="T7" fmla="*/ 11 h 11"/>
              <a:gd name="T8" fmla="*/ 11 w 11"/>
              <a:gd name="T9" fmla="*/ 3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1">
                <a:moveTo>
                  <a:pt x="11" y="3"/>
                </a:moveTo>
                <a:lnTo>
                  <a:pt x="2" y="0"/>
                </a:lnTo>
                <a:lnTo>
                  <a:pt x="0" y="9"/>
                </a:lnTo>
                <a:lnTo>
                  <a:pt x="8" y="11"/>
                </a:lnTo>
                <a:lnTo>
                  <a:pt x="11" y="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89" name="出自【趣你的PPT】(微信:qunideppt)：最优质的PPT资源库"/>
          <p:cNvSpPr>
            <a:spLocks/>
          </p:cNvSpPr>
          <p:nvPr/>
        </p:nvSpPr>
        <p:spPr bwMode="auto">
          <a:xfrm>
            <a:off x="2772800" y="2929070"/>
            <a:ext cx="27672" cy="14495"/>
          </a:xfrm>
          <a:custGeom>
            <a:avLst/>
            <a:gdLst>
              <a:gd name="T0" fmla="*/ 10 w 21"/>
              <a:gd name="T1" fmla="*/ 4 h 11"/>
              <a:gd name="T2" fmla="*/ 12 w 21"/>
              <a:gd name="T3" fmla="*/ 11 h 11"/>
              <a:gd name="T4" fmla="*/ 21 w 21"/>
              <a:gd name="T5" fmla="*/ 8 h 11"/>
              <a:gd name="T6" fmla="*/ 18 w 21"/>
              <a:gd name="T7" fmla="*/ 0 h 11"/>
              <a:gd name="T8" fmla="*/ 10 w 21"/>
              <a:gd name="T9" fmla="*/ 2 h 11"/>
              <a:gd name="T10" fmla="*/ 2 w 21"/>
              <a:gd name="T11" fmla="*/ 0 h 11"/>
              <a:gd name="T12" fmla="*/ 0 w 21"/>
              <a:gd name="T13" fmla="*/ 9 h 11"/>
              <a:gd name="T14" fmla="*/ 9 w 21"/>
              <a:gd name="T15" fmla="*/ 11 h 11"/>
              <a:gd name="T16" fmla="*/ 10 w 21"/>
              <a:gd name="T17" fmla="*/ 4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" h="11">
                <a:moveTo>
                  <a:pt x="10" y="4"/>
                </a:moveTo>
                <a:lnTo>
                  <a:pt x="12" y="11"/>
                </a:lnTo>
                <a:lnTo>
                  <a:pt x="21" y="8"/>
                </a:lnTo>
                <a:lnTo>
                  <a:pt x="18" y="0"/>
                </a:lnTo>
                <a:lnTo>
                  <a:pt x="10" y="2"/>
                </a:lnTo>
                <a:lnTo>
                  <a:pt x="2" y="0"/>
                </a:lnTo>
                <a:lnTo>
                  <a:pt x="0" y="9"/>
                </a:lnTo>
                <a:lnTo>
                  <a:pt x="9" y="11"/>
                </a:lnTo>
                <a:lnTo>
                  <a:pt x="10" y="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90" name="出自【趣你的PPT】(微信:qunideppt)：最优质的PPT资源库"/>
          <p:cNvSpPr>
            <a:spLocks/>
          </p:cNvSpPr>
          <p:nvPr/>
        </p:nvSpPr>
        <p:spPr bwMode="auto">
          <a:xfrm>
            <a:off x="2760941" y="3048980"/>
            <a:ext cx="17131" cy="17131"/>
          </a:xfrm>
          <a:custGeom>
            <a:avLst/>
            <a:gdLst>
              <a:gd name="T0" fmla="*/ 0 w 13"/>
              <a:gd name="T1" fmla="*/ 6 h 13"/>
              <a:gd name="T2" fmla="*/ 6 w 13"/>
              <a:gd name="T3" fmla="*/ 13 h 13"/>
              <a:gd name="T4" fmla="*/ 13 w 13"/>
              <a:gd name="T5" fmla="*/ 7 h 13"/>
              <a:gd name="T6" fmla="*/ 7 w 13"/>
              <a:gd name="T7" fmla="*/ 0 h 13"/>
              <a:gd name="T8" fmla="*/ 0 w 13"/>
              <a:gd name="T9" fmla="*/ 6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3">
                <a:moveTo>
                  <a:pt x="0" y="6"/>
                </a:moveTo>
                <a:lnTo>
                  <a:pt x="6" y="13"/>
                </a:lnTo>
                <a:lnTo>
                  <a:pt x="13" y="7"/>
                </a:lnTo>
                <a:lnTo>
                  <a:pt x="7" y="0"/>
                </a:lnTo>
                <a:lnTo>
                  <a:pt x="0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91" name="出自【趣你的PPT】(微信:qunideppt)：最优质的PPT资源库"/>
          <p:cNvSpPr>
            <a:spLocks/>
          </p:cNvSpPr>
          <p:nvPr/>
        </p:nvSpPr>
        <p:spPr bwMode="auto">
          <a:xfrm>
            <a:off x="2720092" y="3079286"/>
            <a:ext cx="21083" cy="26354"/>
          </a:xfrm>
          <a:custGeom>
            <a:avLst/>
            <a:gdLst>
              <a:gd name="T0" fmla="*/ 15 w 16"/>
              <a:gd name="T1" fmla="*/ 4 h 20"/>
              <a:gd name="T2" fmla="*/ 13 w 16"/>
              <a:gd name="T3" fmla="*/ 3 h 20"/>
              <a:gd name="T4" fmla="*/ 10 w 16"/>
              <a:gd name="T5" fmla="*/ 0 h 20"/>
              <a:gd name="T6" fmla="*/ 8 w 16"/>
              <a:gd name="T7" fmla="*/ 1 h 20"/>
              <a:gd name="T8" fmla="*/ 7 w 16"/>
              <a:gd name="T9" fmla="*/ 1 h 20"/>
              <a:gd name="T10" fmla="*/ 0 w 16"/>
              <a:gd name="T11" fmla="*/ 20 h 20"/>
              <a:gd name="T12" fmla="*/ 16 w 16"/>
              <a:gd name="T13" fmla="*/ 7 h 20"/>
              <a:gd name="T14" fmla="*/ 14 w 16"/>
              <a:gd name="T15" fmla="*/ 5 h 20"/>
              <a:gd name="T16" fmla="*/ 15 w 16"/>
              <a:gd name="T17" fmla="*/ 4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" h="20">
                <a:moveTo>
                  <a:pt x="15" y="4"/>
                </a:moveTo>
                <a:lnTo>
                  <a:pt x="13" y="3"/>
                </a:lnTo>
                <a:lnTo>
                  <a:pt x="10" y="0"/>
                </a:lnTo>
                <a:lnTo>
                  <a:pt x="8" y="1"/>
                </a:lnTo>
                <a:lnTo>
                  <a:pt x="7" y="1"/>
                </a:lnTo>
                <a:lnTo>
                  <a:pt x="0" y="20"/>
                </a:lnTo>
                <a:lnTo>
                  <a:pt x="16" y="7"/>
                </a:lnTo>
                <a:lnTo>
                  <a:pt x="14" y="5"/>
                </a:lnTo>
                <a:lnTo>
                  <a:pt x="15" y="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92" name="出自【趣你的PPT】(微信:qunideppt)：最优质的PPT资源库"/>
          <p:cNvSpPr>
            <a:spLocks/>
          </p:cNvSpPr>
          <p:nvPr/>
        </p:nvSpPr>
        <p:spPr bwMode="auto">
          <a:xfrm>
            <a:off x="2731951" y="3058203"/>
            <a:ext cx="27672" cy="22401"/>
          </a:xfrm>
          <a:custGeom>
            <a:avLst/>
            <a:gdLst>
              <a:gd name="T0" fmla="*/ 9 w 21"/>
              <a:gd name="T1" fmla="*/ 9 h 17"/>
              <a:gd name="T2" fmla="*/ 12 w 21"/>
              <a:gd name="T3" fmla="*/ 3 h 17"/>
              <a:gd name="T4" fmla="*/ 3 w 21"/>
              <a:gd name="T5" fmla="*/ 0 h 17"/>
              <a:gd name="T6" fmla="*/ 0 w 21"/>
              <a:gd name="T7" fmla="*/ 8 h 17"/>
              <a:gd name="T8" fmla="*/ 9 w 21"/>
              <a:gd name="T9" fmla="*/ 11 h 17"/>
              <a:gd name="T10" fmla="*/ 14 w 21"/>
              <a:gd name="T11" fmla="*/ 17 h 17"/>
              <a:gd name="T12" fmla="*/ 21 w 21"/>
              <a:gd name="T13" fmla="*/ 11 h 17"/>
              <a:gd name="T14" fmla="*/ 15 w 21"/>
              <a:gd name="T15" fmla="*/ 4 h 17"/>
              <a:gd name="T16" fmla="*/ 9 w 21"/>
              <a:gd name="T17" fmla="*/ 9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" h="17">
                <a:moveTo>
                  <a:pt x="9" y="9"/>
                </a:moveTo>
                <a:lnTo>
                  <a:pt x="12" y="3"/>
                </a:lnTo>
                <a:lnTo>
                  <a:pt x="3" y="0"/>
                </a:lnTo>
                <a:lnTo>
                  <a:pt x="0" y="8"/>
                </a:lnTo>
                <a:lnTo>
                  <a:pt x="9" y="11"/>
                </a:lnTo>
                <a:lnTo>
                  <a:pt x="14" y="17"/>
                </a:lnTo>
                <a:lnTo>
                  <a:pt x="21" y="11"/>
                </a:lnTo>
                <a:lnTo>
                  <a:pt x="15" y="4"/>
                </a:lnTo>
                <a:lnTo>
                  <a:pt x="9" y="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93" name="出自【趣你的PPT】(微信:qunideppt)：最优质的PPT资源库"/>
          <p:cNvSpPr>
            <a:spLocks/>
          </p:cNvSpPr>
          <p:nvPr/>
        </p:nvSpPr>
        <p:spPr bwMode="auto">
          <a:xfrm>
            <a:off x="2747764" y="3013402"/>
            <a:ext cx="15812" cy="14495"/>
          </a:xfrm>
          <a:custGeom>
            <a:avLst/>
            <a:gdLst>
              <a:gd name="T0" fmla="*/ 12 w 12"/>
              <a:gd name="T1" fmla="*/ 3 h 11"/>
              <a:gd name="T2" fmla="*/ 3 w 12"/>
              <a:gd name="T3" fmla="*/ 0 h 11"/>
              <a:gd name="T4" fmla="*/ 0 w 12"/>
              <a:gd name="T5" fmla="*/ 8 h 11"/>
              <a:gd name="T6" fmla="*/ 9 w 12"/>
              <a:gd name="T7" fmla="*/ 11 h 11"/>
              <a:gd name="T8" fmla="*/ 12 w 12"/>
              <a:gd name="T9" fmla="*/ 3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1">
                <a:moveTo>
                  <a:pt x="12" y="3"/>
                </a:moveTo>
                <a:lnTo>
                  <a:pt x="3" y="0"/>
                </a:lnTo>
                <a:lnTo>
                  <a:pt x="0" y="8"/>
                </a:lnTo>
                <a:lnTo>
                  <a:pt x="9" y="11"/>
                </a:lnTo>
                <a:lnTo>
                  <a:pt x="12" y="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9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41175" y="3088510"/>
            <a:ext cx="1319" cy="131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95" name="出自【趣你的PPT】(微信:qunideppt)：最优质的PPT资源库"/>
          <p:cNvSpPr>
            <a:spLocks/>
          </p:cNvSpPr>
          <p:nvPr/>
        </p:nvSpPr>
        <p:spPr bwMode="auto">
          <a:xfrm>
            <a:off x="2739858" y="3035803"/>
            <a:ext cx="14495" cy="14495"/>
          </a:xfrm>
          <a:custGeom>
            <a:avLst/>
            <a:gdLst>
              <a:gd name="T0" fmla="*/ 0 w 11"/>
              <a:gd name="T1" fmla="*/ 8 h 11"/>
              <a:gd name="T2" fmla="*/ 9 w 11"/>
              <a:gd name="T3" fmla="*/ 11 h 11"/>
              <a:gd name="T4" fmla="*/ 11 w 11"/>
              <a:gd name="T5" fmla="*/ 3 h 11"/>
              <a:gd name="T6" fmla="*/ 3 w 11"/>
              <a:gd name="T7" fmla="*/ 0 h 11"/>
              <a:gd name="T8" fmla="*/ 0 w 11"/>
              <a:gd name="T9" fmla="*/ 8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1">
                <a:moveTo>
                  <a:pt x="0" y="8"/>
                </a:moveTo>
                <a:lnTo>
                  <a:pt x="9" y="11"/>
                </a:lnTo>
                <a:lnTo>
                  <a:pt x="11" y="3"/>
                </a:lnTo>
                <a:lnTo>
                  <a:pt x="3" y="0"/>
                </a:lnTo>
                <a:lnTo>
                  <a:pt x="0" y="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96" name="出自【趣你的PPT】(微信:qunideppt)：最优质的PPT资源库"/>
          <p:cNvSpPr>
            <a:spLocks/>
          </p:cNvSpPr>
          <p:nvPr/>
        </p:nvSpPr>
        <p:spPr bwMode="auto">
          <a:xfrm>
            <a:off x="3227402" y="3071380"/>
            <a:ext cx="15812" cy="15812"/>
          </a:xfrm>
          <a:custGeom>
            <a:avLst/>
            <a:gdLst>
              <a:gd name="T0" fmla="*/ 0 w 12"/>
              <a:gd name="T1" fmla="*/ 6 h 12"/>
              <a:gd name="T2" fmla="*/ 6 w 12"/>
              <a:gd name="T3" fmla="*/ 12 h 12"/>
              <a:gd name="T4" fmla="*/ 12 w 12"/>
              <a:gd name="T5" fmla="*/ 6 h 12"/>
              <a:gd name="T6" fmla="*/ 5 w 12"/>
              <a:gd name="T7" fmla="*/ 0 h 12"/>
              <a:gd name="T8" fmla="*/ 0 w 12"/>
              <a:gd name="T9" fmla="*/ 6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2">
                <a:moveTo>
                  <a:pt x="0" y="6"/>
                </a:moveTo>
                <a:lnTo>
                  <a:pt x="6" y="12"/>
                </a:lnTo>
                <a:lnTo>
                  <a:pt x="12" y="6"/>
                </a:lnTo>
                <a:lnTo>
                  <a:pt x="5" y="0"/>
                </a:lnTo>
                <a:lnTo>
                  <a:pt x="0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97" name="出自【趣你的PPT】(微信:qunideppt)：最优质的PPT资源库"/>
          <p:cNvSpPr>
            <a:spLocks/>
          </p:cNvSpPr>
          <p:nvPr/>
        </p:nvSpPr>
        <p:spPr bwMode="auto">
          <a:xfrm>
            <a:off x="3241896" y="3055568"/>
            <a:ext cx="14495" cy="14495"/>
          </a:xfrm>
          <a:custGeom>
            <a:avLst/>
            <a:gdLst>
              <a:gd name="T0" fmla="*/ 0 w 11"/>
              <a:gd name="T1" fmla="*/ 6 h 11"/>
              <a:gd name="T2" fmla="*/ 6 w 11"/>
              <a:gd name="T3" fmla="*/ 11 h 11"/>
              <a:gd name="T4" fmla="*/ 11 w 11"/>
              <a:gd name="T5" fmla="*/ 5 h 11"/>
              <a:gd name="T6" fmla="*/ 5 w 11"/>
              <a:gd name="T7" fmla="*/ 0 h 11"/>
              <a:gd name="T8" fmla="*/ 0 w 11"/>
              <a:gd name="T9" fmla="*/ 6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1">
                <a:moveTo>
                  <a:pt x="0" y="6"/>
                </a:moveTo>
                <a:lnTo>
                  <a:pt x="6" y="11"/>
                </a:lnTo>
                <a:lnTo>
                  <a:pt x="11" y="5"/>
                </a:lnTo>
                <a:lnTo>
                  <a:pt x="5" y="0"/>
                </a:lnTo>
                <a:lnTo>
                  <a:pt x="0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98" name="出自【趣你的PPT】(微信:qunideppt)：最优质的PPT资源库"/>
          <p:cNvSpPr>
            <a:spLocks/>
          </p:cNvSpPr>
          <p:nvPr/>
        </p:nvSpPr>
        <p:spPr bwMode="auto">
          <a:xfrm>
            <a:off x="3208954" y="3088511"/>
            <a:ext cx="19766" cy="18448"/>
          </a:xfrm>
          <a:custGeom>
            <a:avLst/>
            <a:gdLst>
              <a:gd name="T0" fmla="*/ 9 w 15"/>
              <a:gd name="T1" fmla="*/ 0 h 14"/>
              <a:gd name="T2" fmla="*/ 8 w 15"/>
              <a:gd name="T3" fmla="*/ 1 h 14"/>
              <a:gd name="T4" fmla="*/ 6 w 15"/>
              <a:gd name="T5" fmla="*/ 0 h 14"/>
              <a:gd name="T6" fmla="*/ 0 w 15"/>
              <a:gd name="T7" fmla="*/ 5 h 14"/>
              <a:gd name="T8" fmla="*/ 8 w 15"/>
              <a:gd name="T9" fmla="*/ 14 h 14"/>
              <a:gd name="T10" fmla="*/ 8 w 15"/>
              <a:gd name="T11" fmla="*/ 14 h 14"/>
              <a:gd name="T12" fmla="*/ 8 w 15"/>
              <a:gd name="T13" fmla="*/ 14 h 14"/>
              <a:gd name="T14" fmla="*/ 8 w 15"/>
              <a:gd name="T15" fmla="*/ 14 h 14"/>
              <a:gd name="T16" fmla="*/ 8 w 15"/>
              <a:gd name="T17" fmla="*/ 14 h 14"/>
              <a:gd name="T18" fmla="*/ 15 w 15"/>
              <a:gd name="T19" fmla="*/ 5 h 14"/>
              <a:gd name="T20" fmla="*/ 9 w 15"/>
              <a:gd name="T21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5" h="14">
                <a:moveTo>
                  <a:pt x="9" y="0"/>
                </a:moveTo>
                <a:lnTo>
                  <a:pt x="8" y="1"/>
                </a:lnTo>
                <a:lnTo>
                  <a:pt x="6" y="0"/>
                </a:lnTo>
                <a:lnTo>
                  <a:pt x="0" y="5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15" y="5"/>
                </a:lnTo>
                <a:lnTo>
                  <a:pt x="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299" name="出自【趣你的PPT】(微信:qunideppt)：最优质的PPT资源库"/>
          <p:cNvSpPr>
            <a:spLocks/>
          </p:cNvSpPr>
          <p:nvPr/>
        </p:nvSpPr>
        <p:spPr bwMode="auto">
          <a:xfrm>
            <a:off x="3256390" y="3038439"/>
            <a:ext cx="15812" cy="14495"/>
          </a:xfrm>
          <a:custGeom>
            <a:avLst/>
            <a:gdLst>
              <a:gd name="T0" fmla="*/ 0 w 12"/>
              <a:gd name="T1" fmla="*/ 6 h 11"/>
              <a:gd name="T2" fmla="*/ 6 w 12"/>
              <a:gd name="T3" fmla="*/ 11 h 11"/>
              <a:gd name="T4" fmla="*/ 12 w 12"/>
              <a:gd name="T5" fmla="*/ 5 h 11"/>
              <a:gd name="T6" fmla="*/ 5 w 12"/>
              <a:gd name="T7" fmla="*/ 0 h 11"/>
              <a:gd name="T8" fmla="*/ 0 w 12"/>
              <a:gd name="T9" fmla="*/ 6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1">
                <a:moveTo>
                  <a:pt x="0" y="6"/>
                </a:moveTo>
                <a:lnTo>
                  <a:pt x="6" y="11"/>
                </a:lnTo>
                <a:lnTo>
                  <a:pt x="12" y="5"/>
                </a:lnTo>
                <a:lnTo>
                  <a:pt x="5" y="0"/>
                </a:lnTo>
                <a:lnTo>
                  <a:pt x="0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00" name="出自【趣你的PPT】(微信:qunideppt)：最优质的PPT资源库"/>
          <p:cNvSpPr>
            <a:spLocks/>
          </p:cNvSpPr>
          <p:nvPr/>
        </p:nvSpPr>
        <p:spPr bwMode="auto">
          <a:xfrm>
            <a:off x="3298557" y="2991003"/>
            <a:ext cx="18448" cy="13177"/>
          </a:xfrm>
          <a:custGeom>
            <a:avLst/>
            <a:gdLst>
              <a:gd name="T0" fmla="*/ 0 w 14"/>
              <a:gd name="T1" fmla="*/ 0 h 10"/>
              <a:gd name="T2" fmla="*/ 0 w 14"/>
              <a:gd name="T3" fmla="*/ 9 h 10"/>
              <a:gd name="T4" fmla="*/ 5 w 14"/>
              <a:gd name="T5" fmla="*/ 9 h 10"/>
              <a:gd name="T6" fmla="*/ 5 w 14"/>
              <a:gd name="T7" fmla="*/ 9 h 10"/>
              <a:gd name="T8" fmla="*/ 7 w 14"/>
              <a:gd name="T9" fmla="*/ 10 h 10"/>
              <a:gd name="T10" fmla="*/ 14 w 14"/>
              <a:gd name="T11" fmla="*/ 0 h 10"/>
              <a:gd name="T12" fmla="*/ 0 w 14"/>
              <a:gd name="T13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10">
                <a:moveTo>
                  <a:pt x="0" y="0"/>
                </a:moveTo>
                <a:lnTo>
                  <a:pt x="0" y="9"/>
                </a:lnTo>
                <a:lnTo>
                  <a:pt x="5" y="9"/>
                </a:lnTo>
                <a:lnTo>
                  <a:pt x="5" y="9"/>
                </a:lnTo>
                <a:lnTo>
                  <a:pt x="7" y="10"/>
                </a:lnTo>
                <a:lnTo>
                  <a:pt x="1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0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77474" y="2991002"/>
            <a:ext cx="10542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0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22130" y="2893493"/>
            <a:ext cx="11860" cy="922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03" name="出自【趣你的PPT】(微信:qunideppt)：最优质的PPT资源库"/>
          <p:cNvSpPr>
            <a:spLocks/>
          </p:cNvSpPr>
          <p:nvPr/>
        </p:nvSpPr>
        <p:spPr bwMode="auto">
          <a:xfrm>
            <a:off x="3284063" y="3005496"/>
            <a:ext cx="15812" cy="14495"/>
          </a:xfrm>
          <a:custGeom>
            <a:avLst/>
            <a:gdLst>
              <a:gd name="T0" fmla="*/ 0 w 12"/>
              <a:gd name="T1" fmla="*/ 6 h 11"/>
              <a:gd name="T2" fmla="*/ 7 w 12"/>
              <a:gd name="T3" fmla="*/ 11 h 11"/>
              <a:gd name="T4" fmla="*/ 12 w 12"/>
              <a:gd name="T5" fmla="*/ 5 h 11"/>
              <a:gd name="T6" fmla="*/ 6 w 12"/>
              <a:gd name="T7" fmla="*/ 0 h 11"/>
              <a:gd name="T8" fmla="*/ 0 w 12"/>
              <a:gd name="T9" fmla="*/ 6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1">
                <a:moveTo>
                  <a:pt x="0" y="6"/>
                </a:moveTo>
                <a:lnTo>
                  <a:pt x="7" y="11"/>
                </a:lnTo>
                <a:lnTo>
                  <a:pt x="12" y="5"/>
                </a:lnTo>
                <a:lnTo>
                  <a:pt x="6" y="0"/>
                </a:lnTo>
                <a:lnTo>
                  <a:pt x="0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04" name="出自【趣你的PPT】(微信:qunideppt)：最优质的PPT资源库"/>
          <p:cNvSpPr>
            <a:spLocks/>
          </p:cNvSpPr>
          <p:nvPr/>
        </p:nvSpPr>
        <p:spPr bwMode="auto">
          <a:xfrm>
            <a:off x="3270886" y="3021308"/>
            <a:ext cx="15812" cy="15812"/>
          </a:xfrm>
          <a:custGeom>
            <a:avLst/>
            <a:gdLst>
              <a:gd name="T0" fmla="*/ 0 w 12"/>
              <a:gd name="T1" fmla="*/ 6 h 12"/>
              <a:gd name="T2" fmla="*/ 6 w 12"/>
              <a:gd name="T3" fmla="*/ 12 h 12"/>
              <a:gd name="T4" fmla="*/ 12 w 12"/>
              <a:gd name="T5" fmla="*/ 6 h 12"/>
              <a:gd name="T6" fmla="*/ 5 w 12"/>
              <a:gd name="T7" fmla="*/ 0 h 12"/>
              <a:gd name="T8" fmla="*/ 0 w 12"/>
              <a:gd name="T9" fmla="*/ 6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2">
                <a:moveTo>
                  <a:pt x="0" y="6"/>
                </a:moveTo>
                <a:lnTo>
                  <a:pt x="6" y="12"/>
                </a:lnTo>
                <a:lnTo>
                  <a:pt x="12" y="6"/>
                </a:lnTo>
                <a:lnTo>
                  <a:pt x="5" y="0"/>
                </a:lnTo>
                <a:lnTo>
                  <a:pt x="0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0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33991" y="2902716"/>
            <a:ext cx="11860" cy="10542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0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33991" y="2923799"/>
            <a:ext cx="11860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0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55073" y="2991002"/>
            <a:ext cx="10542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0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33991" y="2968601"/>
            <a:ext cx="11860" cy="10542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09" name="出自【趣你的PPT】(微信:qunideppt)：最优质的PPT资源库"/>
          <p:cNvSpPr>
            <a:spLocks/>
          </p:cNvSpPr>
          <p:nvPr/>
        </p:nvSpPr>
        <p:spPr bwMode="auto">
          <a:xfrm>
            <a:off x="3233991" y="2989684"/>
            <a:ext cx="11860" cy="13177"/>
          </a:xfrm>
          <a:custGeom>
            <a:avLst/>
            <a:gdLst>
              <a:gd name="T0" fmla="*/ 8 w 9"/>
              <a:gd name="T1" fmla="*/ 6 h 10"/>
              <a:gd name="T2" fmla="*/ 9 w 9"/>
              <a:gd name="T3" fmla="*/ 6 h 10"/>
              <a:gd name="T4" fmla="*/ 9 w 9"/>
              <a:gd name="T5" fmla="*/ 0 h 10"/>
              <a:gd name="T6" fmla="*/ 0 w 9"/>
              <a:gd name="T7" fmla="*/ 0 h 10"/>
              <a:gd name="T8" fmla="*/ 0 w 9"/>
              <a:gd name="T9" fmla="*/ 10 h 10"/>
              <a:gd name="T10" fmla="*/ 8 w 9"/>
              <a:gd name="T11" fmla="*/ 10 h 10"/>
              <a:gd name="T12" fmla="*/ 8 w 9"/>
              <a:gd name="T13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10">
                <a:moveTo>
                  <a:pt x="8" y="6"/>
                </a:moveTo>
                <a:lnTo>
                  <a:pt x="9" y="6"/>
                </a:lnTo>
                <a:lnTo>
                  <a:pt x="9" y="0"/>
                </a:lnTo>
                <a:lnTo>
                  <a:pt x="0" y="0"/>
                </a:lnTo>
                <a:lnTo>
                  <a:pt x="0" y="10"/>
                </a:lnTo>
                <a:lnTo>
                  <a:pt x="8" y="10"/>
                </a:lnTo>
                <a:lnTo>
                  <a:pt x="8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33991" y="2946200"/>
            <a:ext cx="11860" cy="10542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11" name="出自【趣你的PPT】(微信:qunideppt)：最优质的PPT资源库"/>
          <p:cNvSpPr>
            <a:spLocks/>
          </p:cNvSpPr>
          <p:nvPr/>
        </p:nvSpPr>
        <p:spPr bwMode="auto">
          <a:xfrm>
            <a:off x="3194461" y="3071380"/>
            <a:ext cx="15812" cy="15812"/>
          </a:xfrm>
          <a:custGeom>
            <a:avLst/>
            <a:gdLst>
              <a:gd name="T0" fmla="*/ 6 w 12"/>
              <a:gd name="T1" fmla="*/ 0 h 12"/>
              <a:gd name="T2" fmla="*/ 0 w 12"/>
              <a:gd name="T3" fmla="*/ 6 h 12"/>
              <a:gd name="T4" fmla="*/ 5 w 12"/>
              <a:gd name="T5" fmla="*/ 12 h 12"/>
              <a:gd name="T6" fmla="*/ 12 w 12"/>
              <a:gd name="T7" fmla="*/ 6 h 12"/>
              <a:gd name="T8" fmla="*/ 6 w 12"/>
              <a:gd name="T9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2">
                <a:moveTo>
                  <a:pt x="6" y="0"/>
                </a:moveTo>
                <a:lnTo>
                  <a:pt x="0" y="6"/>
                </a:lnTo>
                <a:lnTo>
                  <a:pt x="5" y="12"/>
                </a:lnTo>
                <a:lnTo>
                  <a:pt x="12" y="6"/>
                </a:lnTo>
                <a:lnTo>
                  <a:pt x="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12" name="出自【趣你的PPT】(微信:qunideppt)：最优质的PPT资源库"/>
          <p:cNvSpPr>
            <a:spLocks/>
          </p:cNvSpPr>
          <p:nvPr/>
        </p:nvSpPr>
        <p:spPr bwMode="auto">
          <a:xfrm>
            <a:off x="3179965" y="3055568"/>
            <a:ext cx="14495" cy="14495"/>
          </a:xfrm>
          <a:custGeom>
            <a:avLst/>
            <a:gdLst>
              <a:gd name="T0" fmla="*/ 6 w 11"/>
              <a:gd name="T1" fmla="*/ 0 h 11"/>
              <a:gd name="T2" fmla="*/ 0 w 11"/>
              <a:gd name="T3" fmla="*/ 5 h 11"/>
              <a:gd name="T4" fmla="*/ 5 w 11"/>
              <a:gd name="T5" fmla="*/ 11 h 11"/>
              <a:gd name="T6" fmla="*/ 11 w 11"/>
              <a:gd name="T7" fmla="*/ 6 h 11"/>
              <a:gd name="T8" fmla="*/ 6 w 11"/>
              <a:gd name="T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1">
                <a:moveTo>
                  <a:pt x="6" y="0"/>
                </a:moveTo>
                <a:lnTo>
                  <a:pt x="0" y="5"/>
                </a:lnTo>
                <a:lnTo>
                  <a:pt x="5" y="11"/>
                </a:lnTo>
                <a:lnTo>
                  <a:pt x="11" y="6"/>
                </a:lnTo>
                <a:lnTo>
                  <a:pt x="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13" name="出自【趣你的PPT】(微信:qunideppt)：最优质的PPT资源库"/>
          <p:cNvSpPr>
            <a:spLocks/>
          </p:cNvSpPr>
          <p:nvPr/>
        </p:nvSpPr>
        <p:spPr bwMode="auto">
          <a:xfrm>
            <a:off x="3165471" y="3038439"/>
            <a:ext cx="15812" cy="14495"/>
          </a:xfrm>
          <a:custGeom>
            <a:avLst/>
            <a:gdLst>
              <a:gd name="T0" fmla="*/ 7 w 12"/>
              <a:gd name="T1" fmla="*/ 0 h 11"/>
              <a:gd name="T2" fmla="*/ 0 w 12"/>
              <a:gd name="T3" fmla="*/ 5 h 11"/>
              <a:gd name="T4" fmla="*/ 5 w 12"/>
              <a:gd name="T5" fmla="*/ 11 h 11"/>
              <a:gd name="T6" fmla="*/ 12 w 12"/>
              <a:gd name="T7" fmla="*/ 6 h 11"/>
              <a:gd name="T8" fmla="*/ 7 w 12"/>
              <a:gd name="T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1">
                <a:moveTo>
                  <a:pt x="7" y="0"/>
                </a:moveTo>
                <a:lnTo>
                  <a:pt x="0" y="5"/>
                </a:lnTo>
                <a:lnTo>
                  <a:pt x="5" y="11"/>
                </a:lnTo>
                <a:lnTo>
                  <a:pt x="12" y="6"/>
                </a:lnTo>
                <a:lnTo>
                  <a:pt x="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14" name="出自【趣你的PPT】(微信:qunideppt)：最优质的PPT资源库"/>
          <p:cNvSpPr>
            <a:spLocks/>
          </p:cNvSpPr>
          <p:nvPr/>
        </p:nvSpPr>
        <p:spPr bwMode="auto">
          <a:xfrm>
            <a:off x="3119352" y="2991003"/>
            <a:ext cx="18448" cy="13177"/>
          </a:xfrm>
          <a:custGeom>
            <a:avLst/>
            <a:gdLst>
              <a:gd name="T0" fmla="*/ 14 w 14"/>
              <a:gd name="T1" fmla="*/ 9 h 10"/>
              <a:gd name="T2" fmla="*/ 14 w 14"/>
              <a:gd name="T3" fmla="*/ 0 h 10"/>
              <a:gd name="T4" fmla="*/ 0 w 14"/>
              <a:gd name="T5" fmla="*/ 0 h 10"/>
              <a:gd name="T6" fmla="*/ 8 w 14"/>
              <a:gd name="T7" fmla="*/ 10 h 10"/>
              <a:gd name="T8" fmla="*/ 9 w 14"/>
              <a:gd name="T9" fmla="*/ 9 h 10"/>
              <a:gd name="T10" fmla="*/ 9 w 14"/>
              <a:gd name="T11" fmla="*/ 9 h 10"/>
              <a:gd name="T12" fmla="*/ 14 w 14"/>
              <a:gd name="T13" fmla="*/ 9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10">
                <a:moveTo>
                  <a:pt x="14" y="9"/>
                </a:moveTo>
                <a:lnTo>
                  <a:pt x="14" y="0"/>
                </a:lnTo>
                <a:lnTo>
                  <a:pt x="0" y="0"/>
                </a:lnTo>
                <a:lnTo>
                  <a:pt x="8" y="10"/>
                </a:lnTo>
                <a:lnTo>
                  <a:pt x="9" y="9"/>
                </a:lnTo>
                <a:lnTo>
                  <a:pt x="9" y="9"/>
                </a:lnTo>
                <a:lnTo>
                  <a:pt x="14" y="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49658" y="2991002"/>
            <a:ext cx="10542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03684" y="2893493"/>
            <a:ext cx="10542" cy="922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17" name="出自【趣你的PPT】(微信:qunideppt)：最优质的PPT资源库"/>
          <p:cNvSpPr>
            <a:spLocks/>
          </p:cNvSpPr>
          <p:nvPr/>
        </p:nvSpPr>
        <p:spPr bwMode="auto">
          <a:xfrm>
            <a:off x="3136482" y="3005496"/>
            <a:ext cx="15812" cy="14495"/>
          </a:xfrm>
          <a:custGeom>
            <a:avLst/>
            <a:gdLst>
              <a:gd name="T0" fmla="*/ 6 w 12"/>
              <a:gd name="T1" fmla="*/ 0 h 11"/>
              <a:gd name="T2" fmla="*/ 0 w 12"/>
              <a:gd name="T3" fmla="*/ 5 h 11"/>
              <a:gd name="T4" fmla="*/ 6 w 12"/>
              <a:gd name="T5" fmla="*/ 11 h 11"/>
              <a:gd name="T6" fmla="*/ 12 w 12"/>
              <a:gd name="T7" fmla="*/ 6 h 11"/>
              <a:gd name="T8" fmla="*/ 6 w 12"/>
              <a:gd name="T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1">
                <a:moveTo>
                  <a:pt x="6" y="0"/>
                </a:moveTo>
                <a:lnTo>
                  <a:pt x="0" y="5"/>
                </a:lnTo>
                <a:lnTo>
                  <a:pt x="6" y="11"/>
                </a:lnTo>
                <a:lnTo>
                  <a:pt x="12" y="6"/>
                </a:lnTo>
                <a:lnTo>
                  <a:pt x="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18" name="出自【趣你的PPT】(微信:qunideppt)：最优质的PPT资源库"/>
          <p:cNvSpPr>
            <a:spLocks/>
          </p:cNvSpPr>
          <p:nvPr/>
        </p:nvSpPr>
        <p:spPr bwMode="auto">
          <a:xfrm>
            <a:off x="3150976" y="3021308"/>
            <a:ext cx="15812" cy="15812"/>
          </a:xfrm>
          <a:custGeom>
            <a:avLst/>
            <a:gdLst>
              <a:gd name="T0" fmla="*/ 6 w 12"/>
              <a:gd name="T1" fmla="*/ 0 h 12"/>
              <a:gd name="T2" fmla="*/ 0 w 12"/>
              <a:gd name="T3" fmla="*/ 6 h 12"/>
              <a:gd name="T4" fmla="*/ 6 w 12"/>
              <a:gd name="T5" fmla="*/ 12 h 12"/>
              <a:gd name="T6" fmla="*/ 12 w 12"/>
              <a:gd name="T7" fmla="*/ 6 h 12"/>
              <a:gd name="T8" fmla="*/ 6 w 12"/>
              <a:gd name="T9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2">
                <a:moveTo>
                  <a:pt x="6" y="0"/>
                </a:moveTo>
                <a:lnTo>
                  <a:pt x="0" y="6"/>
                </a:lnTo>
                <a:lnTo>
                  <a:pt x="6" y="12"/>
                </a:lnTo>
                <a:lnTo>
                  <a:pt x="12" y="6"/>
                </a:lnTo>
                <a:lnTo>
                  <a:pt x="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91824" y="2902716"/>
            <a:ext cx="10542" cy="10542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91824" y="2923799"/>
            <a:ext cx="10542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70741" y="2991002"/>
            <a:ext cx="11860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91824" y="2968601"/>
            <a:ext cx="10542" cy="10542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23" name="出自【趣你的PPT】(微信:qunideppt)：最优质的PPT资源库"/>
          <p:cNvSpPr>
            <a:spLocks/>
          </p:cNvSpPr>
          <p:nvPr/>
        </p:nvSpPr>
        <p:spPr bwMode="auto">
          <a:xfrm>
            <a:off x="3191824" y="2989684"/>
            <a:ext cx="10542" cy="13177"/>
          </a:xfrm>
          <a:custGeom>
            <a:avLst/>
            <a:gdLst>
              <a:gd name="T0" fmla="*/ 1 w 8"/>
              <a:gd name="T1" fmla="*/ 10 h 10"/>
              <a:gd name="T2" fmla="*/ 8 w 8"/>
              <a:gd name="T3" fmla="*/ 10 h 10"/>
              <a:gd name="T4" fmla="*/ 8 w 8"/>
              <a:gd name="T5" fmla="*/ 0 h 10"/>
              <a:gd name="T6" fmla="*/ 0 w 8"/>
              <a:gd name="T7" fmla="*/ 0 h 10"/>
              <a:gd name="T8" fmla="*/ 0 w 8"/>
              <a:gd name="T9" fmla="*/ 6 h 10"/>
              <a:gd name="T10" fmla="*/ 1 w 8"/>
              <a:gd name="T11" fmla="*/ 6 h 10"/>
              <a:gd name="T12" fmla="*/ 1 w 8"/>
              <a:gd name="T13" fmla="*/ 1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10">
                <a:moveTo>
                  <a:pt x="1" y="10"/>
                </a:moveTo>
                <a:lnTo>
                  <a:pt x="8" y="10"/>
                </a:lnTo>
                <a:lnTo>
                  <a:pt x="8" y="0"/>
                </a:lnTo>
                <a:lnTo>
                  <a:pt x="0" y="0"/>
                </a:lnTo>
                <a:lnTo>
                  <a:pt x="0" y="6"/>
                </a:lnTo>
                <a:lnTo>
                  <a:pt x="1" y="6"/>
                </a:lnTo>
                <a:lnTo>
                  <a:pt x="1" y="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91824" y="2946200"/>
            <a:ext cx="10542" cy="10542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91043" y="2665533"/>
            <a:ext cx="18448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34527" y="2591742"/>
            <a:ext cx="11860" cy="2108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27" name="出自【趣你的PPT】(微信:qunideppt)：最优质的PPT资源库"/>
          <p:cNvSpPr>
            <a:spLocks/>
          </p:cNvSpPr>
          <p:nvPr/>
        </p:nvSpPr>
        <p:spPr bwMode="auto">
          <a:xfrm>
            <a:off x="5422667" y="2654991"/>
            <a:ext cx="23718" cy="22401"/>
          </a:xfrm>
          <a:custGeom>
            <a:avLst/>
            <a:gdLst>
              <a:gd name="T0" fmla="*/ 9 w 18"/>
              <a:gd name="T1" fmla="*/ 8 h 17"/>
              <a:gd name="T2" fmla="*/ 0 w 18"/>
              <a:gd name="T3" fmla="*/ 8 h 17"/>
              <a:gd name="T4" fmla="*/ 0 w 18"/>
              <a:gd name="T5" fmla="*/ 17 h 17"/>
              <a:gd name="T6" fmla="*/ 18 w 18"/>
              <a:gd name="T7" fmla="*/ 17 h 17"/>
              <a:gd name="T8" fmla="*/ 18 w 18"/>
              <a:gd name="T9" fmla="*/ 0 h 17"/>
              <a:gd name="T10" fmla="*/ 9 w 18"/>
              <a:gd name="T11" fmla="*/ 0 h 17"/>
              <a:gd name="T12" fmla="*/ 9 w 18"/>
              <a:gd name="T13" fmla="*/ 8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" h="17">
                <a:moveTo>
                  <a:pt x="9" y="8"/>
                </a:moveTo>
                <a:lnTo>
                  <a:pt x="0" y="8"/>
                </a:lnTo>
                <a:lnTo>
                  <a:pt x="0" y="17"/>
                </a:lnTo>
                <a:lnTo>
                  <a:pt x="18" y="17"/>
                </a:lnTo>
                <a:lnTo>
                  <a:pt x="18" y="0"/>
                </a:lnTo>
                <a:lnTo>
                  <a:pt x="9" y="0"/>
                </a:lnTo>
                <a:lnTo>
                  <a:pt x="9" y="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34527" y="2623366"/>
            <a:ext cx="11860" cy="2108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27793" y="2665533"/>
            <a:ext cx="17131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30" name="出自【趣你的PPT】(微信:qunideppt)：最优质的PPT资源库"/>
          <p:cNvSpPr>
            <a:spLocks/>
          </p:cNvSpPr>
          <p:nvPr/>
        </p:nvSpPr>
        <p:spPr bwMode="auto">
          <a:xfrm>
            <a:off x="5359418" y="2665533"/>
            <a:ext cx="18448" cy="11860"/>
          </a:xfrm>
          <a:custGeom>
            <a:avLst/>
            <a:gdLst>
              <a:gd name="T0" fmla="*/ 0 w 14"/>
              <a:gd name="T1" fmla="*/ 0 h 9"/>
              <a:gd name="T2" fmla="*/ 0 w 14"/>
              <a:gd name="T3" fmla="*/ 0 h 9"/>
              <a:gd name="T4" fmla="*/ 0 w 14"/>
              <a:gd name="T5" fmla="*/ 9 h 9"/>
              <a:gd name="T6" fmla="*/ 0 w 14"/>
              <a:gd name="T7" fmla="*/ 9 h 9"/>
              <a:gd name="T8" fmla="*/ 13 w 14"/>
              <a:gd name="T9" fmla="*/ 9 h 9"/>
              <a:gd name="T10" fmla="*/ 14 w 14"/>
              <a:gd name="T11" fmla="*/ 9 h 9"/>
              <a:gd name="T12" fmla="*/ 14 w 14"/>
              <a:gd name="T13" fmla="*/ 0 h 9"/>
              <a:gd name="T14" fmla="*/ 13 w 14"/>
              <a:gd name="T15" fmla="*/ 0 h 9"/>
              <a:gd name="T16" fmla="*/ 0 w 14"/>
              <a:gd name="T17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" h="9">
                <a:moveTo>
                  <a:pt x="0" y="0"/>
                </a:moveTo>
                <a:lnTo>
                  <a:pt x="0" y="0"/>
                </a:lnTo>
                <a:lnTo>
                  <a:pt x="0" y="9"/>
                </a:lnTo>
                <a:lnTo>
                  <a:pt x="0" y="9"/>
                </a:lnTo>
                <a:lnTo>
                  <a:pt x="13" y="9"/>
                </a:lnTo>
                <a:lnTo>
                  <a:pt x="14" y="9"/>
                </a:lnTo>
                <a:lnTo>
                  <a:pt x="14" y="0"/>
                </a:lnTo>
                <a:lnTo>
                  <a:pt x="1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31" name="出自【趣你的PPT】(微信:qunideppt)：最优质的PPT资源库"/>
          <p:cNvSpPr>
            <a:spLocks/>
          </p:cNvSpPr>
          <p:nvPr/>
        </p:nvSpPr>
        <p:spPr bwMode="auto">
          <a:xfrm>
            <a:off x="5289580" y="2558800"/>
            <a:ext cx="11860" cy="21083"/>
          </a:xfrm>
          <a:custGeom>
            <a:avLst/>
            <a:gdLst>
              <a:gd name="T0" fmla="*/ 9 w 9"/>
              <a:gd name="T1" fmla="*/ 8 h 16"/>
              <a:gd name="T2" fmla="*/ 9 w 9"/>
              <a:gd name="T3" fmla="*/ 0 h 16"/>
              <a:gd name="T4" fmla="*/ 0 w 9"/>
              <a:gd name="T5" fmla="*/ 0 h 16"/>
              <a:gd name="T6" fmla="*/ 0 w 9"/>
              <a:gd name="T7" fmla="*/ 8 h 16"/>
              <a:gd name="T8" fmla="*/ 0 w 9"/>
              <a:gd name="T9" fmla="*/ 16 h 16"/>
              <a:gd name="T10" fmla="*/ 9 w 9"/>
              <a:gd name="T11" fmla="*/ 16 h 16"/>
              <a:gd name="T12" fmla="*/ 9 w 9"/>
              <a:gd name="T13" fmla="*/ 8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16">
                <a:moveTo>
                  <a:pt x="9" y="8"/>
                </a:moveTo>
                <a:lnTo>
                  <a:pt x="9" y="0"/>
                </a:lnTo>
                <a:lnTo>
                  <a:pt x="0" y="0"/>
                </a:lnTo>
                <a:lnTo>
                  <a:pt x="0" y="8"/>
                </a:lnTo>
                <a:lnTo>
                  <a:pt x="0" y="16"/>
                </a:lnTo>
                <a:lnTo>
                  <a:pt x="9" y="16"/>
                </a:lnTo>
                <a:lnTo>
                  <a:pt x="9" y="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89580" y="2591742"/>
            <a:ext cx="11860" cy="2108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33" name="出自【趣你的PPT】(微信:qunideppt)：最优质的PPT资源库"/>
          <p:cNvSpPr>
            <a:spLocks/>
          </p:cNvSpPr>
          <p:nvPr/>
        </p:nvSpPr>
        <p:spPr bwMode="auto">
          <a:xfrm>
            <a:off x="5289581" y="2654991"/>
            <a:ext cx="25037" cy="22401"/>
          </a:xfrm>
          <a:custGeom>
            <a:avLst/>
            <a:gdLst>
              <a:gd name="T0" fmla="*/ 9 w 19"/>
              <a:gd name="T1" fmla="*/ 0 h 17"/>
              <a:gd name="T2" fmla="*/ 0 w 19"/>
              <a:gd name="T3" fmla="*/ 0 h 17"/>
              <a:gd name="T4" fmla="*/ 0 w 19"/>
              <a:gd name="T5" fmla="*/ 17 h 17"/>
              <a:gd name="T6" fmla="*/ 19 w 19"/>
              <a:gd name="T7" fmla="*/ 17 h 17"/>
              <a:gd name="T8" fmla="*/ 19 w 19"/>
              <a:gd name="T9" fmla="*/ 8 h 17"/>
              <a:gd name="T10" fmla="*/ 9 w 19"/>
              <a:gd name="T11" fmla="*/ 8 h 17"/>
              <a:gd name="T12" fmla="*/ 9 w 19"/>
              <a:gd name="T13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" h="17">
                <a:moveTo>
                  <a:pt x="9" y="0"/>
                </a:moveTo>
                <a:lnTo>
                  <a:pt x="0" y="0"/>
                </a:lnTo>
                <a:lnTo>
                  <a:pt x="0" y="17"/>
                </a:lnTo>
                <a:lnTo>
                  <a:pt x="19" y="17"/>
                </a:lnTo>
                <a:lnTo>
                  <a:pt x="19" y="8"/>
                </a:lnTo>
                <a:lnTo>
                  <a:pt x="9" y="8"/>
                </a:lnTo>
                <a:lnTo>
                  <a:pt x="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89580" y="2623366"/>
            <a:ext cx="11860" cy="2108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3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91043" y="2461291"/>
            <a:ext cx="18448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36" name="出自【趣你的PPT】(微信:qunideppt)：最优质的PPT资源库"/>
          <p:cNvSpPr>
            <a:spLocks/>
          </p:cNvSpPr>
          <p:nvPr/>
        </p:nvSpPr>
        <p:spPr bwMode="auto">
          <a:xfrm>
            <a:off x="5434527" y="2558800"/>
            <a:ext cx="11860" cy="21083"/>
          </a:xfrm>
          <a:custGeom>
            <a:avLst/>
            <a:gdLst>
              <a:gd name="T0" fmla="*/ 0 w 9"/>
              <a:gd name="T1" fmla="*/ 8 h 16"/>
              <a:gd name="T2" fmla="*/ 0 w 9"/>
              <a:gd name="T3" fmla="*/ 16 h 16"/>
              <a:gd name="T4" fmla="*/ 9 w 9"/>
              <a:gd name="T5" fmla="*/ 16 h 16"/>
              <a:gd name="T6" fmla="*/ 9 w 9"/>
              <a:gd name="T7" fmla="*/ 8 h 16"/>
              <a:gd name="T8" fmla="*/ 9 w 9"/>
              <a:gd name="T9" fmla="*/ 0 h 16"/>
              <a:gd name="T10" fmla="*/ 0 w 9"/>
              <a:gd name="T11" fmla="*/ 0 h 16"/>
              <a:gd name="T12" fmla="*/ 0 w 9"/>
              <a:gd name="T13" fmla="*/ 8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16">
                <a:moveTo>
                  <a:pt x="0" y="8"/>
                </a:moveTo>
                <a:lnTo>
                  <a:pt x="0" y="16"/>
                </a:lnTo>
                <a:lnTo>
                  <a:pt x="9" y="16"/>
                </a:lnTo>
                <a:lnTo>
                  <a:pt x="9" y="8"/>
                </a:lnTo>
                <a:lnTo>
                  <a:pt x="9" y="0"/>
                </a:lnTo>
                <a:lnTo>
                  <a:pt x="0" y="0"/>
                </a:lnTo>
                <a:lnTo>
                  <a:pt x="0" y="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34527" y="2527176"/>
            <a:ext cx="11860" cy="2108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38" name="出自【趣你的PPT】(微信:qunideppt)：最优质的PPT资源库"/>
          <p:cNvSpPr>
            <a:spLocks/>
          </p:cNvSpPr>
          <p:nvPr/>
        </p:nvSpPr>
        <p:spPr bwMode="auto">
          <a:xfrm>
            <a:off x="5422667" y="2461292"/>
            <a:ext cx="23718" cy="22401"/>
          </a:xfrm>
          <a:custGeom>
            <a:avLst/>
            <a:gdLst>
              <a:gd name="T0" fmla="*/ 9 w 18"/>
              <a:gd name="T1" fmla="*/ 17 h 17"/>
              <a:gd name="T2" fmla="*/ 18 w 18"/>
              <a:gd name="T3" fmla="*/ 17 h 17"/>
              <a:gd name="T4" fmla="*/ 18 w 18"/>
              <a:gd name="T5" fmla="*/ 0 h 17"/>
              <a:gd name="T6" fmla="*/ 0 w 18"/>
              <a:gd name="T7" fmla="*/ 0 h 17"/>
              <a:gd name="T8" fmla="*/ 0 w 18"/>
              <a:gd name="T9" fmla="*/ 9 h 17"/>
              <a:gd name="T10" fmla="*/ 9 w 18"/>
              <a:gd name="T11" fmla="*/ 9 h 17"/>
              <a:gd name="T12" fmla="*/ 9 w 18"/>
              <a:gd name="T13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" h="17">
                <a:moveTo>
                  <a:pt x="9" y="17"/>
                </a:moveTo>
                <a:lnTo>
                  <a:pt x="18" y="17"/>
                </a:lnTo>
                <a:lnTo>
                  <a:pt x="18" y="0"/>
                </a:lnTo>
                <a:lnTo>
                  <a:pt x="0" y="0"/>
                </a:lnTo>
                <a:lnTo>
                  <a:pt x="0" y="9"/>
                </a:lnTo>
                <a:lnTo>
                  <a:pt x="9" y="9"/>
                </a:lnTo>
                <a:lnTo>
                  <a:pt x="9" y="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3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434527" y="2494234"/>
            <a:ext cx="11860" cy="2108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40" name="出自【趣你的PPT】(微信:qunideppt)：最优质的PPT资源库"/>
          <p:cNvSpPr>
            <a:spLocks/>
          </p:cNvSpPr>
          <p:nvPr/>
        </p:nvSpPr>
        <p:spPr bwMode="auto">
          <a:xfrm>
            <a:off x="5359418" y="2461291"/>
            <a:ext cx="18448" cy="11860"/>
          </a:xfrm>
          <a:custGeom>
            <a:avLst/>
            <a:gdLst>
              <a:gd name="T0" fmla="*/ 0 w 14"/>
              <a:gd name="T1" fmla="*/ 0 h 9"/>
              <a:gd name="T2" fmla="*/ 0 w 14"/>
              <a:gd name="T3" fmla="*/ 0 h 9"/>
              <a:gd name="T4" fmla="*/ 0 w 14"/>
              <a:gd name="T5" fmla="*/ 9 h 9"/>
              <a:gd name="T6" fmla="*/ 0 w 14"/>
              <a:gd name="T7" fmla="*/ 9 h 9"/>
              <a:gd name="T8" fmla="*/ 13 w 14"/>
              <a:gd name="T9" fmla="*/ 9 h 9"/>
              <a:gd name="T10" fmla="*/ 14 w 14"/>
              <a:gd name="T11" fmla="*/ 9 h 9"/>
              <a:gd name="T12" fmla="*/ 14 w 14"/>
              <a:gd name="T13" fmla="*/ 0 h 9"/>
              <a:gd name="T14" fmla="*/ 13 w 14"/>
              <a:gd name="T15" fmla="*/ 0 h 9"/>
              <a:gd name="T16" fmla="*/ 0 w 14"/>
              <a:gd name="T17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" h="9">
                <a:moveTo>
                  <a:pt x="0" y="0"/>
                </a:moveTo>
                <a:lnTo>
                  <a:pt x="0" y="0"/>
                </a:lnTo>
                <a:lnTo>
                  <a:pt x="0" y="9"/>
                </a:lnTo>
                <a:lnTo>
                  <a:pt x="0" y="9"/>
                </a:lnTo>
                <a:lnTo>
                  <a:pt x="13" y="9"/>
                </a:lnTo>
                <a:lnTo>
                  <a:pt x="14" y="9"/>
                </a:lnTo>
                <a:lnTo>
                  <a:pt x="14" y="0"/>
                </a:lnTo>
                <a:lnTo>
                  <a:pt x="1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89580" y="2527176"/>
            <a:ext cx="11860" cy="2108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42" name="出自【趣你的PPT】(微信:qunideppt)：最优质的PPT资源库"/>
          <p:cNvSpPr>
            <a:spLocks/>
          </p:cNvSpPr>
          <p:nvPr/>
        </p:nvSpPr>
        <p:spPr bwMode="auto">
          <a:xfrm>
            <a:off x="5290898" y="2461291"/>
            <a:ext cx="54026" cy="54026"/>
          </a:xfrm>
          <a:custGeom>
            <a:avLst/>
            <a:gdLst>
              <a:gd name="T0" fmla="*/ 41 w 41"/>
              <a:gd name="T1" fmla="*/ 0 h 41"/>
              <a:gd name="T2" fmla="*/ 0 w 41"/>
              <a:gd name="T3" fmla="*/ 41 h 41"/>
              <a:gd name="T4" fmla="*/ 41 w 41"/>
              <a:gd name="T5" fmla="*/ 41 h 41"/>
              <a:gd name="T6" fmla="*/ 41 w 41"/>
              <a:gd name="T7" fmla="*/ 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" h="41">
                <a:moveTo>
                  <a:pt x="41" y="0"/>
                </a:moveTo>
                <a:lnTo>
                  <a:pt x="0" y="41"/>
                </a:lnTo>
                <a:lnTo>
                  <a:pt x="41" y="41"/>
                </a:lnTo>
                <a:lnTo>
                  <a:pt x="4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43" name="出自【趣你的PPT】(微信:qunideppt)：最优质的PPT资源库"/>
          <p:cNvSpPr>
            <a:spLocks/>
          </p:cNvSpPr>
          <p:nvPr/>
        </p:nvSpPr>
        <p:spPr bwMode="auto">
          <a:xfrm>
            <a:off x="955710" y="4182190"/>
            <a:ext cx="216101" cy="214784"/>
          </a:xfrm>
          <a:custGeom>
            <a:avLst/>
            <a:gdLst>
              <a:gd name="T0" fmla="*/ 83 w 164"/>
              <a:gd name="T1" fmla="*/ 41 h 163"/>
              <a:gd name="T2" fmla="*/ 54 w 164"/>
              <a:gd name="T3" fmla="*/ 121 h 163"/>
              <a:gd name="T4" fmla="*/ 30 w 164"/>
              <a:gd name="T5" fmla="*/ 84 h 163"/>
              <a:gd name="T6" fmla="*/ 14 w 164"/>
              <a:gd name="T7" fmla="*/ 99 h 163"/>
              <a:gd name="T8" fmla="*/ 10 w 164"/>
              <a:gd name="T9" fmla="*/ 103 h 163"/>
              <a:gd name="T10" fmla="*/ 0 w 164"/>
              <a:gd name="T11" fmla="*/ 95 h 163"/>
              <a:gd name="T12" fmla="*/ 32 w 164"/>
              <a:gd name="T13" fmla="*/ 65 h 163"/>
              <a:gd name="T14" fmla="*/ 51 w 164"/>
              <a:gd name="T15" fmla="*/ 94 h 163"/>
              <a:gd name="T16" fmla="*/ 85 w 164"/>
              <a:gd name="T17" fmla="*/ 0 h 163"/>
              <a:gd name="T18" fmla="*/ 116 w 164"/>
              <a:gd name="T19" fmla="*/ 118 h 163"/>
              <a:gd name="T20" fmla="*/ 141 w 164"/>
              <a:gd name="T21" fmla="*/ 37 h 163"/>
              <a:gd name="T22" fmla="*/ 164 w 164"/>
              <a:gd name="T23" fmla="*/ 110 h 163"/>
              <a:gd name="T24" fmla="*/ 152 w 164"/>
              <a:gd name="T25" fmla="*/ 113 h 163"/>
              <a:gd name="T26" fmla="*/ 141 w 164"/>
              <a:gd name="T27" fmla="*/ 78 h 163"/>
              <a:gd name="T28" fmla="*/ 114 w 164"/>
              <a:gd name="T29" fmla="*/ 163 h 163"/>
              <a:gd name="T30" fmla="*/ 83 w 164"/>
              <a:gd name="T31" fmla="*/ 41 h 163"/>
              <a:gd name="T32" fmla="*/ 83 w 164"/>
              <a:gd name="T33" fmla="*/ 41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4" h="163">
                <a:moveTo>
                  <a:pt x="83" y="41"/>
                </a:moveTo>
                <a:lnTo>
                  <a:pt x="54" y="121"/>
                </a:lnTo>
                <a:lnTo>
                  <a:pt x="30" y="84"/>
                </a:lnTo>
                <a:lnTo>
                  <a:pt x="14" y="99"/>
                </a:lnTo>
                <a:lnTo>
                  <a:pt x="10" y="103"/>
                </a:lnTo>
                <a:lnTo>
                  <a:pt x="0" y="95"/>
                </a:lnTo>
                <a:lnTo>
                  <a:pt x="32" y="65"/>
                </a:lnTo>
                <a:lnTo>
                  <a:pt x="51" y="94"/>
                </a:lnTo>
                <a:lnTo>
                  <a:pt x="85" y="0"/>
                </a:lnTo>
                <a:lnTo>
                  <a:pt x="116" y="118"/>
                </a:lnTo>
                <a:lnTo>
                  <a:pt x="141" y="37"/>
                </a:lnTo>
                <a:lnTo>
                  <a:pt x="164" y="110"/>
                </a:lnTo>
                <a:lnTo>
                  <a:pt x="152" y="113"/>
                </a:lnTo>
                <a:lnTo>
                  <a:pt x="141" y="78"/>
                </a:lnTo>
                <a:lnTo>
                  <a:pt x="114" y="163"/>
                </a:lnTo>
                <a:lnTo>
                  <a:pt x="83" y="41"/>
                </a:lnTo>
                <a:lnTo>
                  <a:pt x="83" y="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44" name="出自【趣你的PPT】(微信:qunideppt)：最优质的PPT资源库"/>
          <p:cNvSpPr>
            <a:spLocks/>
          </p:cNvSpPr>
          <p:nvPr/>
        </p:nvSpPr>
        <p:spPr bwMode="auto">
          <a:xfrm>
            <a:off x="1418219" y="4232263"/>
            <a:ext cx="150217" cy="114639"/>
          </a:xfrm>
          <a:custGeom>
            <a:avLst/>
            <a:gdLst>
              <a:gd name="T0" fmla="*/ 10 w 114"/>
              <a:gd name="T1" fmla="*/ 53 h 87"/>
              <a:gd name="T2" fmla="*/ 21 w 114"/>
              <a:gd name="T3" fmla="*/ 45 h 87"/>
              <a:gd name="T4" fmla="*/ 38 w 114"/>
              <a:gd name="T5" fmla="*/ 65 h 87"/>
              <a:gd name="T6" fmla="*/ 58 w 114"/>
              <a:gd name="T7" fmla="*/ 22 h 87"/>
              <a:gd name="T8" fmla="*/ 79 w 114"/>
              <a:gd name="T9" fmla="*/ 87 h 87"/>
              <a:gd name="T10" fmla="*/ 98 w 114"/>
              <a:gd name="T11" fmla="*/ 41 h 87"/>
              <a:gd name="T12" fmla="*/ 105 w 114"/>
              <a:gd name="T13" fmla="*/ 60 h 87"/>
              <a:gd name="T14" fmla="*/ 114 w 114"/>
              <a:gd name="T15" fmla="*/ 58 h 87"/>
              <a:gd name="T16" fmla="*/ 98 w 114"/>
              <a:gd name="T17" fmla="*/ 20 h 87"/>
              <a:gd name="T18" fmla="*/ 80 w 114"/>
              <a:gd name="T19" fmla="*/ 63 h 87"/>
              <a:gd name="T20" fmla="*/ 59 w 114"/>
              <a:gd name="T21" fmla="*/ 0 h 87"/>
              <a:gd name="T22" fmla="*/ 36 w 114"/>
              <a:gd name="T23" fmla="*/ 51 h 87"/>
              <a:gd name="T24" fmla="*/ 23 w 114"/>
              <a:gd name="T25" fmla="*/ 35 h 87"/>
              <a:gd name="T26" fmla="*/ 0 w 114"/>
              <a:gd name="T27" fmla="*/ 51 h 87"/>
              <a:gd name="T28" fmla="*/ 7 w 114"/>
              <a:gd name="T29" fmla="*/ 55 h 87"/>
              <a:gd name="T30" fmla="*/ 10 w 114"/>
              <a:gd name="T31" fmla="*/ 5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4" h="87">
                <a:moveTo>
                  <a:pt x="10" y="53"/>
                </a:moveTo>
                <a:lnTo>
                  <a:pt x="21" y="45"/>
                </a:lnTo>
                <a:lnTo>
                  <a:pt x="38" y="65"/>
                </a:lnTo>
                <a:lnTo>
                  <a:pt x="58" y="22"/>
                </a:lnTo>
                <a:lnTo>
                  <a:pt x="79" y="87"/>
                </a:lnTo>
                <a:lnTo>
                  <a:pt x="98" y="41"/>
                </a:lnTo>
                <a:lnTo>
                  <a:pt x="105" y="60"/>
                </a:lnTo>
                <a:lnTo>
                  <a:pt x="114" y="58"/>
                </a:lnTo>
                <a:lnTo>
                  <a:pt x="98" y="20"/>
                </a:lnTo>
                <a:lnTo>
                  <a:pt x="80" y="63"/>
                </a:lnTo>
                <a:lnTo>
                  <a:pt x="59" y="0"/>
                </a:lnTo>
                <a:lnTo>
                  <a:pt x="36" y="51"/>
                </a:lnTo>
                <a:lnTo>
                  <a:pt x="23" y="35"/>
                </a:lnTo>
                <a:lnTo>
                  <a:pt x="0" y="51"/>
                </a:lnTo>
                <a:lnTo>
                  <a:pt x="7" y="55"/>
                </a:lnTo>
                <a:lnTo>
                  <a:pt x="10" y="5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386594" y="4200638"/>
            <a:ext cx="214784" cy="177888"/>
          </a:xfrm>
          <a:custGeom>
            <a:avLst/>
            <a:gdLst>
              <a:gd name="T0" fmla="*/ 0 w 163"/>
              <a:gd name="T1" fmla="*/ 0 h 135"/>
              <a:gd name="T2" fmla="*/ 0 w 163"/>
              <a:gd name="T3" fmla="*/ 135 h 135"/>
              <a:gd name="T4" fmla="*/ 163 w 163"/>
              <a:gd name="T5" fmla="*/ 135 h 135"/>
              <a:gd name="T6" fmla="*/ 163 w 163"/>
              <a:gd name="T7" fmla="*/ 0 h 135"/>
              <a:gd name="T8" fmla="*/ 0 w 163"/>
              <a:gd name="T9" fmla="*/ 0 h 135"/>
              <a:gd name="T10" fmla="*/ 147 w 163"/>
              <a:gd name="T11" fmla="*/ 119 h 135"/>
              <a:gd name="T12" fmla="*/ 16 w 163"/>
              <a:gd name="T13" fmla="*/ 119 h 135"/>
              <a:gd name="T14" fmla="*/ 16 w 163"/>
              <a:gd name="T15" fmla="*/ 16 h 135"/>
              <a:gd name="T16" fmla="*/ 147 w 163"/>
              <a:gd name="T17" fmla="*/ 16 h 135"/>
              <a:gd name="T18" fmla="*/ 147 w 163"/>
              <a:gd name="T19" fmla="*/ 119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3" h="135">
                <a:moveTo>
                  <a:pt x="0" y="0"/>
                </a:moveTo>
                <a:lnTo>
                  <a:pt x="0" y="135"/>
                </a:lnTo>
                <a:lnTo>
                  <a:pt x="163" y="135"/>
                </a:lnTo>
                <a:lnTo>
                  <a:pt x="163" y="0"/>
                </a:lnTo>
                <a:lnTo>
                  <a:pt x="0" y="0"/>
                </a:lnTo>
                <a:close/>
                <a:moveTo>
                  <a:pt x="147" y="119"/>
                </a:moveTo>
                <a:lnTo>
                  <a:pt x="16" y="119"/>
                </a:lnTo>
                <a:lnTo>
                  <a:pt x="16" y="16"/>
                </a:lnTo>
                <a:lnTo>
                  <a:pt x="147" y="16"/>
                </a:lnTo>
                <a:lnTo>
                  <a:pt x="147" y="1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07823" y="1239796"/>
            <a:ext cx="88286" cy="73790"/>
          </a:xfrm>
          <a:custGeom>
            <a:avLst/>
            <a:gdLst>
              <a:gd name="T0" fmla="*/ 92 w 118"/>
              <a:gd name="T1" fmla="*/ 0 h 99"/>
              <a:gd name="T2" fmla="*/ 26 w 118"/>
              <a:gd name="T3" fmla="*/ 0 h 99"/>
              <a:gd name="T4" fmla="*/ 0 w 118"/>
              <a:gd name="T5" fmla="*/ 26 h 99"/>
              <a:gd name="T6" fmla="*/ 0 w 118"/>
              <a:gd name="T7" fmla="*/ 72 h 99"/>
              <a:gd name="T8" fmla="*/ 26 w 118"/>
              <a:gd name="T9" fmla="*/ 99 h 99"/>
              <a:gd name="T10" fmla="*/ 92 w 118"/>
              <a:gd name="T11" fmla="*/ 99 h 99"/>
              <a:gd name="T12" fmla="*/ 118 w 118"/>
              <a:gd name="T13" fmla="*/ 72 h 99"/>
              <a:gd name="T14" fmla="*/ 118 w 118"/>
              <a:gd name="T15" fmla="*/ 26 h 99"/>
              <a:gd name="T16" fmla="*/ 92 w 118"/>
              <a:gd name="T17" fmla="*/ 0 h 99"/>
              <a:gd name="T18" fmla="*/ 89 w 118"/>
              <a:gd name="T19" fmla="*/ 75 h 99"/>
              <a:gd name="T20" fmla="*/ 30 w 118"/>
              <a:gd name="T21" fmla="*/ 75 h 99"/>
              <a:gd name="T22" fmla="*/ 23 w 118"/>
              <a:gd name="T23" fmla="*/ 69 h 99"/>
              <a:gd name="T24" fmla="*/ 23 w 118"/>
              <a:gd name="T25" fmla="*/ 29 h 99"/>
              <a:gd name="T26" fmla="*/ 30 w 118"/>
              <a:gd name="T27" fmla="*/ 23 h 99"/>
              <a:gd name="T28" fmla="*/ 89 w 118"/>
              <a:gd name="T29" fmla="*/ 23 h 99"/>
              <a:gd name="T30" fmla="*/ 95 w 118"/>
              <a:gd name="T31" fmla="*/ 29 h 99"/>
              <a:gd name="T32" fmla="*/ 95 w 118"/>
              <a:gd name="T33" fmla="*/ 69 h 99"/>
              <a:gd name="T34" fmla="*/ 89 w 118"/>
              <a:gd name="T35" fmla="*/ 75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8" h="99">
                <a:moveTo>
                  <a:pt x="92" y="0"/>
                </a:moveTo>
                <a:cubicBezTo>
                  <a:pt x="26" y="0"/>
                  <a:pt x="26" y="0"/>
                  <a:pt x="26" y="0"/>
                </a:cubicBezTo>
                <a:cubicBezTo>
                  <a:pt x="12" y="0"/>
                  <a:pt x="0" y="11"/>
                  <a:pt x="0" y="26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87"/>
                  <a:pt x="12" y="99"/>
                  <a:pt x="26" y="99"/>
                </a:cubicBezTo>
                <a:cubicBezTo>
                  <a:pt x="92" y="99"/>
                  <a:pt x="92" y="99"/>
                  <a:pt x="92" y="99"/>
                </a:cubicBezTo>
                <a:cubicBezTo>
                  <a:pt x="107" y="99"/>
                  <a:pt x="118" y="87"/>
                  <a:pt x="118" y="72"/>
                </a:cubicBezTo>
                <a:cubicBezTo>
                  <a:pt x="118" y="26"/>
                  <a:pt x="118" y="26"/>
                  <a:pt x="118" y="26"/>
                </a:cubicBezTo>
                <a:cubicBezTo>
                  <a:pt x="118" y="11"/>
                  <a:pt x="107" y="0"/>
                  <a:pt x="92" y="0"/>
                </a:cubicBezTo>
                <a:close/>
                <a:moveTo>
                  <a:pt x="89" y="75"/>
                </a:moveTo>
                <a:cubicBezTo>
                  <a:pt x="30" y="75"/>
                  <a:pt x="30" y="75"/>
                  <a:pt x="30" y="75"/>
                </a:cubicBezTo>
                <a:cubicBezTo>
                  <a:pt x="26" y="75"/>
                  <a:pt x="23" y="72"/>
                  <a:pt x="23" y="69"/>
                </a:cubicBezTo>
                <a:cubicBezTo>
                  <a:pt x="23" y="29"/>
                  <a:pt x="23" y="29"/>
                  <a:pt x="23" y="29"/>
                </a:cubicBezTo>
                <a:cubicBezTo>
                  <a:pt x="23" y="26"/>
                  <a:pt x="26" y="23"/>
                  <a:pt x="30" y="23"/>
                </a:cubicBezTo>
                <a:cubicBezTo>
                  <a:pt x="89" y="23"/>
                  <a:pt x="89" y="23"/>
                  <a:pt x="89" y="23"/>
                </a:cubicBezTo>
                <a:cubicBezTo>
                  <a:pt x="92" y="23"/>
                  <a:pt x="95" y="26"/>
                  <a:pt x="95" y="29"/>
                </a:cubicBezTo>
                <a:cubicBezTo>
                  <a:pt x="95" y="69"/>
                  <a:pt x="95" y="69"/>
                  <a:pt x="95" y="69"/>
                </a:cubicBezTo>
                <a:cubicBezTo>
                  <a:pt x="95" y="72"/>
                  <a:pt x="92" y="75"/>
                  <a:pt x="89" y="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47" name="出自【趣你的PPT】(微信:qunideppt)：最优质的PPT资源库"/>
          <p:cNvSpPr>
            <a:spLocks/>
          </p:cNvSpPr>
          <p:nvPr/>
        </p:nvSpPr>
        <p:spPr bwMode="auto">
          <a:xfrm>
            <a:off x="7949990" y="1168641"/>
            <a:ext cx="109369" cy="110685"/>
          </a:xfrm>
          <a:custGeom>
            <a:avLst/>
            <a:gdLst>
              <a:gd name="T0" fmla="*/ 129 w 148"/>
              <a:gd name="T1" fmla="*/ 113 h 147"/>
              <a:gd name="T2" fmla="*/ 128 w 148"/>
              <a:gd name="T3" fmla="*/ 113 h 147"/>
              <a:gd name="T4" fmla="*/ 126 w 148"/>
              <a:gd name="T5" fmla="*/ 113 h 147"/>
              <a:gd name="T6" fmla="*/ 126 w 148"/>
              <a:gd name="T7" fmla="*/ 113 h 147"/>
              <a:gd name="T8" fmla="*/ 34 w 148"/>
              <a:gd name="T9" fmla="*/ 21 h 147"/>
              <a:gd name="T10" fmla="*/ 34 w 148"/>
              <a:gd name="T11" fmla="*/ 21 h 147"/>
              <a:gd name="T12" fmla="*/ 34 w 148"/>
              <a:gd name="T13" fmla="*/ 0 h 147"/>
              <a:gd name="T14" fmla="*/ 0 w 148"/>
              <a:gd name="T15" fmla="*/ 35 h 147"/>
              <a:gd name="T16" fmla="*/ 34 w 148"/>
              <a:gd name="T17" fmla="*/ 69 h 147"/>
              <a:gd name="T18" fmla="*/ 34 w 148"/>
              <a:gd name="T19" fmla="*/ 68 h 147"/>
              <a:gd name="T20" fmla="*/ 34 w 148"/>
              <a:gd name="T21" fmla="*/ 46 h 147"/>
              <a:gd name="T22" fmla="*/ 34 w 148"/>
              <a:gd name="T23" fmla="*/ 46 h 147"/>
              <a:gd name="T24" fmla="*/ 101 w 148"/>
              <a:gd name="T25" fmla="*/ 113 h 147"/>
              <a:gd name="T26" fmla="*/ 101 w 148"/>
              <a:gd name="T27" fmla="*/ 113 h 147"/>
              <a:gd name="T28" fmla="*/ 99 w 148"/>
              <a:gd name="T29" fmla="*/ 113 h 147"/>
              <a:gd name="T30" fmla="*/ 99 w 148"/>
              <a:gd name="T31" fmla="*/ 113 h 147"/>
              <a:gd name="T32" fmla="*/ 79 w 148"/>
              <a:gd name="T33" fmla="*/ 113 h 147"/>
              <a:gd name="T34" fmla="*/ 114 w 148"/>
              <a:gd name="T35" fmla="*/ 147 h 147"/>
              <a:gd name="T36" fmla="*/ 148 w 148"/>
              <a:gd name="T37" fmla="*/ 113 h 147"/>
              <a:gd name="T38" fmla="*/ 129 w 148"/>
              <a:gd name="T39" fmla="*/ 113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8" h="147">
                <a:moveTo>
                  <a:pt x="129" y="113"/>
                </a:moveTo>
                <a:cubicBezTo>
                  <a:pt x="128" y="113"/>
                  <a:pt x="128" y="113"/>
                  <a:pt x="128" y="113"/>
                </a:cubicBezTo>
                <a:cubicBezTo>
                  <a:pt x="126" y="113"/>
                  <a:pt x="126" y="113"/>
                  <a:pt x="126" y="113"/>
                </a:cubicBezTo>
                <a:cubicBezTo>
                  <a:pt x="126" y="113"/>
                  <a:pt x="126" y="113"/>
                  <a:pt x="126" y="113"/>
                </a:cubicBezTo>
                <a:cubicBezTo>
                  <a:pt x="126" y="62"/>
                  <a:pt x="85" y="21"/>
                  <a:pt x="34" y="21"/>
                </a:cubicBezTo>
                <a:cubicBezTo>
                  <a:pt x="34" y="21"/>
                  <a:pt x="34" y="21"/>
                  <a:pt x="34" y="21"/>
                </a:cubicBezTo>
                <a:cubicBezTo>
                  <a:pt x="34" y="0"/>
                  <a:pt x="34" y="0"/>
                  <a:pt x="34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34" y="69"/>
                  <a:pt x="34" y="69"/>
                  <a:pt x="34" y="69"/>
                </a:cubicBezTo>
                <a:cubicBezTo>
                  <a:pt x="34" y="68"/>
                  <a:pt x="34" y="68"/>
                  <a:pt x="34" y="68"/>
                </a:cubicBezTo>
                <a:cubicBezTo>
                  <a:pt x="34" y="46"/>
                  <a:pt x="34" y="46"/>
                  <a:pt x="34" y="46"/>
                </a:cubicBezTo>
                <a:cubicBezTo>
                  <a:pt x="34" y="46"/>
                  <a:pt x="34" y="46"/>
                  <a:pt x="34" y="46"/>
                </a:cubicBezTo>
                <a:cubicBezTo>
                  <a:pt x="71" y="46"/>
                  <a:pt x="101" y="76"/>
                  <a:pt x="101" y="113"/>
                </a:cubicBezTo>
                <a:cubicBezTo>
                  <a:pt x="101" y="113"/>
                  <a:pt x="101" y="113"/>
                  <a:pt x="101" y="113"/>
                </a:cubicBezTo>
                <a:cubicBezTo>
                  <a:pt x="99" y="113"/>
                  <a:pt x="99" y="113"/>
                  <a:pt x="99" y="113"/>
                </a:cubicBezTo>
                <a:cubicBezTo>
                  <a:pt x="99" y="113"/>
                  <a:pt x="99" y="113"/>
                  <a:pt x="99" y="113"/>
                </a:cubicBezTo>
                <a:cubicBezTo>
                  <a:pt x="79" y="113"/>
                  <a:pt x="79" y="113"/>
                  <a:pt x="79" y="113"/>
                </a:cubicBezTo>
                <a:cubicBezTo>
                  <a:pt x="114" y="147"/>
                  <a:pt x="114" y="147"/>
                  <a:pt x="114" y="147"/>
                </a:cubicBezTo>
                <a:cubicBezTo>
                  <a:pt x="148" y="113"/>
                  <a:pt x="148" y="113"/>
                  <a:pt x="148" y="113"/>
                </a:cubicBezTo>
                <a:lnTo>
                  <a:pt x="129" y="1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48" name="出自【趣你的PPT】(微信:qunideppt)：最优质的PPT资源库"/>
          <p:cNvSpPr>
            <a:spLocks/>
          </p:cNvSpPr>
          <p:nvPr/>
        </p:nvSpPr>
        <p:spPr bwMode="auto">
          <a:xfrm>
            <a:off x="7843257" y="1274056"/>
            <a:ext cx="112004" cy="110685"/>
          </a:xfrm>
          <a:custGeom>
            <a:avLst/>
            <a:gdLst>
              <a:gd name="T0" fmla="*/ 114 w 149"/>
              <a:gd name="T1" fmla="*/ 79 h 147"/>
              <a:gd name="T2" fmla="*/ 114 w 149"/>
              <a:gd name="T3" fmla="*/ 101 h 147"/>
              <a:gd name="T4" fmla="*/ 114 w 149"/>
              <a:gd name="T5" fmla="*/ 101 h 147"/>
              <a:gd name="T6" fmla="*/ 47 w 149"/>
              <a:gd name="T7" fmla="*/ 34 h 147"/>
              <a:gd name="T8" fmla="*/ 47 w 149"/>
              <a:gd name="T9" fmla="*/ 34 h 147"/>
              <a:gd name="T10" fmla="*/ 49 w 149"/>
              <a:gd name="T11" fmla="*/ 34 h 147"/>
              <a:gd name="T12" fmla="*/ 50 w 149"/>
              <a:gd name="T13" fmla="*/ 34 h 147"/>
              <a:gd name="T14" fmla="*/ 69 w 149"/>
              <a:gd name="T15" fmla="*/ 34 h 147"/>
              <a:gd name="T16" fmla="*/ 35 w 149"/>
              <a:gd name="T17" fmla="*/ 0 h 147"/>
              <a:gd name="T18" fmla="*/ 0 w 149"/>
              <a:gd name="T19" fmla="*/ 34 h 147"/>
              <a:gd name="T20" fmla="*/ 20 w 149"/>
              <a:gd name="T21" fmla="*/ 34 h 147"/>
              <a:gd name="T22" fmla="*/ 20 w 149"/>
              <a:gd name="T23" fmla="*/ 34 h 147"/>
              <a:gd name="T24" fmla="*/ 22 w 149"/>
              <a:gd name="T25" fmla="*/ 34 h 147"/>
              <a:gd name="T26" fmla="*/ 22 w 149"/>
              <a:gd name="T27" fmla="*/ 34 h 147"/>
              <a:gd name="T28" fmla="*/ 114 w 149"/>
              <a:gd name="T29" fmla="*/ 126 h 147"/>
              <a:gd name="T30" fmla="*/ 114 w 149"/>
              <a:gd name="T31" fmla="*/ 126 h 147"/>
              <a:gd name="T32" fmla="*/ 114 w 149"/>
              <a:gd name="T33" fmla="*/ 147 h 147"/>
              <a:gd name="T34" fmla="*/ 149 w 149"/>
              <a:gd name="T35" fmla="*/ 112 h 147"/>
              <a:gd name="T36" fmla="*/ 114 w 149"/>
              <a:gd name="T37" fmla="*/ 78 h 147"/>
              <a:gd name="T38" fmla="*/ 114 w 149"/>
              <a:gd name="T39" fmla="*/ 79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9" h="147">
                <a:moveTo>
                  <a:pt x="114" y="79"/>
                </a:moveTo>
                <a:cubicBezTo>
                  <a:pt x="114" y="101"/>
                  <a:pt x="114" y="101"/>
                  <a:pt x="114" y="101"/>
                </a:cubicBezTo>
                <a:cubicBezTo>
                  <a:pt x="114" y="101"/>
                  <a:pt x="114" y="101"/>
                  <a:pt x="114" y="101"/>
                </a:cubicBezTo>
                <a:cubicBezTo>
                  <a:pt x="77" y="101"/>
                  <a:pt x="47" y="71"/>
                  <a:pt x="47" y="34"/>
                </a:cubicBezTo>
                <a:cubicBezTo>
                  <a:pt x="47" y="34"/>
                  <a:pt x="47" y="34"/>
                  <a:pt x="47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69" y="34"/>
                  <a:pt x="69" y="34"/>
                  <a:pt x="69" y="34"/>
                </a:cubicBezTo>
                <a:cubicBezTo>
                  <a:pt x="35" y="0"/>
                  <a:pt x="35" y="0"/>
                  <a:pt x="35" y="0"/>
                </a:cubicBezTo>
                <a:cubicBezTo>
                  <a:pt x="0" y="34"/>
                  <a:pt x="0" y="34"/>
                  <a:pt x="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2" y="34"/>
                  <a:pt x="22" y="34"/>
                  <a:pt x="22" y="34"/>
                </a:cubicBezTo>
                <a:cubicBezTo>
                  <a:pt x="22" y="34"/>
                  <a:pt x="22" y="34"/>
                  <a:pt x="22" y="34"/>
                </a:cubicBezTo>
                <a:cubicBezTo>
                  <a:pt x="22" y="85"/>
                  <a:pt x="63" y="126"/>
                  <a:pt x="114" y="126"/>
                </a:cubicBezTo>
                <a:cubicBezTo>
                  <a:pt x="114" y="126"/>
                  <a:pt x="114" y="126"/>
                  <a:pt x="114" y="126"/>
                </a:cubicBezTo>
                <a:cubicBezTo>
                  <a:pt x="114" y="147"/>
                  <a:pt x="114" y="147"/>
                  <a:pt x="114" y="147"/>
                </a:cubicBezTo>
                <a:cubicBezTo>
                  <a:pt x="149" y="112"/>
                  <a:pt x="149" y="112"/>
                  <a:pt x="149" y="112"/>
                </a:cubicBezTo>
                <a:cubicBezTo>
                  <a:pt x="114" y="78"/>
                  <a:pt x="114" y="78"/>
                  <a:pt x="114" y="78"/>
                </a:cubicBezTo>
                <a:lnTo>
                  <a:pt x="114" y="7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88263" y="3752624"/>
            <a:ext cx="160757" cy="214784"/>
          </a:xfrm>
          <a:custGeom>
            <a:avLst/>
            <a:gdLst>
              <a:gd name="T0" fmla="*/ 191 w 214"/>
              <a:gd name="T1" fmla="*/ 20 h 289"/>
              <a:gd name="T2" fmla="*/ 178 w 214"/>
              <a:gd name="T3" fmla="*/ 20 h 289"/>
              <a:gd name="T4" fmla="*/ 178 w 214"/>
              <a:gd name="T5" fmla="*/ 11 h 289"/>
              <a:gd name="T6" fmla="*/ 167 w 214"/>
              <a:gd name="T7" fmla="*/ 0 h 289"/>
              <a:gd name="T8" fmla="*/ 155 w 214"/>
              <a:gd name="T9" fmla="*/ 11 h 289"/>
              <a:gd name="T10" fmla="*/ 155 w 214"/>
              <a:gd name="T11" fmla="*/ 20 h 289"/>
              <a:gd name="T12" fmla="*/ 118 w 214"/>
              <a:gd name="T13" fmla="*/ 20 h 289"/>
              <a:gd name="T14" fmla="*/ 118 w 214"/>
              <a:gd name="T15" fmla="*/ 11 h 289"/>
              <a:gd name="T16" fmla="*/ 107 w 214"/>
              <a:gd name="T17" fmla="*/ 0 h 289"/>
              <a:gd name="T18" fmla="*/ 96 w 214"/>
              <a:gd name="T19" fmla="*/ 11 h 289"/>
              <a:gd name="T20" fmla="*/ 96 w 214"/>
              <a:gd name="T21" fmla="*/ 20 h 289"/>
              <a:gd name="T22" fmla="*/ 59 w 214"/>
              <a:gd name="T23" fmla="*/ 20 h 289"/>
              <a:gd name="T24" fmla="*/ 59 w 214"/>
              <a:gd name="T25" fmla="*/ 11 h 289"/>
              <a:gd name="T26" fmla="*/ 48 w 214"/>
              <a:gd name="T27" fmla="*/ 0 h 289"/>
              <a:gd name="T28" fmla="*/ 36 w 214"/>
              <a:gd name="T29" fmla="*/ 11 h 289"/>
              <a:gd name="T30" fmla="*/ 36 w 214"/>
              <a:gd name="T31" fmla="*/ 20 h 289"/>
              <a:gd name="T32" fmla="*/ 24 w 214"/>
              <a:gd name="T33" fmla="*/ 20 h 289"/>
              <a:gd name="T34" fmla="*/ 0 w 214"/>
              <a:gd name="T35" fmla="*/ 43 h 289"/>
              <a:gd name="T36" fmla="*/ 0 w 214"/>
              <a:gd name="T37" fmla="*/ 266 h 289"/>
              <a:gd name="T38" fmla="*/ 24 w 214"/>
              <a:gd name="T39" fmla="*/ 289 h 289"/>
              <a:gd name="T40" fmla="*/ 191 w 214"/>
              <a:gd name="T41" fmla="*/ 289 h 289"/>
              <a:gd name="T42" fmla="*/ 214 w 214"/>
              <a:gd name="T43" fmla="*/ 266 h 289"/>
              <a:gd name="T44" fmla="*/ 214 w 214"/>
              <a:gd name="T45" fmla="*/ 43 h 289"/>
              <a:gd name="T46" fmla="*/ 191 w 214"/>
              <a:gd name="T47" fmla="*/ 20 h 289"/>
              <a:gd name="T48" fmla="*/ 191 w 214"/>
              <a:gd name="T49" fmla="*/ 264 h 289"/>
              <a:gd name="T50" fmla="*/ 23 w 214"/>
              <a:gd name="T51" fmla="*/ 264 h 289"/>
              <a:gd name="T52" fmla="*/ 23 w 214"/>
              <a:gd name="T53" fmla="*/ 45 h 289"/>
              <a:gd name="T54" fmla="*/ 36 w 214"/>
              <a:gd name="T55" fmla="*/ 45 h 289"/>
              <a:gd name="T56" fmla="*/ 36 w 214"/>
              <a:gd name="T57" fmla="*/ 52 h 289"/>
              <a:gd name="T58" fmla="*/ 48 w 214"/>
              <a:gd name="T59" fmla="*/ 63 h 289"/>
              <a:gd name="T60" fmla="*/ 59 w 214"/>
              <a:gd name="T61" fmla="*/ 52 h 289"/>
              <a:gd name="T62" fmla="*/ 59 w 214"/>
              <a:gd name="T63" fmla="*/ 45 h 289"/>
              <a:gd name="T64" fmla="*/ 96 w 214"/>
              <a:gd name="T65" fmla="*/ 45 h 289"/>
              <a:gd name="T66" fmla="*/ 96 w 214"/>
              <a:gd name="T67" fmla="*/ 52 h 289"/>
              <a:gd name="T68" fmla="*/ 107 w 214"/>
              <a:gd name="T69" fmla="*/ 63 h 289"/>
              <a:gd name="T70" fmla="*/ 118 w 214"/>
              <a:gd name="T71" fmla="*/ 52 h 289"/>
              <a:gd name="T72" fmla="*/ 118 w 214"/>
              <a:gd name="T73" fmla="*/ 45 h 289"/>
              <a:gd name="T74" fmla="*/ 155 w 214"/>
              <a:gd name="T75" fmla="*/ 45 h 289"/>
              <a:gd name="T76" fmla="*/ 155 w 214"/>
              <a:gd name="T77" fmla="*/ 52 h 289"/>
              <a:gd name="T78" fmla="*/ 167 w 214"/>
              <a:gd name="T79" fmla="*/ 63 h 289"/>
              <a:gd name="T80" fmla="*/ 178 w 214"/>
              <a:gd name="T81" fmla="*/ 52 h 289"/>
              <a:gd name="T82" fmla="*/ 178 w 214"/>
              <a:gd name="T83" fmla="*/ 45 h 289"/>
              <a:gd name="T84" fmla="*/ 191 w 214"/>
              <a:gd name="T85" fmla="*/ 45 h 289"/>
              <a:gd name="T86" fmla="*/ 191 w 214"/>
              <a:gd name="T87" fmla="*/ 264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14" h="289">
                <a:moveTo>
                  <a:pt x="191" y="20"/>
                </a:moveTo>
                <a:cubicBezTo>
                  <a:pt x="178" y="20"/>
                  <a:pt x="178" y="20"/>
                  <a:pt x="178" y="20"/>
                </a:cubicBezTo>
                <a:cubicBezTo>
                  <a:pt x="178" y="11"/>
                  <a:pt x="178" y="11"/>
                  <a:pt x="178" y="11"/>
                </a:cubicBezTo>
                <a:cubicBezTo>
                  <a:pt x="178" y="5"/>
                  <a:pt x="173" y="0"/>
                  <a:pt x="167" y="0"/>
                </a:cubicBezTo>
                <a:cubicBezTo>
                  <a:pt x="160" y="0"/>
                  <a:pt x="155" y="5"/>
                  <a:pt x="155" y="11"/>
                </a:cubicBezTo>
                <a:cubicBezTo>
                  <a:pt x="155" y="20"/>
                  <a:pt x="155" y="20"/>
                  <a:pt x="155" y="20"/>
                </a:cubicBezTo>
                <a:cubicBezTo>
                  <a:pt x="118" y="20"/>
                  <a:pt x="118" y="20"/>
                  <a:pt x="118" y="20"/>
                </a:cubicBezTo>
                <a:cubicBezTo>
                  <a:pt x="118" y="11"/>
                  <a:pt x="118" y="11"/>
                  <a:pt x="118" y="11"/>
                </a:cubicBezTo>
                <a:cubicBezTo>
                  <a:pt x="118" y="5"/>
                  <a:pt x="113" y="0"/>
                  <a:pt x="107" y="0"/>
                </a:cubicBezTo>
                <a:cubicBezTo>
                  <a:pt x="101" y="0"/>
                  <a:pt x="96" y="5"/>
                  <a:pt x="96" y="11"/>
                </a:cubicBezTo>
                <a:cubicBezTo>
                  <a:pt x="96" y="20"/>
                  <a:pt x="96" y="20"/>
                  <a:pt x="96" y="20"/>
                </a:cubicBezTo>
                <a:cubicBezTo>
                  <a:pt x="59" y="20"/>
                  <a:pt x="59" y="20"/>
                  <a:pt x="59" y="20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5"/>
                  <a:pt x="54" y="0"/>
                  <a:pt x="48" y="0"/>
                </a:cubicBezTo>
                <a:cubicBezTo>
                  <a:pt x="41" y="0"/>
                  <a:pt x="36" y="5"/>
                  <a:pt x="36" y="11"/>
                </a:cubicBezTo>
                <a:cubicBezTo>
                  <a:pt x="36" y="20"/>
                  <a:pt x="36" y="20"/>
                  <a:pt x="36" y="20"/>
                </a:cubicBezTo>
                <a:cubicBezTo>
                  <a:pt x="24" y="20"/>
                  <a:pt x="24" y="20"/>
                  <a:pt x="24" y="20"/>
                </a:cubicBezTo>
                <a:cubicBezTo>
                  <a:pt x="11" y="20"/>
                  <a:pt x="0" y="30"/>
                  <a:pt x="0" y="43"/>
                </a:cubicBezTo>
                <a:cubicBezTo>
                  <a:pt x="0" y="266"/>
                  <a:pt x="0" y="266"/>
                  <a:pt x="0" y="266"/>
                </a:cubicBezTo>
                <a:cubicBezTo>
                  <a:pt x="0" y="278"/>
                  <a:pt x="11" y="289"/>
                  <a:pt x="24" y="289"/>
                </a:cubicBezTo>
                <a:cubicBezTo>
                  <a:pt x="191" y="289"/>
                  <a:pt x="191" y="289"/>
                  <a:pt x="191" y="289"/>
                </a:cubicBezTo>
                <a:cubicBezTo>
                  <a:pt x="204" y="289"/>
                  <a:pt x="214" y="278"/>
                  <a:pt x="214" y="266"/>
                </a:cubicBezTo>
                <a:cubicBezTo>
                  <a:pt x="214" y="43"/>
                  <a:pt x="214" y="43"/>
                  <a:pt x="214" y="43"/>
                </a:cubicBezTo>
                <a:cubicBezTo>
                  <a:pt x="214" y="30"/>
                  <a:pt x="204" y="20"/>
                  <a:pt x="191" y="20"/>
                </a:cubicBezTo>
                <a:close/>
                <a:moveTo>
                  <a:pt x="191" y="264"/>
                </a:moveTo>
                <a:cubicBezTo>
                  <a:pt x="23" y="264"/>
                  <a:pt x="23" y="264"/>
                  <a:pt x="23" y="264"/>
                </a:cubicBezTo>
                <a:cubicBezTo>
                  <a:pt x="23" y="45"/>
                  <a:pt x="23" y="45"/>
                  <a:pt x="23" y="45"/>
                </a:cubicBezTo>
                <a:cubicBezTo>
                  <a:pt x="36" y="45"/>
                  <a:pt x="36" y="45"/>
                  <a:pt x="36" y="45"/>
                </a:cubicBezTo>
                <a:cubicBezTo>
                  <a:pt x="36" y="52"/>
                  <a:pt x="36" y="52"/>
                  <a:pt x="36" y="52"/>
                </a:cubicBezTo>
                <a:cubicBezTo>
                  <a:pt x="36" y="58"/>
                  <a:pt x="41" y="63"/>
                  <a:pt x="48" y="63"/>
                </a:cubicBezTo>
                <a:cubicBezTo>
                  <a:pt x="54" y="63"/>
                  <a:pt x="59" y="58"/>
                  <a:pt x="59" y="52"/>
                </a:cubicBezTo>
                <a:cubicBezTo>
                  <a:pt x="59" y="45"/>
                  <a:pt x="59" y="45"/>
                  <a:pt x="59" y="45"/>
                </a:cubicBezTo>
                <a:cubicBezTo>
                  <a:pt x="96" y="45"/>
                  <a:pt x="96" y="45"/>
                  <a:pt x="96" y="45"/>
                </a:cubicBezTo>
                <a:cubicBezTo>
                  <a:pt x="96" y="52"/>
                  <a:pt x="96" y="52"/>
                  <a:pt x="96" y="52"/>
                </a:cubicBezTo>
                <a:cubicBezTo>
                  <a:pt x="96" y="58"/>
                  <a:pt x="101" y="63"/>
                  <a:pt x="107" y="63"/>
                </a:cubicBezTo>
                <a:cubicBezTo>
                  <a:pt x="113" y="63"/>
                  <a:pt x="118" y="58"/>
                  <a:pt x="118" y="52"/>
                </a:cubicBezTo>
                <a:cubicBezTo>
                  <a:pt x="118" y="45"/>
                  <a:pt x="118" y="45"/>
                  <a:pt x="118" y="45"/>
                </a:cubicBezTo>
                <a:cubicBezTo>
                  <a:pt x="155" y="45"/>
                  <a:pt x="155" y="45"/>
                  <a:pt x="155" y="45"/>
                </a:cubicBezTo>
                <a:cubicBezTo>
                  <a:pt x="155" y="52"/>
                  <a:pt x="155" y="52"/>
                  <a:pt x="155" y="52"/>
                </a:cubicBezTo>
                <a:cubicBezTo>
                  <a:pt x="155" y="58"/>
                  <a:pt x="160" y="63"/>
                  <a:pt x="167" y="63"/>
                </a:cubicBezTo>
                <a:cubicBezTo>
                  <a:pt x="173" y="63"/>
                  <a:pt x="178" y="58"/>
                  <a:pt x="178" y="52"/>
                </a:cubicBezTo>
                <a:cubicBezTo>
                  <a:pt x="178" y="45"/>
                  <a:pt x="178" y="45"/>
                  <a:pt x="178" y="45"/>
                </a:cubicBezTo>
                <a:cubicBezTo>
                  <a:pt x="191" y="45"/>
                  <a:pt x="191" y="45"/>
                  <a:pt x="191" y="45"/>
                </a:cubicBezTo>
                <a:lnTo>
                  <a:pt x="191" y="26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23840" y="3821144"/>
            <a:ext cx="89603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23840" y="3851451"/>
            <a:ext cx="89603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23840" y="3881757"/>
            <a:ext cx="89603" cy="1186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23840" y="3912065"/>
            <a:ext cx="89603" cy="13177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79244" y="1168642"/>
            <a:ext cx="214784" cy="216101"/>
          </a:xfrm>
          <a:custGeom>
            <a:avLst/>
            <a:gdLst>
              <a:gd name="T0" fmla="*/ 81 w 163"/>
              <a:gd name="T1" fmla="*/ 0 h 164"/>
              <a:gd name="T2" fmla="*/ 0 w 163"/>
              <a:gd name="T3" fmla="*/ 23 h 164"/>
              <a:gd name="T4" fmla="*/ 0 w 163"/>
              <a:gd name="T5" fmla="*/ 23 h 164"/>
              <a:gd name="T6" fmla="*/ 0 w 163"/>
              <a:gd name="T7" fmla="*/ 142 h 164"/>
              <a:gd name="T8" fmla="*/ 81 w 163"/>
              <a:gd name="T9" fmla="*/ 164 h 164"/>
              <a:gd name="T10" fmla="*/ 163 w 163"/>
              <a:gd name="T11" fmla="*/ 142 h 164"/>
              <a:gd name="T12" fmla="*/ 163 w 163"/>
              <a:gd name="T13" fmla="*/ 23 h 164"/>
              <a:gd name="T14" fmla="*/ 81 w 163"/>
              <a:gd name="T15" fmla="*/ 0 h 164"/>
              <a:gd name="T16" fmla="*/ 74 w 163"/>
              <a:gd name="T17" fmla="*/ 148 h 164"/>
              <a:gd name="T18" fmla="*/ 13 w 163"/>
              <a:gd name="T19" fmla="*/ 131 h 164"/>
              <a:gd name="T20" fmla="*/ 13 w 163"/>
              <a:gd name="T21" fmla="*/ 43 h 164"/>
              <a:gd name="T22" fmla="*/ 74 w 163"/>
              <a:gd name="T23" fmla="*/ 60 h 164"/>
              <a:gd name="T24" fmla="*/ 74 w 163"/>
              <a:gd name="T25" fmla="*/ 148 h 164"/>
              <a:gd name="T26" fmla="*/ 81 w 163"/>
              <a:gd name="T27" fmla="*/ 48 h 164"/>
              <a:gd name="T28" fmla="*/ 22 w 163"/>
              <a:gd name="T29" fmla="*/ 32 h 164"/>
              <a:gd name="T30" fmla="*/ 81 w 163"/>
              <a:gd name="T31" fmla="*/ 15 h 164"/>
              <a:gd name="T32" fmla="*/ 141 w 163"/>
              <a:gd name="T33" fmla="*/ 32 h 164"/>
              <a:gd name="T34" fmla="*/ 81 w 163"/>
              <a:gd name="T35" fmla="*/ 48 h 164"/>
              <a:gd name="T36" fmla="*/ 149 w 163"/>
              <a:gd name="T37" fmla="*/ 131 h 164"/>
              <a:gd name="T38" fmla="*/ 88 w 163"/>
              <a:gd name="T39" fmla="*/ 148 h 164"/>
              <a:gd name="T40" fmla="*/ 88 w 163"/>
              <a:gd name="T41" fmla="*/ 60 h 164"/>
              <a:gd name="T42" fmla="*/ 149 w 163"/>
              <a:gd name="T43" fmla="*/ 43 h 164"/>
              <a:gd name="T44" fmla="*/ 149 w 163"/>
              <a:gd name="T45" fmla="*/ 131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3" h="164">
                <a:moveTo>
                  <a:pt x="81" y="0"/>
                </a:moveTo>
                <a:lnTo>
                  <a:pt x="0" y="23"/>
                </a:lnTo>
                <a:lnTo>
                  <a:pt x="0" y="23"/>
                </a:lnTo>
                <a:lnTo>
                  <a:pt x="0" y="142"/>
                </a:lnTo>
                <a:lnTo>
                  <a:pt x="81" y="164"/>
                </a:lnTo>
                <a:lnTo>
                  <a:pt x="163" y="142"/>
                </a:lnTo>
                <a:lnTo>
                  <a:pt x="163" y="23"/>
                </a:lnTo>
                <a:lnTo>
                  <a:pt x="81" y="0"/>
                </a:lnTo>
                <a:close/>
                <a:moveTo>
                  <a:pt x="74" y="148"/>
                </a:moveTo>
                <a:lnTo>
                  <a:pt x="13" y="131"/>
                </a:lnTo>
                <a:lnTo>
                  <a:pt x="13" y="43"/>
                </a:lnTo>
                <a:lnTo>
                  <a:pt x="74" y="60"/>
                </a:lnTo>
                <a:lnTo>
                  <a:pt x="74" y="148"/>
                </a:lnTo>
                <a:close/>
                <a:moveTo>
                  <a:pt x="81" y="48"/>
                </a:moveTo>
                <a:lnTo>
                  <a:pt x="22" y="32"/>
                </a:lnTo>
                <a:lnTo>
                  <a:pt x="81" y="15"/>
                </a:lnTo>
                <a:lnTo>
                  <a:pt x="141" y="32"/>
                </a:lnTo>
                <a:lnTo>
                  <a:pt x="81" y="48"/>
                </a:lnTo>
                <a:close/>
                <a:moveTo>
                  <a:pt x="149" y="131"/>
                </a:moveTo>
                <a:lnTo>
                  <a:pt x="88" y="148"/>
                </a:lnTo>
                <a:lnTo>
                  <a:pt x="88" y="60"/>
                </a:lnTo>
                <a:lnTo>
                  <a:pt x="149" y="43"/>
                </a:lnTo>
                <a:lnTo>
                  <a:pt x="149" y="1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55" name="出自【趣你的PPT】(微信:qunideppt)：最优质的PPT资源库"/>
          <p:cNvSpPr>
            <a:spLocks/>
          </p:cNvSpPr>
          <p:nvPr/>
        </p:nvSpPr>
        <p:spPr bwMode="auto">
          <a:xfrm>
            <a:off x="8279411" y="2030408"/>
            <a:ext cx="204242" cy="216101"/>
          </a:xfrm>
          <a:custGeom>
            <a:avLst/>
            <a:gdLst>
              <a:gd name="T0" fmla="*/ 273 w 273"/>
              <a:gd name="T1" fmla="*/ 93 h 288"/>
              <a:gd name="T2" fmla="*/ 249 w 273"/>
              <a:gd name="T3" fmla="*/ 51 h 288"/>
              <a:gd name="T4" fmla="*/ 170 w 273"/>
              <a:gd name="T5" fmla="*/ 86 h 288"/>
              <a:gd name="T6" fmla="*/ 160 w 273"/>
              <a:gd name="T7" fmla="*/ 0 h 288"/>
              <a:gd name="T8" fmla="*/ 112 w 273"/>
              <a:gd name="T9" fmla="*/ 0 h 288"/>
              <a:gd name="T10" fmla="*/ 103 w 273"/>
              <a:gd name="T11" fmla="*/ 86 h 288"/>
              <a:gd name="T12" fmla="*/ 23 w 273"/>
              <a:gd name="T13" fmla="*/ 51 h 288"/>
              <a:gd name="T14" fmla="*/ 0 w 273"/>
              <a:gd name="T15" fmla="*/ 93 h 288"/>
              <a:gd name="T16" fmla="*/ 69 w 273"/>
              <a:gd name="T17" fmla="*/ 144 h 288"/>
              <a:gd name="T18" fmla="*/ 0 w 273"/>
              <a:gd name="T19" fmla="*/ 195 h 288"/>
              <a:gd name="T20" fmla="*/ 23 w 273"/>
              <a:gd name="T21" fmla="*/ 237 h 288"/>
              <a:gd name="T22" fmla="*/ 103 w 273"/>
              <a:gd name="T23" fmla="*/ 202 h 288"/>
              <a:gd name="T24" fmla="*/ 112 w 273"/>
              <a:gd name="T25" fmla="*/ 288 h 288"/>
              <a:gd name="T26" fmla="*/ 160 w 273"/>
              <a:gd name="T27" fmla="*/ 288 h 288"/>
              <a:gd name="T28" fmla="*/ 170 w 273"/>
              <a:gd name="T29" fmla="*/ 202 h 288"/>
              <a:gd name="T30" fmla="*/ 249 w 273"/>
              <a:gd name="T31" fmla="*/ 237 h 288"/>
              <a:gd name="T32" fmla="*/ 273 w 273"/>
              <a:gd name="T33" fmla="*/ 195 h 288"/>
              <a:gd name="T34" fmla="*/ 203 w 273"/>
              <a:gd name="T35" fmla="*/ 144 h 288"/>
              <a:gd name="T36" fmla="*/ 273 w 273"/>
              <a:gd name="T37" fmla="*/ 93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3" h="288">
                <a:moveTo>
                  <a:pt x="273" y="93"/>
                </a:moveTo>
                <a:cubicBezTo>
                  <a:pt x="249" y="51"/>
                  <a:pt x="249" y="51"/>
                  <a:pt x="249" y="51"/>
                </a:cubicBezTo>
                <a:cubicBezTo>
                  <a:pt x="170" y="86"/>
                  <a:pt x="170" y="86"/>
                  <a:pt x="170" y="86"/>
                </a:cubicBezTo>
                <a:cubicBezTo>
                  <a:pt x="160" y="0"/>
                  <a:pt x="160" y="0"/>
                  <a:pt x="160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03" y="86"/>
                  <a:pt x="103" y="86"/>
                  <a:pt x="103" y="86"/>
                </a:cubicBezTo>
                <a:cubicBezTo>
                  <a:pt x="23" y="51"/>
                  <a:pt x="23" y="51"/>
                  <a:pt x="23" y="51"/>
                </a:cubicBezTo>
                <a:cubicBezTo>
                  <a:pt x="0" y="93"/>
                  <a:pt x="0" y="93"/>
                  <a:pt x="0" y="93"/>
                </a:cubicBezTo>
                <a:cubicBezTo>
                  <a:pt x="69" y="144"/>
                  <a:pt x="69" y="144"/>
                  <a:pt x="69" y="144"/>
                </a:cubicBezTo>
                <a:cubicBezTo>
                  <a:pt x="44" y="163"/>
                  <a:pt x="0" y="195"/>
                  <a:pt x="0" y="195"/>
                </a:cubicBezTo>
                <a:cubicBezTo>
                  <a:pt x="23" y="237"/>
                  <a:pt x="23" y="237"/>
                  <a:pt x="23" y="237"/>
                </a:cubicBezTo>
                <a:cubicBezTo>
                  <a:pt x="103" y="202"/>
                  <a:pt x="103" y="202"/>
                  <a:pt x="103" y="202"/>
                </a:cubicBezTo>
                <a:cubicBezTo>
                  <a:pt x="112" y="288"/>
                  <a:pt x="112" y="288"/>
                  <a:pt x="112" y="288"/>
                </a:cubicBezTo>
                <a:cubicBezTo>
                  <a:pt x="160" y="288"/>
                  <a:pt x="160" y="288"/>
                  <a:pt x="160" y="288"/>
                </a:cubicBezTo>
                <a:cubicBezTo>
                  <a:pt x="160" y="288"/>
                  <a:pt x="166" y="234"/>
                  <a:pt x="170" y="202"/>
                </a:cubicBezTo>
                <a:cubicBezTo>
                  <a:pt x="249" y="237"/>
                  <a:pt x="249" y="237"/>
                  <a:pt x="249" y="237"/>
                </a:cubicBezTo>
                <a:cubicBezTo>
                  <a:pt x="273" y="195"/>
                  <a:pt x="273" y="195"/>
                  <a:pt x="273" y="195"/>
                </a:cubicBezTo>
                <a:cubicBezTo>
                  <a:pt x="273" y="195"/>
                  <a:pt x="229" y="163"/>
                  <a:pt x="203" y="144"/>
                </a:cubicBezTo>
                <a:lnTo>
                  <a:pt x="273" y="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48527" y="2030408"/>
            <a:ext cx="204242" cy="216101"/>
          </a:xfrm>
          <a:custGeom>
            <a:avLst/>
            <a:gdLst>
              <a:gd name="T0" fmla="*/ 236 w 274"/>
              <a:gd name="T1" fmla="*/ 120 h 288"/>
              <a:gd name="T2" fmla="*/ 274 w 274"/>
              <a:gd name="T3" fmla="*/ 93 h 288"/>
              <a:gd name="T4" fmla="*/ 250 w 274"/>
              <a:gd name="T5" fmla="*/ 51 h 288"/>
              <a:gd name="T6" fmla="*/ 206 w 274"/>
              <a:gd name="T7" fmla="*/ 70 h 288"/>
              <a:gd name="T8" fmla="*/ 166 w 274"/>
              <a:gd name="T9" fmla="*/ 47 h 288"/>
              <a:gd name="T10" fmla="*/ 161 w 274"/>
              <a:gd name="T11" fmla="*/ 0 h 288"/>
              <a:gd name="T12" fmla="*/ 113 w 274"/>
              <a:gd name="T13" fmla="*/ 0 h 288"/>
              <a:gd name="T14" fmla="*/ 108 w 274"/>
              <a:gd name="T15" fmla="*/ 47 h 288"/>
              <a:gd name="T16" fmla="*/ 67 w 274"/>
              <a:gd name="T17" fmla="*/ 70 h 288"/>
              <a:gd name="T18" fmla="*/ 24 w 274"/>
              <a:gd name="T19" fmla="*/ 51 h 288"/>
              <a:gd name="T20" fmla="*/ 0 w 274"/>
              <a:gd name="T21" fmla="*/ 93 h 288"/>
              <a:gd name="T22" fmla="*/ 38 w 274"/>
              <a:gd name="T23" fmla="*/ 120 h 288"/>
              <a:gd name="T24" fmla="*/ 38 w 274"/>
              <a:gd name="T25" fmla="*/ 168 h 288"/>
              <a:gd name="T26" fmla="*/ 0 w 274"/>
              <a:gd name="T27" fmla="*/ 195 h 288"/>
              <a:gd name="T28" fmla="*/ 24 w 274"/>
              <a:gd name="T29" fmla="*/ 237 h 288"/>
              <a:gd name="T30" fmla="*/ 68 w 274"/>
              <a:gd name="T31" fmla="*/ 218 h 288"/>
              <a:gd name="T32" fmla="*/ 108 w 274"/>
              <a:gd name="T33" fmla="*/ 241 h 288"/>
              <a:gd name="T34" fmla="*/ 113 w 274"/>
              <a:gd name="T35" fmla="*/ 288 h 288"/>
              <a:gd name="T36" fmla="*/ 161 w 274"/>
              <a:gd name="T37" fmla="*/ 288 h 288"/>
              <a:gd name="T38" fmla="*/ 166 w 274"/>
              <a:gd name="T39" fmla="*/ 241 h 288"/>
              <a:gd name="T40" fmla="*/ 206 w 274"/>
              <a:gd name="T41" fmla="*/ 218 h 288"/>
              <a:gd name="T42" fmla="*/ 250 w 274"/>
              <a:gd name="T43" fmla="*/ 237 h 288"/>
              <a:gd name="T44" fmla="*/ 274 w 274"/>
              <a:gd name="T45" fmla="*/ 195 h 288"/>
              <a:gd name="T46" fmla="*/ 236 w 274"/>
              <a:gd name="T47" fmla="*/ 168 h 288"/>
              <a:gd name="T48" fmla="*/ 236 w 274"/>
              <a:gd name="T49" fmla="*/ 120 h 288"/>
              <a:gd name="T50" fmla="*/ 158 w 274"/>
              <a:gd name="T51" fmla="*/ 180 h 288"/>
              <a:gd name="T52" fmla="*/ 116 w 274"/>
              <a:gd name="T53" fmla="*/ 180 h 288"/>
              <a:gd name="T54" fmla="*/ 96 w 274"/>
              <a:gd name="T55" fmla="*/ 144 h 288"/>
              <a:gd name="T56" fmla="*/ 116 w 274"/>
              <a:gd name="T57" fmla="*/ 108 h 288"/>
              <a:gd name="T58" fmla="*/ 158 w 274"/>
              <a:gd name="T59" fmla="*/ 108 h 288"/>
              <a:gd name="T60" fmla="*/ 179 w 274"/>
              <a:gd name="T61" fmla="*/ 144 h 288"/>
              <a:gd name="T62" fmla="*/ 158 w 274"/>
              <a:gd name="T63" fmla="*/ 18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4" h="288">
                <a:moveTo>
                  <a:pt x="236" y="120"/>
                </a:moveTo>
                <a:cubicBezTo>
                  <a:pt x="274" y="93"/>
                  <a:pt x="274" y="93"/>
                  <a:pt x="274" y="93"/>
                </a:cubicBezTo>
                <a:cubicBezTo>
                  <a:pt x="250" y="51"/>
                  <a:pt x="250" y="51"/>
                  <a:pt x="250" y="51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166" y="47"/>
                  <a:pt x="166" y="47"/>
                  <a:pt x="166" y="47"/>
                </a:cubicBezTo>
                <a:cubicBezTo>
                  <a:pt x="161" y="0"/>
                  <a:pt x="161" y="0"/>
                  <a:pt x="161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67" y="70"/>
                  <a:pt x="67" y="70"/>
                  <a:pt x="67" y="70"/>
                </a:cubicBezTo>
                <a:cubicBezTo>
                  <a:pt x="24" y="51"/>
                  <a:pt x="24" y="51"/>
                  <a:pt x="24" y="51"/>
                </a:cubicBezTo>
                <a:cubicBezTo>
                  <a:pt x="0" y="93"/>
                  <a:pt x="0" y="93"/>
                  <a:pt x="0" y="93"/>
                </a:cubicBezTo>
                <a:cubicBezTo>
                  <a:pt x="38" y="120"/>
                  <a:pt x="38" y="120"/>
                  <a:pt x="38" y="120"/>
                </a:cubicBezTo>
                <a:cubicBezTo>
                  <a:pt x="38" y="168"/>
                  <a:pt x="38" y="168"/>
                  <a:pt x="38" y="168"/>
                </a:cubicBezTo>
                <a:cubicBezTo>
                  <a:pt x="18" y="182"/>
                  <a:pt x="0" y="195"/>
                  <a:pt x="0" y="195"/>
                </a:cubicBezTo>
                <a:cubicBezTo>
                  <a:pt x="24" y="237"/>
                  <a:pt x="24" y="237"/>
                  <a:pt x="24" y="237"/>
                </a:cubicBezTo>
                <a:cubicBezTo>
                  <a:pt x="68" y="218"/>
                  <a:pt x="68" y="218"/>
                  <a:pt x="68" y="218"/>
                </a:cubicBezTo>
                <a:cubicBezTo>
                  <a:pt x="108" y="241"/>
                  <a:pt x="108" y="241"/>
                  <a:pt x="108" y="241"/>
                </a:cubicBezTo>
                <a:cubicBezTo>
                  <a:pt x="113" y="288"/>
                  <a:pt x="113" y="288"/>
                  <a:pt x="113" y="288"/>
                </a:cubicBezTo>
                <a:cubicBezTo>
                  <a:pt x="161" y="288"/>
                  <a:pt x="161" y="288"/>
                  <a:pt x="161" y="288"/>
                </a:cubicBezTo>
                <a:cubicBezTo>
                  <a:pt x="161" y="288"/>
                  <a:pt x="163" y="266"/>
                  <a:pt x="166" y="241"/>
                </a:cubicBezTo>
                <a:cubicBezTo>
                  <a:pt x="206" y="218"/>
                  <a:pt x="206" y="218"/>
                  <a:pt x="206" y="218"/>
                </a:cubicBezTo>
                <a:cubicBezTo>
                  <a:pt x="250" y="237"/>
                  <a:pt x="250" y="237"/>
                  <a:pt x="250" y="237"/>
                </a:cubicBezTo>
                <a:cubicBezTo>
                  <a:pt x="274" y="195"/>
                  <a:pt x="274" y="195"/>
                  <a:pt x="274" y="195"/>
                </a:cubicBezTo>
                <a:cubicBezTo>
                  <a:pt x="274" y="195"/>
                  <a:pt x="256" y="182"/>
                  <a:pt x="236" y="168"/>
                </a:cubicBezTo>
                <a:lnTo>
                  <a:pt x="236" y="120"/>
                </a:lnTo>
                <a:close/>
                <a:moveTo>
                  <a:pt x="158" y="180"/>
                </a:moveTo>
                <a:cubicBezTo>
                  <a:pt x="116" y="180"/>
                  <a:pt x="116" y="180"/>
                  <a:pt x="116" y="180"/>
                </a:cubicBezTo>
                <a:cubicBezTo>
                  <a:pt x="96" y="144"/>
                  <a:pt x="96" y="144"/>
                  <a:pt x="96" y="144"/>
                </a:cubicBezTo>
                <a:cubicBezTo>
                  <a:pt x="116" y="108"/>
                  <a:pt x="116" y="108"/>
                  <a:pt x="116" y="108"/>
                </a:cubicBezTo>
                <a:cubicBezTo>
                  <a:pt x="158" y="108"/>
                  <a:pt x="158" y="108"/>
                  <a:pt x="158" y="108"/>
                </a:cubicBezTo>
                <a:cubicBezTo>
                  <a:pt x="179" y="144"/>
                  <a:pt x="179" y="144"/>
                  <a:pt x="179" y="144"/>
                </a:cubicBezTo>
                <a:lnTo>
                  <a:pt x="158" y="18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277350" y="3392896"/>
            <a:ext cx="158123" cy="144945"/>
          </a:xfrm>
          <a:custGeom>
            <a:avLst/>
            <a:gdLst>
              <a:gd name="T0" fmla="*/ 191 w 212"/>
              <a:gd name="T1" fmla="*/ 58 h 194"/>
              <a:gd name="T2" fmla="*/ 156 w 212"/>
              <a:gd name="T3" fmla="*/ 48 h 194"/>
              <a:gd name="T4" fmla="*/ 152 w 212"/>
              <a:gd name="T5" fmla="*/ 48 h 194"/>
              <a:gd name="T6" fmla="*/ 152 w 212"/>
              <a:gd name="T7" fmla="*/ 27 h 194"/>
              <a:gd name="T8" fmla="*/ 0 w 212"/>
              <a:gd name="T9" fmla="*/ 27 h 194"/>
              <a:gd name="T10" fmla="*/ 0 w 212"/>
              <a:gd name="T11" fmla="*/ 127 h 194"/>
              <a:gd name="T12" fmla="*/ 67 w 212"/>
              <a:gd name="T13" fmla="*/ 194 h 194"/>
              <a:gd name="T14" fmla="*/ 85 w 212"/>
              <a:gd name="T15" fmla="*/ 194 h 194"/>
              <a:gd name="T16" fmla="*/ 142 w 212"/>
              <a:gd name="T17" fmla="*/ 161 h 194"/>
              <a:gd name="T18" fmla="*/ 153 w 212"/>
              <a:gd name="T19" fmla="*/ 161 h 194"/>
              <a:gd name="T20" fmla="*/ 189 w 212"/>
              <a:gd name="T21" fmla="*/ 152 h 194"/>
              <a:gd name="T22" fmla="*/ 212 w 212"/>
              <a:gd name="T23" fmla="*/ 104 h 194"/>
              <a:gd name="T24" fmla="*/ 191 w 212"/>
              <a:gd name="T25" fmla="*/ 58 h 194"/>
              <a:gd name="T26" fmla="*/ 176 w 212"/>
              <a:gd name="T27" fmla="*/ 132 h 194"/>
              <a:gd name="T28" fmla="*/ 153 w 212"/>
              <a:gd name="T29" fmla="*/ 138 h 194"/>
              <a:gd name="T30" fmla="*/ 151 w 212"/>
              <a:gd name="T31" fmla="*/ 138 h 194"/>
              <a:gd name="T32" fmla="*/ 152 w 212"/>
              <a:gd name="T33" fmla="*/ 127 h 194"/>
              <a:gd name="T34" fmla="*/ 152 w 212"/>
              <a:gd name="T35" fmla="*/ 72 h 194"/>
              <a:gd name="T36" fmla="*/ 156 w 212"/>
              <a:gd name="T37" fmla="*/ 72 h 194"/>
              <a:gd name="T38" fmla="*/ 177 w 212"/>
              <a:gd name="T39" fmla="*/ 77 h 194"/>
              <a:gd name="T40" fmla="*/ 188 w 212"/>
              <a:gd name="T41" fmla="*/ 104 h 194"/>
              <a:gd name="T42" fmla="*/ 176 w 212"/>
              <a:gd name="T43" fmla="*/ 13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12" h="194">
                <a:moveTo>
                  <a:pt x="191" y="58"/>
                </a:moveTo>
                <a:cubicBezTo>
                  <a:pt x="179" y="49"/>
                  <a:pt x="165" y="48"/>
                  <a:pt x="156" y="48"/>
                </a:cubicBezTo>
                <a:cubicBezTo>
                  <a:pt x="154" y="48"/>
                  <a:pt x="153" y="48"/>
                  <a:pt x="152" y="48"/>
                </a:cubicBezTo>
                <a:cubicBezTo>
                  <a:pt x="152" y="27"/>
                  <a:pt x="152" y="27"/>
                  <a:pt x="152" y="27"/>
                </a:cubicBezTo>
                <a:cubicBezTo>
                  <a:pt x="152" y="0"/>
                  <a:pt x="0" y="0"/>
                  <a:pt x="0" y="27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64"/>
                  <a:pt x="30" y="194"/>
                  <a:pt x="67" y="194"/>
                </a:cubicBezTo>
                <a:cubicBezTo>
                  <a:pt x="85" y="194"/>
                  <a:pt x="85" y="194"/>
                  <a:pt x="85" y="194"/>
                </a:cubicBezTo>
                <a:cubicBezTo>
                  <a:pt x="109" y="194"/>
                  <a:pt x="131" y="181"/>
                  <a:pt x="142" y="161"/>
                </a:cubicBezTo>
                <a:cubicBezTo>
                  <a:pt x="144" y="161"/>
                  <a:pt x="148" y="161"/>
                  <a:pt x="153" y="161"/>
                </a:cubicBezTo>
                <a:cubicBezTo>
                  <a:pt x="162" y="161"/>
                  <a:pt x="176" y="160"/>
                  <a:pt x="189" y="152"/>
                </a:cubicBezTo>
                <a:cubicBezTo>
                  <a:pt x="202" y="143"/>
                  <a:pt x="212" y="127"/>
                  <a:pt x="212" y="104"/>
                </a:cubicBezTo>
                <a:cubicBezTo>
                  <a:pt x="212" y="82"/>
                  <a:pt x="203" y="66"/>
                  <a:pt x="191" y="58"/>
                </a:cubicBezTo>
                <a:close/>
                <a:moveTo>
                  <a:pt x="176" y="132"/>
                </a:moveTo>
                <a:cubicBezTo>
                  <a:pt x="169" y="136"/>
                  <a:pt x="160" y="138"/>
                  <a:pt x="153" y="138"/>
                </a:cubicBezTo>
                <a:cubicBezTo>
                  <a:pt x="152" y="138"/>
                  <a:pt x="151" y="138"/>
                  <a:pt x="151" y="138"/>
                </a:cubicBezTo>
                <a:cubicBezTo>
                  <a:pt x="151" y="134"/>
                  <a:pt x="152" y="131"/>
                  <a:pt x="152" y="127"/>
                </a:cubicBezTo>
                <a:cubicBezTo>
                  <a:pt x="152" y="72"/>
                  <a:pt x="152" y="72"/>
                  <a:pt x="152" y="72"/>
                </a:cubicBezTo>
                <a:cubicBezTo>
                  <a:pt x="153" y="72"/>
                  <a:pt x="154" y="72"/>
                  <a:pt x="156" y="72"/>
                </a:cubicBezTo>
                <a:cubicBezTo>
                  <a:pt x="163" y="72"/>
                  <a:pt x="171" y="73"/>
                  <a:pt x="177" y="77"/>
                </a:cubicBezTo>
                <a:cubicBezTo>
                  <a:pt x="183" y="82"/>
                  <a:pt x="187" y="87"/>
                  <a:pt x="188" y="104"/>
                </a:cubicBezTo>
                <a:cubicBezTo>
                  <a:pt x="187" y="121"/>
                  <a:pt x="182" y="127"/>
                  <a:pt x="176" y="1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58" name="出自【趣你的PPT】(微信:qunideppt)：最优质的PPT资源库"/>
          <p:cNvSpPr>
            <a:spLocks/>
          </p:cNvSpPr>
          <p:nvPr/>
        </p:nvSpPr>
        <p:spPr bwMode="auto">
          <a:xfrm>
            <a:off x="2359047" y="3323058"/>
            <a:ext cx="17131" cy="68520"/>
          </a:xfrm>
          <a:custGeom>
            <a:avLst/>
            <a:gdLst>
              <a:gd name="T0" fmla="*/ 0 w 24"/>
              <a:gd name="T1" fmla="*/ 93 h 93"/>
              <a:gd name="T2" fmla="*/ 23 w 24"/>
              <a:gd name="T3" fmla="*/ 41 h 93"/>
              <a:gd name="T4" fmla="*/ 8 w 24"/>
              <a:gd name="T5" fmla="*/ 0 h 93"/>
              <a:gd name="T6" fmla="*/ 10 w 24"/>
              <a:gd name="T7" fmla="*/ 50 h 93"/>
              <a:gd name="T8" fmla="*/ 0 w 24"/>
              <a:gd name="T9" fmla="*/ 9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93">
                <a:moveTo>
                  <a:pt x="0" y="93"/>
                </a:moveTo>
                <a:cubicBezTo>
                  <a:pt x="16" y="78"/>
                  <a:pt x="24" y="53"/>
                  <a:pt x="23" y="41"/>
                </a:cubicBezTo>
                <a:cubicBezTo>
                  <a:pt x="22" y="27"/>
                  <a:pt x="8" y="0"/>
                  <a:pt x="8" y="0"/>
                </a:cubicBezTo>
                <a:cubicBezTo>
                  <a:pt x="8" y="0"/>
                  <a:pt x="11" y="38"/>
                  <a:pt x="10" y="50"/>
                </a:cubicBezTo>
                <a:cubicBezTo>
                  <a:pt x="8" y="71"/>
                  <a:pt x="7" y="86"/>
                  <a:pt x="0" y="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59" name="出自【趣你的PPT】(微信:qunideppt)：最优质的PPT资源库"/>
          <p:cNvSpPr>
            <a:spLocks/>
          </p:cNvSpPr>
          <p:nvPr/>
        </p:nvSpPr>
        <p:spPr bwMode="auto">
          <a:xfrm>
            <a:off x="2293162" y="3329647"/>
            <a:ext cx="18448" cy="63249"/>
          </a:xfrm>
          <a:custGeom>
            <a:avLst/>
            <a:gdLst>
              <a:gd name="T0" fmla="*/ 12 w 24"/>
              <a:gd name="T1" fmla="*/ 42 h 84"/>
              <a:gd name="T2" fmla="*/ 24 w 24"/>
              <a:gd name="T3" fmla="*/ 0 h 84"/>
              <a:gd name="T4" fmla="*/ 7 w 24"/>
              <a:gd name="T5" fmla="*/ 32 h 84"/>
              <a:gd name="T6" fmla="*/ 10 w 24"/>
              <a:gd name="T7" fmla="*/ 84 h 84"/>
              <a:gd name="T8" fmla="*/ 12 w 24"/>
              <a:gd name="T9" fmla="*/ 4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84">
                <a:moveTo>
                  <a:pt x="12" y="42"/>
                </a:moveTo>
                <a:cubicBezTo>
                  <a:pt x="16" y="23"/>
                  <a:pt x="24" y="0"/>
                  <a:pt x="24" y="0"/>
                </a:cubicBezTo>
                <a:cubicBezTo>
                  <a:pt x="24" y="0"/>
                  <a:pt x="11" y="20"/>
                  <a:pt x="7" y="32"/>
                </a:cubicBezTo>
                <a:cubicBezTo>
                  <a:pt x="4" y="42"/>
                  <a:pt x="0" y="59"/>
                  <a:pt x="10" y="84"/>
                </a:cubicBezTo>
                <a:cubicBezTo>
                  <a:pt x="10" y="84"/>
                  <a:pt x="7" y="72"/>
                  <a:pt x="12" y="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60" name="出自【趣你的PPT】(微信:qunideppt)：最优质的PPT资源库"/>
          <p:cNvSpPr>
            <a:spLocks/>
          </p:cNvSpPr>
          <p:nvPr/>
        </p:nvSpPr>
        <p:spPr bwMode="auto">
          <a:xfrm>
            <a:off x="2330058" y="3333601"/>
            <a:ext cx="7906" cy="56661"/>
          </a:xfrm>
          <a:custGeom>
            <a:avLst/>
            <a:gdLst>
              <a:gd name="T0" fmla="*/ 10 w 10"/>
              <a:gd name="T1" fmla="*/ 32 h 76"/>
              <a:gd name="T2" fmla="*/ 6 w 10"/>
              <a:gd name="T3" fmla="*/ 0 h 76"/>
              <a:gd name="T4" fmla="*/ 1 w 10"/>
              <a:gd name="T5" fmla="*/ 40 h 76"/>
              <a:gd name="T6" fmla="*/ 6 w 10"/>
              <a:gd name="T7" fmla="*/ 76 h 76"/>
              <a:gd name="T8" fmla="*/ 10 w 10"/>
              <a:gd name="T9" fmla="*/ 32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76">
                <a:moveTo>
                  <a:pt x="10" y="32"/>
                </a:moveTo>
                <a:cubicBezTo>
                  <a:pt x="9" y="22"/>
                  <a:pt x="9" y="28"/>
                  <a:pt x="6" y="0"/>
                </a:cubicBezTo>
                <a:cubicBezTo>
                  <a:pt x="6" y="0"/>
                  <a:pt x="2" y="14"/>
                  <a:pt x="1" y="40"/>
                </a:cubicBezTo>
                <a:cubicBezTo>
                  <a:pt x="0" y="60"/>
                  <a:pt x="6" y="76"/>
                  <a:pt x="6" y="76"/>
                </a:cubicBezTo>
                <a:cubicBezTo>
                  <a:pt x="6" y="76"/>
                  <a:pt x="10" y="44"/>
                  <a:pt x="10" y="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79244" y="3353365"/>
            <a:ext cx="217418" cy="150217"/>
          </a:xfrm>
          <a:custGeom>
            <a:avLst/>
            <a:gdLst>
              <a:gd name="T0" fmla="*/ 268 w 292"/>
              <a:gd name="T1" fmla="*/ 45 h 201"/>
              <a:gd name="T2" fmla="*/ 224 w 292"/>
              <a:gd name="T3" fmla="*/ 31 h 201"/>
              <a:gd name="T4" fmla="*/ 219 w 292"/>
              <a:gd name="T5" fmla="*/ 31 h 201"/>
              <a:gd name="T6" fmla="*/ 219 w 292"/>
              <a:gd name="T7" fmla="*/ 0 h 201"/>
              <a:gd name="T8" fmla="*/ 0 w 292"/>
              <a:gd name="T9" fmla="*/ 0 h 201"/>
              <a:gd name="T10" fmla="*/ 0 w 292"/>
              <a:gd name="T11" fmla="*/ 122 h 201"/>
              <a:gd name="T12" fmla="*/ 97 w 292"/>
              <a:gd name="T13" fmla="*/ 201 h 201"/>
              <a:gd name="T14" fmla="*/ 122 w 292"/>
              <a:gd name="T15" fmla="*/ 201 h 201"/>
              <a:gd name="T16" fmla="*/ 205 w 292"/>
              <a:gd name="T17" fmla="*/ 170 h 201"/>
              <a:gd name="T18" fmla="*/ 221 w 292"/>
              <a:gd name="T19" fmla="*/ 171 h 201"/>
              <a:gd name="T20" fmla="*/ 265 w 292"/>
              <a:gd name="T21" fmla="*/ 157 h 201"/>
              <a:gd name="T22" fmla="*/ 292 w 292"/>
              <a:gd name="T23" fmla="*/ 100 h 201"/>
              <a:gd name="T24" fmla="*/ 268 w 292"/>
              <a:gd name="T25" fmla="*/ 45 h 201"/>
              <a:gd name="T26" fmla="*/ 246 w 292"/>
              <a:gd name="T27" fmla="*/ 129 h 201"/>
              <a:gd name="T28" fmla="*/ 221 w 292"/>
              <a:gd name="T29" fmla="*/ 137 h 201"/>
              <a:gd name="T30" fmla="*/ 217 w 292"/>
              <a:gd name="T31" fmla="*/ 137 h 201"/>
              <a:gd name="T32" fmla="*/ 219 w 292"/>
              <a:gd name="T33" fmla="*/ 122 h 201"/>
              <a:gd name="T34" fmla="*/ 219 w 292"/>
              <a:gd name="T35" fmla="*/ 65 h 201"/>
              <a:gd name="T36" fmla="*/ 224 w 292"/>
              <a:gd name="T37" fmla="*/ 65 h 201"/>
              <a:gd name="T38" fmla="*/ 248 w 292"/>
              <a:gd name="T39" fmla="*/ 73 h 201"/>
              <a:gd name="T40" fmla="*/ 258 w 292"/>
              <a:gd name="T41" fmla="*/ 100 h 201"/>
              <a:gd name="T42" fmla="*/ 246 w 292"/>
              <a:gd name="T43" fmla="*/ 129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92" h="201">
                <a:moveTo>
                  <a:pt x="268" y="45"/>
                </a:moveTo>
                <a:cubicBezTo>
                  <a:pt x="250" y="33"/>
                  <a:pt x="233" y="31"/>
                  <a:pt x="224" y="31"/>
                </a:cubicBezTo>
                <a:cubicBezTo>
                  <a:pt x="222" y="31"/>
                  <a:pt x="221" y="31"/>
                  <a:pt x="219" y="31"/>
                </a:cubicBezTo>
                <a:cubicBezTo>
                  <a:pt x="219" y="0"/>
                  <a:pt x="219" y="0"/>
                  <a:pt x="21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2"/>
                  <a:pt x="0" y="122"/>
                  <a:pt x="0" y="122"/>
                </a:cubicBezTo>
                <a:cubicBezTo>
                  <a:pt x="0" y="175"/>
                  <a:pt x="43" y="201"/>
                  <a:pt x="97" y="201"/>
                </a:cubicBezTo>
                <a:cubicBezTo>
                  <a:pt x="122" y="201"/>
                  <a:pt x="122" y="201"/>
                  <a:pt x="122" y="201"/>
                </a:cubicBezTo>
                <a:cubicBezTo>
                  <a:pt x="158" y="201"/>
                  <a:pt x="189" y="199"/>
                  <a:pt x="205" y="170"/>
                </a:cubicBezTo>
                <a:cubicBezTo>
                  <a:pt x="208" y="171"/>
                  <a:pt x="214" y="171"/>
                  <a:pt x="221" y="171"/>
                </a:cubicBezTo>
                <a:cubicBezTo>
                  <a:pt x="230" y="171"/>
                  <a:pt x="247" y="169"/>
                  <a:pt x="265" y="157"/>
                </a:cubicBezTo>
                <a:cubicBezTo>
                  <a:pt x="284" y="145"/>
                  <a:pt x="292" y="129"/>
                  <a:pt x="292" y="100"/>
                </a:cubicBezTo>
                <a:cubicBezTo>
                  <a:pt x="292" y="75"/>
                  <a:pt x="285" y="57"/>
                  <a:pt x="268" y="45"/>
                </a:cubicBezTo>
                <a:close/>
                <a:moveTo>
                  <a:pt x="246" y="129"/>
                </a:moveTo>
                <a:cubicBezTo>
                  <a:pt x="237" y="135"/>
                  <a:pt x="225" y="137"/>
                  <a:pt x="221" y="137"/>
                </a:cubicBezTo>
                <a:cubicBezTo>
                  <a:pt x="220" y="137"/>
                  <a:pt x="219" y="137"/>
                  <a:pt x="217" y="137"/>
                </a:cubicBezTo>
                <a:cubicBezTo>
                  <a:pt x="218" y="132"/>
                  <a:pt x="219" y="127"/>
                  <a:pt x="219" y="122"/>
                </a:cubicBezTo>
                <a:cubicBezTo>
                  <a:pt x="219" y="65"/>
                  <a:pt x="219" y="65"/>
                  <a:pt x="219" y="65"/>
                </a:cubicBezTo>
                <a:cubicBezTo>
                  <a:pt x="221" y="65"/>
                  <a:pt x="222" y="65"/>
                  <a:pt x="224" y="65"/>
                </a:cubicBezTo>
                <a:cubicBezTo>
                  <a:pt x="228" y="65"/>
                  <a:pt x="240" y="67"/>
                  <a:pt x="248" y="73"/>
                </a:cubicBezTo>
                <a:cubicBezTo>
                  <a:pt x="256" y="79"/>
                  <a:pt x="258" y="89"/>
                  <a:pt x="258" y="100"/>
                </a:cubicBezTo>
                <a:cubicBezTo>
                  <a:pt x="258" y="112"/>
                  <a:pt x="255" y="122"/>
                  <a:pt x="246" y="1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62" name="出自【趣你的PPT】(微信:qunideppt)：最优质的PPT资源库"/>
          <p:cNvSpPr>
            <a:spLocks/>
          </p:cNvSpPr>
          <p:nvPr/>
        </p:nvSpPr>
        <p:spPr bwMode="auto">
          <a:xfrm>
            <a:off x="3110128" y="3362590"/>
            <a:ext cx="214784" cy="134405"/>
          </a:xfrm>
          <a:custGeom>
            <a:avLst/>
            <a:gdLst>
              <a:gd name="T0" fmla="*/ 270 w 288"/>
              <a:gd name="T1" fmla="*/ 41 h 180"/>
              <a:gd name="T2" fmla="*/ 252 w 288"/>
              <a:gd name="T3" fmla="*/ 58 h 180"/>
              <a:gd name="T4" fmla="*/ 252 w 288"/>
              <a:gd name="T5" fmla="*/ 101 h 180"/>
              <a:gd name="T6" fmla="*/ 36 w 288"/>
              <a:gd name="T7" fmla="*/ 101 h 180"/>
              <a:gd name="T8" fmla="*/ 36 w 288"/>
              <a:gd name="T9" fmla="*/ 18 h 180"/>
              <a:gd name="T10" fmla="*/ 18 w 288"/>
              <a:gd name="T11" fmla="*/ 0 h 180"/>
              <a:gd name="T12" fmla="*/ 0 w 288"/>
              <a:gd name="T13" fmla="*/ 18 h 180"/>
              <a:gd name="T14" fmla="*/ 0 w 288"/>
              <a:gd name="T15" fmla="*/ 162 h 180"/>
              <a:gd name="T16" fmla="*/ 18 w 288"/>
              <a:gd name="T17" fmla="*/ 180 h 180"/>
              <a:gd name="T18" fmla="*/ 36 w 288"/>
              <a:gd name="T19" fmla="*/ 162 h 180"/>
              <a:gd name="T20" fmla="*/ 36 w 288"/>
              <a:gd name="T21" fmla="*/ 144 h 180"/>
              <a:gd name="T22" fmla="*/ 252 w 288"/>
              <a:gd name="T23" fmla="*/ 144 h 180"/>
              <a:gd name="T24" fmla="*/ 252 w 288"/>
              <a:gd name="T25" fmla="*/ 162 h 180"/>
              <a:gd name="T26" fmla="*/ 270 w 288"/>
              <a:gd name="T27" fmla="*/ 180 h 180"/>
              <a:gd name="T28" fmla="*/ 288 w 288"/>
              <a:gd name="T29" fmla="*/ 162 h 180"/>
              <a:gd name="T30" fmla="*/ 288 w 288"/>
              <a:gd name="T31" fmla="*/ 58 h 180"/>
              <a:gd name="T32" fmla="*/ 270 w 288"/>
              <a:gd name="T33" fmla="*/ 41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88" h="180">
                <a:moveTo>
                  <a:pt x="270" y="41"/>
                </a:moveTo>
                <a:cubicBezTo>
                  <a:pt x="260" y="41"/>
                  <a:pt x="252" y="49"/>
                  <a:pt x="252" y="58"/>
                </a:cubicBezTo>
                <a:cubicBezTo>
                  <a:pt x="252" y="101"/>
                  <a:pt x="252" y="101"/>
                  <a:pt x="252" y="101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36" y="18"/>
                  <a:pt x="36" y="18"/>
                  <a:pt x="36" y="18"/>
                </a:cubicBezTo>
                <a:cubicBezTo>
                  <a:pt x="36" y="8"/>
                  <a:pt x="28" y="0"/>
                  <a:pt x="18" y="0"/>
                </a:cubicBezTo>
                <a:cubicBezTo>
                  <a:pt x="8" y="0"/>
                  <a:pt x="0" y="8"/>
                  <a:pt x="0" y="18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172"/>
                  <a:pt x="8" y="180"/>
                  <a:pt x="18" y="180"/>
                </a:cubicBezTo>
                <a:cubicBezTo>
                  <a:pt x="28" y="180"/>
                  <a:pt x="36" y="172"/>
                  <a:pt x="36" y="162"/>
                </a:cubicBezTo>
                <a:cubicBezTo>
                  <a:pt x="36" y="144"/>
                  <a:pt x="36" y="144"/>
                  <a:pt x="36" y="144"/>
                </a:cubicBezTo>
                <a:cubicBezTo>
                  <a:pt x="252" y="144"/>
                  <a:pt x="252" y="144"/>
                  <a:pt x="252" y="144"/>
                </a:cubicBezTo>
                <a:cubicBezTo>
                  <a:pt x="252" y="162"/>
                  <a:pt x="252" y="162"/>
                  <a:pt x="252" y="162"/>
                </a:cubicBezTo>
                <a:cubicBezTo>
                  <a:pt x="252" y="172"/>
                  <a:pt x="260" y="180"/>
                  <a:pt x="270" y="180"/>
                </a:cubicBezTo>
                <a:cubicBezTo>
                  <a:pt x="280" y="180"/>
                  <a:pt x="288" y="172"/>
                  <a:pt x="288" y="162"/>
                </a:cubicBezTo>
                <a:cubicBezTo>
                  <a:pt x="288" y="58"/>
                  <a:pt x="288" y="58"/>
                  <a:pt x="288" y="58"/>
                </a:cubicBezTo>
                <a:cubicBezTo>
                  <a:pt x="288" y="49"/>
                  <a:pt x="280" y="41"/>
                  <a:pt x="270" y="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6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49659" y="3384990"/>
            <a:ext cx="40849" cy="4084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64" name="出自【趣你的PPT】(微信:qunideppt)：最优质的PPT资源库"/>
          <p:cNvSpPr>
            <a:spLocks/>
          </p:cNvSpPr>
          <p:nvPr/>
        </p:nvSpPr>
        <p:spPr bwMode="auto">
          <a:xfrm>
            <a:off x="3195777" y="3386308"/>
            <a:ext cx="89603" cy="39530"/>
          </a:xfrm>
          <a:custGeom>
            <a:avLst/>
            <a:gdLst>
              <a:gd name="T0" fmla="*/ 44 w 120"/>
              <a:gd name="T1" fmla="*/ 0 h 54"/>
              <a:gd name="T2" fmla="*/ 0 w 120"/>
              <a:gd name="T3" fmla="*/ 54 h 54"/>
              <a:gd name="T4" fmla="*/ 120 w 120"/>
              <a:gd name="T5" fmla="*/ 54 h 54"/>
              <a:gd name="T6" fmla="*/ 44 w 120"/>
              <a:gd name="T7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0" h="54">
                <a:moveTo>
                  <a:pt x="44" y="0"/>
                </a:moveTo>
                <a:cubicBezTo>
                  <a:pt x="7" y="0"/>
                  <a:pt x="0" y="54"/>
                  <a:pt x="0" y="54"/>
                </a:cubicBezTo>
                <a:cubicBezTo>
                  <a:pt x="120" y="54"/>
                  <a:pt x="120" y="54"/>
                  <a:pt x="120" y="54"/>
                </a:cubicBezTo>
                <a:cubicBezTo>
                  <a:pt x="120" y="54"/>
                  <a:pt x="89" y="0"/>
                  <a:pt x="4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65" name="出自【趣你的PPT】(微信:qunideppt)：最优质的PPT资源库"/>
          <p:cNvSpPr>
            <a:spLocks/>
          </p:cNvSpPr>
          <p:nvPr/>
        </p:nvSpPr>
        <p:spPr bwMode="auto">
          <a:xfrm>
            <a:off x="3538376" y="3352048"/>
            <a:ext cx="217418" cy="156806"/>
          </a:xfrm>
          <a:custGeom>
            <a:avLst/>
            <a:gdLst>
              <a:gd name="T0" fmla="*/ 287 w 291"/>
              <a:gd name="T1" fmla="*/ 75 h 210"/>
              <a:gd name="T2" fmla="*/ 230 w 291"/>
              <a:gd name="T3" fmla="*/ 24 h 210"/>
              <a:gd name="T4" fmla="*/ 223 w 291"/>
              <a:gd name="T5" fmla="*/ 0 h 210"/>
              <a:gd name="T6" fmla="*/ 173 w 291"/>
              <a:gd name="T7" fmla="*/ 63 h 210"/>
              <a:gd name="T8" fmla="*/ 35 w 291"/>
              <a:gd name="T9" fmla="*/ 63 h 210"/>
              <a:gd name="T10" fmla="*/ 34 w 291"/>
              <a:gd name="T11" fmla="*/ 63 h 210"/>
              <a:gd name="T12" fmla="*/ 33 w 291"/>
              <a:gd name="T13" fmla="*/ 63 h 210"/>
              <a:gd name="T14" fmla="*/ 33 w 291"/>
              <a:gd name="T15" fmla="*/ 63 h 210"/>
              <a:gd name="T16" fmla="*/ 26 w 291"/>
              <a:gd name="T17" fmla="*/ 68 h 210"/>
              <a:gd name="T18" fmla="*/ 3 w 291"/>
              <a:gd name="T19" fmla="*/ 104 h 210"/>
              <a:gd name="T20" fmla="*/ 6 w 291"/>
              <a:gd name="T21" fmla="*/ 118 h 210"/>
              <a:gd name="T22" fmla="*/ 11 w 291"/>
              <a:gd name="T23" fmla="*/ 119 h 210"/>
              <a:gd name="T24" fmla="*/ 20 w 291"/>
              <a:gd name="T25" fmla="*/ 115 h 210"/>
              <a:gd name="T26" fmla="*/ 33 w 291"/>
              <a:gd name="T27" fmla="*/ 94 h 210"/>
              <a:gd name="T28" fmla="*/ 33 w 291"/>
              <a:gd name="T29" fmla="*/ 132 h 210"/>
              <a:gd name="T30" fmla="*/ 33 w 291"/>
              <a:gd name="T31" fmla="*/ 132 h 210"/>
              <a:gd name="T32" fmla="*/ 33 w 291"/>
              <a:gd name="T33" fmla="*/ 198 h 210"/>
              <a:gd name="T34" fmla="*/ 45 w 291"/>
              <a:gd name="T35" fmla="*/ 210 h 210"/>
              <a:gd name="T36" fmla="*/ 57 w 291"/>
              <a:gd name="T37" fmla="*/ 198 h 210"/>
              <a:gd name="T38" fmla="*/ 57 w 291"/>
              <a:gd name="T39" fmla="*/ 134 h 210"/>
              <a:gd name="T40" fmla="*/ 192 w 291"/>
              <a:gd name="T41" fmla="*/ 146 h 210"/>
              <a:gd name="T42" fmla="*/ 192 w 291"/>
              <a:gd name="T43" fmla="*/ 198 h 210"/>
              <a:gd name="T44" fmla="*/ 204 w 291"/>
              <a:gd name="T45" fmla="*/ 210 h 210"/>
              <a:gd name="T46" fmla="*/ 216 w 291"/>
              <a:gd name="T47" fmla="*/ 198 h 210"/>
              <a:gd name="T48" fmla="*/ 216 w 291"/>
              <a:gd name="T49" fmla="*/ 148 h 210"/>
              <a:gd name="T50" fmla="*/ 216 w 291"/>
              <a:gd name="T51" fmla="*/ 125 h 210"/>
              <a:gd name="T52" fmla="*/ 216 w 291"/>
              <a:gd name="T53" fmla="*/ 90 h 210"/>
              <a:gd name="T54" fmla="*/ 288 w 291"/>
              <a:gd name="T55" fmla="*/ 85 h 210"/>
              <a:gd name="T56" fmla="*/ 287 w 291"/>
              <a:gd name="T57" fmla="*/ 75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91" h="210">
                <a:moveTo>
                  <a:pt x="287" y="75"/>
                </a:moveTo>
                <a:cubicBezTo>
                  <a:pt x="275" y="61"/>
                  <a:pt x="230" y="24"/>
                  <a:pt x="230" y="24"/>
                </a:cubicBezTo>
                <a:cubicBezTo>
                  <a:pt x="223" y="0"/>
                  <a:pt x="223" y="0"/>
                  <a:pt x="223" y="0"/>
                </a:cubicBezTo>
                <a:cubicBezTo>
                  <a:pt x="173" y="63"/>
                  <a:pt x="173" y="63"/>
                  <a:pt x="173" y="63"/>
                </a:cubicBezTo>
                <a:cubicBezTo>
                  <a:pt x="35" y="63"/>
                  <a:pt x="35" y="63"/>
                  <a:pt x="35" y="63"/>
                </a:cubicBezTo>
                <a:cubicBezTo>
                  <a:pt x="35" y="63"/>
                  <a:pt x="34" y="63"/>
                  <a:pt x="34" y="63"/>
                </a:cubicBezTo>
                <a:cubicBezTo>
                  <a:pt x="33" y="63"/>
                  <a:pt x="33" y="63"/>
                  <a:pt x="33" y="63"/>
                </a:cubicBezTo>
                <a:cubicBezTo>
                  <a:pt x="33" y="63"/>
                  <a:pt x="33" y="63"/>
                  <a:pt x="33" y="63"/>
                </a:cubicBezTo>
                <a:cubicBezTo>
                  <a:pt x="30" y="64"/>
                  <a:pt x="28" y="65"/>
                  <a:pt x="26" y="68"/>
                </a:cubicBezTo>
                <a:cubicBezTo>
                  <a:pt x="3" y="104"/>
                  <a:pt x="3" y="104"/>
                  <a:pt x="3" y="104"/>
                </a:cubicBezTo>
                <a:cubicBezTo>
                  <a:pt x="0" y="109"/>
                  <a:pt x="2" y="115"/>
                  <a:pt x="6" y="118"/>
                </a:cubicBezTo>
                <a:cubicBezTo>
                  <a:pt x="8" y="119"/>
                  <a:pt x="10" y="119"/>
                  <a:pt x="11" y="119"/>
                </a:cubicBezTo>
                <a:cubicBezTo>
                  <a:pt x="15" y="119"/>
                  <a:pt x="18" y="118"/>
                  <a:pt x="20" y="115"/>
                </a:cubicBezTo>
                <a:cubicBezTo>
                  <a:pt x="33" y="94"/>
                  <a:pt x="33" y="94"/>
                  <a:pt x="33" y="94"/>
                </a:cubicBez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ubicBezTo>
                  <a:pt x="33" y="198"/>
                  <a:pt x="33" y="198"/>
                  <a:pt x="33" y="198"/>
                </a:cubicBezTo>
                <a:cubicBezTo>
                  <a:pt x="33" y="205"/>
                  <a:pt x="38" y="210"/>
                  <a:pt x="45" y="210"/>
                </a:cubicBezTo>
                <a:cubicBezTo>
                  <a:pt x="51" y="210"/>
                  <a:pt x="57" y="205"/>
                  <a:pt x="57" y="198"/>
                </a:cubicBezTo>
                <a:cubicBezTo>
                  <a:pt x="57" y="134"/>
                  <a:pt x="57" y="134"/>
                  <a:pt x="57" y="134"/>
                </a:cubicBezTo>
                <a:cubicBezTo>
                  <a:pt x="192" y="146"/>
                  <a:pt x="192" y="146"/>
                  <a:pt x="192" y="146"/>
                </a:cubicBezTo>
                <a:cubicBezTo>
                  <a:pt x="192" y="198"/>
                  <a:pt x="192" y="198"/>
                  <a:pt x="192" y="198"/>
                </a:cubicBezTo>
                <a:cubicBezTo>
                  <a:pt x="192" y="205"/>
                  <a:pt x="197" y="210"/>
                  <a:pt x="204" y="210"/>
                </a:cubicBezTo>
                <a:cubicBezTo>
                  <a:pt x="210" y="210"/>
                  <a:pt x="216" y="205"/>
                  <a:pt x="216" y="198"/>
                </a:cubicBezTo>
                <a:cubicBezTo>
                  <a:pt x="216" y="148"/>
                  <a:pt x="216" y="148"/>
                  <a:pt x="216" y="148"/>
                </a:cubicBezTo>
                <a:cubicBezTo>
                  <a:pt x="216" y="125"/>
                  <a:pt x="216" y="125"/>
                  <a:pt x="216" y="125"/>
                </a:cubicBezTo>
                <a:cubicBezTo>
                  <a:pt x="216" y="90"/>
                  <a:pt x="216" y="90"/>
                  <a:pt x="216" y="90"/>
                </a:cubicBezTo>
                <a:cubicBezTo>
                  <a:pt x="288" y="85"/>
                  <a:pt x="288" y="85"/>
                  <a:pt x="288" y="85"/>
                </a:cubicBezTo>
                <a:cubicBezTo>
                  <a:pt x="288" y="83"/>
                  <a:pt x="291" y="80"/>
                  <a:pt x="287" y="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66" name="出自【趣你的PPT】(微信:qunideppt)：最优质的PPT资源库"/>
          <p:cNvSpPr>
            <a:spLocks/>
          </p:cNvSpPr>
          <p:nvPr/>
        </p:nvSpPr>
        <p:spPr bwMode="auto">
          <a:xfrm>
            <a:off x="3140435" y="2546942"/>
            <a:ext cx="46119" cy="46119"/>
          </a:xfrm>
          <a:custGeom>
            <a:avLst/>
            <a:gdLst>
              <a:gd name="T0" fmla="*/ 62 w 62"/>
              <a:gd name="T1" fmla="*/ 0 h 62"/>
              <a:gd name="T2" fmla="*/ 62 w 62"/>
              <a:gd name="T3" fmla="*/ 0 h 62"/>
              <a:gd name="T4" fmla="*/ 60 w 62"/>
              <a:gd name="T5" fmla="*/ 0 h 62"/>
              <a:gd name="T6" fmla="*/ 3 w 62"/>
              <a:gd name="T7" fmla="*/ 0 h 62"/>
              <a:gd name="T8" fmla="*/ 1 w 62"/>
              <a:gd name="T9" fmla="*/ 0 h 62"/>
              <a:gd name="T10" fmla="*/ 1 w 62"/>
              <a:gd name="T11" fmla="*/ 0 h 62"/>
              <a:gd name="T12" fmla="*/ 1 w 62"/>
              <a:gd name="T13" fmla="*/ 0 h 62"/>
              <a:gd name="T14" fmla="*/ 0 w 62"/>
              <a:gd name="T15" fmla="*/ 2 h 62"/>
              <a:gd name="T16" fmla="*/ 0 w 62"/>
              <a:gd name="T17" fmla="*/ 59 h 62"/>
              <a:gd name="T18" fmla="*/ 0 w 62"/>
              <a:gd name="T19" fmla="*/ 61 h 62"/>
              <a:gd name="T20" fmla="*/ 1 w 62"/>
              <a:gd name="T21" fmla="*/ 62 h 62"/>
              <a:gd name="T22" fmla="*/ 1 w 62"/>
              <a:gd name="T23" fmla="*/ 62 h 62"/>
              <a:gd name="T24" fmla="*/ 3 w 62"/>
              <a:gd name="T25" fmla="*/ 62 h 62"/>
              <a:gd name="T26" fmla="*/ 60 w 62"/>
              <a:gd name="T27" fmla="*/ 62 h 62"/>
              <a:gd name="T28" fmla="*/ 62 w 62"/>
              <a:gd name="T29" fmla="*/ 62 h 62"/>
              <a:gd name="T30" fmla="*/ 62 w 62"/>
              <a:gd name="T31" fmla="*/ 62 h 62"/>
              <a:gd name="T32" fmla="*/ 62 w 62"/>
              <a:gd name="T33" fmla="*/ 61 h 62"/>
              <a:gd name="T34" fmla="*/ 62 w 62"/>
              <a:gd name="T35" fmla="*/ 59 h 62"/>
              <a:gd name="T36" fmla="*/ 62 w 62"/>
              <a:gd name="T37" fmla="*/ 2 h 62"/>
              <a:gd name="T38" fmla="*/ 62 w 62"/>
              <a:gd name="T39" fmla="*/ 1 h 62"/>
              <a:gd name="T40" fmla="*/ 62 w 62"/>
              <a:gd name="T41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2" h="62">
                <a:moveTo>
                  <a:pt x="62" y="0"/>
                </a:moveTo>
                <a:cubicBezTo>
                  <a:pt x="62" y="0"/>
                  <a:pt x="62" y="0"/>
                  <a:pt x="62" y="0"/>
                </a:cubicBezTo>
                <a:cubicBezTo>
                  <a:pt x="62" y="0"/>
                  <a:pt x="61" y="0"/>
                  <a:pt x="60" y="0"/>
                </a:cubicBezTo>
                <a:cubicBezTo>
                  <a:pt x="3" y="0"/>
                  <a:pt x="3" y="0"/>
                  <a:pt x="3" y="0"/>
                </a:cubicBezTo>
                <a:cubicBezTo>
                  <a:pt x="2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1"/>
                  <a:pt x="0" y="1"/>
                  <a:pt x="0" y="2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60"/>
                  <a:pt x="0" y="61"/>
                  <a:pt x="0" y="61"/>
                </a:cubicBezTo>
                <a:cubicBezTo>
                  <a:pt x="1" y="61"/>
                  <a:pt x="1" y="62"/>
                  <a:pt x="1" y="62"/>
                </a:cubicBezTo>
                <a:cubicBezTo>
                  <a:pt x="1" y="62"/>
                  <a:pt x="1" y="62"/>
                  <a:pt x="1" y="62"/>
                </a:cubicBezTo>
                <a:cubicBezTo>
                  <a:pt x="1" y="62"/>
                  <a:pt x="2" y="62"/>
                  <a:pt x="3" y="62"/>
                </a:cubicBezTo>
                <a:cubicBezTo>
                  <a:pt x="60" y="62"/>
                  <a:pt x="60" y="62"/>
                  <a:pt x="60" y="62"/>
                </a:cubicBezTo>
                <a:cubicBezTo>
                  <a:pt x="61" y="62"/>
                  <a:pt x="61" y="62"/>
                  <a:pt x="62" y="62"/>
                </a:cubicBezTo>
                <a:cubicBezTo>
                  <a:pt x="62" y="62"/>
                  <a:pt x="62" y="62"/>
                  <a:pt x="62" y="62"/>
                </a:cubicBezTo>
                <a:cubicBezTo>
                  <a:pt x="62" y="62"/>
                  <a:pt x="62" y="62"/>
                  <a:pt x="62" y="61"/>
                </a:cubicBezTo>
                <a:cubicBezTo>
                  <a:pt x="62" y="61"/>
                  <a:pt x="62" y="60"/>
                  <a:pt x="62" y="59"/>
                </a:cubicBezTo>
                <a:cubicBezTo>
                  <a:pt x="62" y="2"/>
                  <a:pt x="62" y="2"/>
                  <a:pt x="62" y="2"/>
                </a:cubicBezTo>
                <a:cubicBezTo>
                  <a:pt x="62" y="2"/>
                  <a:pt x="62" y="1"/>
                  <a:pt x="62" y="1"/>
                </a:cubicBezTo>
                <a:cubicBezTo>
                  <a:pt x="62" y="0"/>
                  <a:pt x="62" y="0"/>
                  <a:pt x="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67" name="出自【趣你的PPT】(微信:qunideppt)：最优质的PPT资源库"/>
          <p:cNvSpPr>
            <a:spLocks/>
          </p:cNvSpPr>
          <p:nvPr/>
        </p:nvSpPr>
        <p:spPr bwMode="auto">
          <a:xfrm>
            <a:off x="3244532" y="2546942"/>
            <a:ext cx="47437" cy="46119"/>
          </a:xfrm>
          <a:custGeom>
            <a:avLst/>
            <a:gdLst>
              <a:gd name="T0" fmla="*/ 62 w 62"/>
              <a:gd name="T1" fmla="*/ 0 h 62"/>
              <a:gd name="T2" fmla="*/ 62 w 62"/>
              <a:gd name="T3" fmla="*/ 0 h 62"/>
              <a:gd name="T4" fmla="*/ 59 w 62"/>
              <a:gd name="T5" fmla="*/ 0 h 62"/>
              <a:gd name="T6" fmla="*/ 3 w 62"/>
              <a:gd name="T7" fmla="*/ 0 h 62"/>
              <a:gd name="T8" fmla="*/ 1 w 62"/>
              <a:gd name="T9" fmla="*/ 0 h 62"/>
              <a:gd name="T10" fmla="*/ 0 w 62"/>
              <a:gd name="T11" fmla="*/ 0 h 62"/>
              <a:gd name="T12" fmla="*/ 0 w 62"/>
              <a:gd name="T13" fmla="*/ 0 h 62"/>
              <a:gd name="T14" fmla="*/ 0 w 62"/>
              <a:gd name="T15" fmla="*/ 2 h 62"/>
              <a:gd name="T16" fmla="*/ 0 w 62"/>
              <a:gd name="T17" fmla="*/ 59 h 62"/>
              <a:gd name="T18" fmla="*/ 0 w 62"/>
              <a:gd name="T19" fmla="*/ 61 h 62"/>
              <a:gd name="T20" fmla="*/ 0 w 62"/>
              <a:gd name="T21" fmla="*/ 62 h 62"/>
              <a:gd name="T22" fmla="*/ 1 w 62"/>
              <a:gd name="T23" fmla="*/ 62 h 62"/>
              <a:gd name="T24" fmla="*/ 3 w 62"/>
              <a:gd name="T25" fmla="*/ 62 h 62"/>
              <a:gd name="T26" fmla="*/ 59 w 62"/>
              <a:gd name="T27" fmla="*/ 62 h 62"/>
              <a:gd name="T28" fmla="*/ 61 w 62"/>
              <a:gd name="T29" fmla="*/ 62 h 62"/>
              <a:gd name="T30" fmla="*/ 62 w 62"/>
              <a:gd name="T31" fmla="*/ 62 h 62"/>
              <a:gd name="T32" fmla="*/ 62 w 62"/>
              <a:gd name="T33" fmla="*/ 61 h 62"/>
              <a:gd name="T34" fmla="*/ 62 w 62"/>
              <a:gd name="T35" fmla="*/ 59 h 62"/>
              <a:gd name="T36" fmla="*/ 62 w 62"/>
              <a:gd name="T37" fmla="*/ 2 h 62"/>
              <a:gd name="T38" fmla="*/ 62 w 62"/>
              <a:gd name="T39" fmla="*/ 1 h 62"/>
              <a:gd name="T40" fmla="*/ 62 w 62"/>
              <a:gd name="T41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2" h="62">
                <a:moveTo>
                  <a:pt x="62" y="0"/>
                </a:moveTo>
                <a:cubicBezTo>
                  <a:pt x="62" y="0"/>
                  <a:pt x="62" y="0"/>
                  <a:pt x="62" y="0"/>
                </a:cubicBezTo>
                <a:cubicBezTo>
                  <a:pt x="61" y="0"/>
                  <a:pt x="61" y="0"/>
                  <a:pt x="59" y="0"/>
                </a:cubicBezTo>
                <a:cubicBezTo>
                  <a:pt x="3" y="0"/>
                  <a:pt x="3" y="0"/>
                  <a:pt x="3" y="0"/>
                </a:cubicBezTo>
                <a:cubicBezTo>
                  <a:pt x="2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"/>
                  <a:pt x="0" y="1"/>
                  <a:pt x="0" y="2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60"/>
                  <a:pt x="0" y="61"/>
                  <a:pt x="0" y="61"/>
                </a:cubicBezTo>
                <a:cubicBezTo>
                  <a:pt x="0" y="61"/>
                  <a:pt x="0" y="62"/>
                  <a:pt x="0" y="62"/>
                </a:cubicBezTo>
                <a:cubicBezTo>
                  <a:pt x="0" y="62"/>
                  <a:pt x="0" y="62"/>
                  <a:pt x="1" y="62"/>
                </a:cubicBezTo>
                <a:cubicBezTo>
                  <a:pt x="1" y="62"/>
                  <a:pt x="2" y="62"/>
                  <a:pt x="3" y="62"/>
                </a:cubicBezTo>
                <a:cubicBezTo>
                  <a:pt x="59" y="62"/>
                  <a:pt x="59" y="62"/>
                  <a:pt x="59" y="62"/>
                </a:cubicBezTo>
                <a:cubicBezTo>
                  <a:pt x="60" y="62"/>
                  <a:pt x="61" y="62"/>
                  <a:pt x="61" y="62"/>
                </a:cubicBezTo>
                <a:cubicBezTo>
                  <a:pt x="62" y="62"/>
                  <a:pt x="62" y="62"/>
                  <a:pt x="62" y="62"/>
                </a:cubicBezTo>
                <a:cubicBezTo>
                  <a:pt x="62" y="62"/>
                  <a:pt x="62" y="62"/>
                  <a:pt x="62" y="61"/>
                </a:cubicBezTo>
                <a:cubicBezTo>
                  <a:pt x="62" y="61"/>
                  <a:pt x="62" y="60"/>
                  <a:pt x="62" y="59"/>
                </a:cubicBezTo>
                <a:cubicBezTo>
                  <a:pt x="62" y="2"/>
                  <a:pt x="62" y="2"/>
                  <a:pt x="62" y="2"/>
                </a:cubicBezTo>
                <a:cubicBezTo>
                  <a:pt x="62" y="2"/>
                  <a:pt x="62" y="1"/>
                  <a:pt x="62" y="1"/>
                </a:cubicBezTo>
                <a:cubicBezTo>
                  <a:pt x="62" y="0"/>
                  <a:pt x="62" y="0"/>
                  <a:pt x="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6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108810" y="2515316"/>
            <a:ext cx="214784" cy="110685"/>
          </a:xfrm>
          <a:custGeom>
            <a:avLst/>
            <a:gdLst>
              <a:gd name="T0" fmla="*/ 265 w 288"/>
              <a:gd name="T1" fmla="*/ 0 h 148"/>
              <a:gd name="T2" fmla="*/ 246 w 288"/>
              <a:gd name="T3" fmla="*/ 13 h 148"/>
              <a:gd name="T4" fmla="*/ 228 w 288"/>
              <a:gd name="T5" fmla="*/ 0 h 148"/>
              <a:gd name="T6" fmla="*/ 209 w 288"/>
              <a:gd name="T7" fmla="*/ 13 h 148"/>
              <a:gd name="T8" fmla="*/ 191 w 288"/>
              <a:gd name="T9" fmla="*/ 0 h 148"/>
              <a:gd name="T10" fmla="*/ 172 w 288"/>
              <a:gd name="T11" fmla="*/ 13 h 148"/>
              <a:gd name="T12" fmla="*/ 154 w 288"/>
              <a:gd name="T13" fmla="*/ 0 h 148"/>
              <a:gd name="T14" fmla="*/ 135 w 288"/>
              <a:gd name="T15" fmla="*/ 13 h 148"/>
              <a:gd name="T16" fmla="*/ 116 w 288"/>
              <a:gd name="T17" fmla="*/ 0 h 148"/>
              <a:gd name="T18" fmla="*/ 98 w 288"/>
              <a:gd name="T19" fmla="*/ 13 h 148"/>
              <a:gd name="T20" fmla="*/ 79 w 288"/>
              <a:gd name="T21" fmla="*/ 0 h 148"/>
              <a:gd name="T22" fmla="*/ 61 w 288"/>
              <a:gd name="T23" fmla="*/ 13 h 148"/>
              <a:gd name="T24" fmla="*/ 42 w 288"/>
              <a:gd name="T25" fmla="*/ 0 h 148"/>
              <a:gd name="T26" fmla="*/ 24 w 288"/>
              <a:gd name="T27" fmla="*/ 13 h 148"/>
              <a:gd name="T28" fmla="*/ 21 w 288"/>
              <a:gd name="T29" fmla="*/ 0 h 148"/>
              <a:gd name="T30" fmla="*/ 0 w 288"/>
              <a:gd name="T31" fmla="*/ 127 h 148"/>
              <a:gd name="T32" fmla="*/ 24 w 288"/>
              <a:gd name="T33" fmla="*/ 148 h 148"/>
              <a:gd name="T34" fmla="*/ 42 w 288"/>
              <a:gd name="T35" fmla="*/ 135 h 148"/>
              <a:gd name="T36" fmla="*/ 61 w 288"/>
              <a:gd name="T37" fmla="*/ 148 h 148"/>
              <a:gd name="T38" fmla="*/ 79 w 288"/>
              <a:gd name="T39" fmla="*/ 135 h 148"/>
              <a:gd name="T40" fmla="*/ 98 w 288"/>
              <a:gd name="T41" fmla="*/ 148 h 148"/>
              <a:gd name="T42" fmla="*/ 116 w 288"/>
              <a:gd name="T43" fmla="*/ 135 h 148"/>
              <a:gd name="T44" fmla="*/ 135 w 288"/>
              <a:gd name="T45" fmla="*/ 148 h 148"/>
              <a:gd name="T46" fmla="*/ 154 w 288"/>
              <a:gd name="T47" fmla="*/ 135 h 148"/>
              <a:gd name="T48" fmla="*/ 172 w 288"/>
              <a:gd name="T49" fmla="*/ 148 h 148"/>
              <a:gd name="T50" fmla="*/ 191 w 288"/>
              <a:gd name="T51" fmla="*/ 135 h 148"/>
              <a:gd name="T52" fmla="*/ 209 w 288"/>
              <a:gd name="T53" fmla="*/ 148 h 148"/>
              <a:gd name="T54" fmla="*/ 228 w 288"/>
              <a:gd name="T55" fmla="*/ 135 h 148"/>
              <a:gd name="T56" fmla="*/ 246 w 288"/>
              <a:gd name="T57" fmla="*/ 148 h 148"/>
              <a:gd name="T58" fmla="*/ 265 w 288"/>
              <a:gd name="T59" fmla="*/ 135 h 148"/>
              <a:gd name="T60" fmla="*/ 268 w 288"/>
              <a:gd name="T61" fmla="*/ 148 h 148"/>
              <a:gd name="T62" fmla="*/ 288 w 288"/>
              <a:gd name="T63" fmla="*/ 20 h 148"/>
              <a:gd name="T64" fmla="*/ 122 w 288"/>
              <a:gd name="T65" fmla="*/ 102 h 148"/>
              <a:gd name="T66" fmla="*/ 103 w 288"/>
              <a:gd name="T67" fmla="*/ 121 h 148"/>
              <a:gd name="T68" fmla="*/ 46 w 288"/>
              <a:gd name="T69" fmla="*/ 121 h 148"/>
              <a:gd name="T70" fmla="*/ 27 w 288"/>
              <a:gd name="T71" fmla="*/ 102 h 148"/>
              <a:gd name="T72" fmla="*/ 32 w 288"/>
              <a:gd name="T73" fmla="*/ 31 h 148"/>
              <a:gd name="T74" fmla="*/ 103 w 288"/>
              <a:gd name="T75" fmla="*/ 26 h 148"/>
              <a:gd name="T76" fmla="*/ 122 w 288"/>
              <a:gd name="T77" fmla="*/ 45 h 148"/>
              <a:gd name="T78" fmla="*/ 262 w 288"/>
              <a:gd name="T79" fmla="*/ 102 h 148"/>
              <a:gd name="T80" fmla="*/ 243 w 288"/>
              <a:gd name="T81" fmla="*/ 121 h 148"/>
              <a:gd name="T82" fmla="*/ 186 w 288"/>
              <a:gd name="T83" fmla="*/ 121 h 148"/>
              <a:gd name="T84" fmla="*/ 166 w 288"/>
              <a:gd name="T85" fmla="*/ 102 h 148"/>
              <a:gd name="T86" fmla="*/ 172 w 288"/>
              <a:gd name="T87" fmla="*/ 31 h 148"/>
              <a:gd name="T88" fmla="*/ 242 w 288"/>
              <a:gd name="T89" fmla="*/ 26 h 148"/>
              <a:gd name="T90" fmla="*/ 262 w 288"/>
              <a:gd name="T91" fmla="*/ 45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8" h="148">
                <a:moveTo>
                  <a:pt x="268" y="0"/>
                </a:moveTo>
                <a:cubicBezTo>
                  <a:pt x="265" y="0"/>
                  <a:pt x="265" y="0"/>
                  <a:pt x="265" y="0"/>
                </a:cubicBezTo>
                <a:cubicBezTo>
                  <a:pt x="265" y="13"/>
                  <a:pt x="265" y="13"/>
                  <a:pt x="265" y="13"/>
                </a:cubicBezTo>
                <a:cubicBezTo>
                  <a:pt x="246" y="13"/>
                  <a:pt x="246" y="13"/>
                  <a:pt x="246" y="13"/>
                </a:cubicBezTo>
                <a:cubicBezTo>
                  <a:pt x="246" y="0"/>
                  <a:pt x="246" y="0"/>
                  <a:pt x="246" y="0"/>
                </a:cubicBezTo>
                <a:cubicBezTo>
                  <a:pt x="228" y="0"/>
                  <a:pt x="228" y="0"/>
                  <a:pt x="228" y="0"/>
                </a:cubicBezTo>
                <a:cubicBezTo>
                  <a:pt x="228" y="13"/>
                  <a:pt x="228" y="13"/>
                  <a:pt x="228" y="13"/>
                </a:cubicBezTo>
                <a:cubicBezTo>
                  <a:pt x="209" y="13"/>
                  <a:pt x="209" y="13"/>
                  <a:pt x="209" y="13"/>
                </a:cubicBezTo>
                <a:cubicBezTo>
                  <a:pt x="209" y="0"/>
                  <a:pt x="209" y="0"/>
                  <a:pt x="209" y="0"/>
                </a:cubicBezTo>
                <a:cubicBezTo>
                  <a:pt x="191" y="0"/>
                  <a:pt x="191" y="0"/>
                  <a:pt x="191" y="0"/>
                </a:cubicBezTo>
                <a:cubicBezTo>
                  <a:pt x="191" y="13"/>
                  <a:pt x="191" y="13"/>
                  <a:pt x="191" y="13"/>
                </a:cubicBezTo>
                <a:cubicBezTo>
                  <a:pt x="172" y="13"/>
                  <a:pt x="172" y="13"/>
                  <a:pt x="172" y="13"/>
                </a:cubicBezTo>
                <a:cubicBezTo>
                  <a:pt x="172" y="0"/>
                  <a:pt x="172" y="0"/>
                  <a:pt x="172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54" y="13"/>
                  <a:pt x="154" y="13"/>
                  <a:pt x="154" y="13"/>
                </a:cubicBezTo>
                <a:cubicBezTo>
                  <a:pt x="135" y="13"/>
                  <a:pt x="135" y="13"/>
                  <a:pt x="135" y="13"/>
                </a:cubicBezTo>
                <a:cubicBezTo>
                  <a:pt x="135" y="0"/>
                  <a:pt x="135" y="0"/>
                  <a:pt x="135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6" y="13"/>
                  <a:pt x="116" y="13"/>
                  <a:pt x="116" y="13"/>
                </a:cubicBezTo>
                <a:cubicBezTo>
                  <a:pt x="98" y="13"/>
                  <a:pt x="98" y="13"/>
                  <a:pt x="98" y="13"/>
                </a:cubicBezTo>
                <a:cubicBezTo>
                  <a:pt x="98" y="0"/>
                  <a:pt x="98" y="0"/>
                  <a:pt x="98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79" y="13"/>
                  <a:pt x="79" y="13"/>
                  <a:pt x="79" y="13"/>
                </a:cubicBezTo>
                <a:cubicBezTo>
                  <a:pt x="61" y="13"/>
                  <a:pt x="61" y="13"/>
                  <a:pt x="61" y="13"/>
                </a:cubicBezTo>
                <a:cubicBezTo>
                  <a:pt x="61" y="0"/>
                  <a:pt x="61" y="0"/>
                  <a:pt x="61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13"/>
                  <a:pt x="42" y="13"/>
                  <a:pt x="42" y="13"/>
                </a:cubicBezTo>
                <a:cubicBezTo>
                  <a:pt x="24" y="13"/>
                  <a:pt x="24" y="13"/>
                  <a:pt x="24" y="13"/>
                </a:cubicBezTo>
                <a:cubicBezTo>
                  <a:pt x="24" y="0"/>
                  <a:pt x="24" y="0"/>
                  <a:pt x="24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7" y="0"/>
                  <a:pt x="0" y="7"/>
                  <a:pt x="0" y="20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41"/>
                  <a:pt x="7" y="148"/>
                  <a:pt x="21" y="148"/>
                </a:cubicBezTo>
                <a:cubicBezTo>
                  <a:pt x="24" y="148"/>
                  <a:pt x="24" y="148"/>
                  <a:pt x="24" y="148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42" y="135"/>
                  <a:pt x="42" y="135"/>
                  <a:pt x="42" y="135"/>
                </a:cubicBezTo>
                <a:cubicBezTo>
                  <a:pt x="42" y="148"/>
                  <a:pt x="42" y="148"/>
                  <a:pt x="42" y="148"/>
                </a:cubicBezTo>
                <a:cubicBezTo>
                  <a:pt x="61" y="148"/>
                  <a:pt x="61" y="148"/>
                  <a:pt x="61" y="148"/>
                </a:cubicBezTo>
                <a:cubicBezTo>
                  <a:pt x="61" y="135"/>
                  <a:pt x="61" y="135"/>
                  <a:pt x="61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48"/>
                  <a:pt x="79" y="148"/>
                  <a:pt x="79" y="148"/>
                </a:cubicBezTo>
                <a:cubicBezTo>
                  <a:pt x="98" y="148"/>
                  <a:pt x="98" y="148"/>
                  <a:pt x="98" y="148"/>
                </a:cubicBezTo>
                <a:cubicBezTo>
                  <a:pt x="98" y="135"/>
                  <a:pt x="98" y="135"/>
                  <a:pt x="98" y="135"/>
                </a:cubicBezTo>
                <a:cubicBezTo>
                  <a:pt x="116" y="135"/>
                  <a:pt x="116" y="135"/>
                  <a:pt x="116" y="135"/>
                </a:cubicBezTo>
                <a:cubicBezTo>
                  <a:pt x="116" y="148"/>
                  <a:pt x="116" y="148"/>
                  <a:pt x="116" y="148"/>
                </a:cubicBezTo>
                <a:cubicBezTo>
                  <a:pt x="135" y="148"/>
                  <a:pt x="135" y="148"/>
                  <a:pt x="135" y="148"/>
                </a:cubicBezTo>
                <a:cubicBezTo>
                  <a:pt x="135" y="135"/>
                  <a:pt x="135" y="135"/>
                  <a:pt x="135" y="135"/>
                </a:cubicBezTo>
                <a:cubicBezTo>
                  <a:pt x="154" y="135"/>
                  <a:pt x="154" y="135"/>
                  <a:pt x="154" y="135"/>
                </a:cubicBezTo>
                <a:cubicBezTo>
                  <a:pt x="154" y="148"/>
                  <a:pt x="154" y="148"/>
                  <a:pt x="154" y="148"/>
                </a:cubicBezTo>
                <a:cubicBezTo>
                  <a:pt x="172" y="148"/>
                  <a:pt x="172" y="148"/>
                  <a:pt x="172" y="148"/>
                </a:cubicBezTo>
                <a:cubicBezTo>
                  <a:pt x="172" y="135"/>
                  <a:pt x="172" y="135"/>
                  <a:pt x="172" y="135"/>
                </a:cubicBezTo>
                <a:cubicBezTo>
                  <a:pt x="191" y="135"/>
                  <a:pt x="191" y="135"/>
                  <a:pt x="191" y="135"/>
                </a:cubicBezTo>
                <a:cubicBezTo>
                  <a:pt x="191" y="148"/>
                  <a:pt x="191" y="148"/>
                  <a:pt x="191" y="148"/>
                </a:cubicBezTo>
                <a:cubicBezTo>
                  <a:pt x="209" y="148"/>
                  <a:pt x="209" y="148"/>
                  <a:pt x="209" y="148"/>
                </a:cubicBezTo>
                <a:cubicBezTo>
                  <a:pt x="209" y="135"/>
                  <a:pt x="209" y="135"/>
                  <a:pt x="209" y="135"/>
                </a:cubicBezTo>
                <a:cubicBezTo>
                  <a:pt x="228" y="135"/>
                  <a:pt x="228" y="135"/>
                  <a:pt x="228" y="135"/>
                </a:cubicBezTo>
                <a:cubicBezTo>
                  <a:pt x="228" y="148"/>
                  <a:pt x="228" y="148"/>
                  <a:pt x="228" y="148"/>
                </a:cubicBezTo>
                <a:cubicBezTo>
                  <a:pt x="246" y="148"/>
                  <a:pt x="246" y="148"/>
                  <a:pt x="246" y="148"/>
                </a:cubicBezTo>
                <a:cubicBezTo>
                  <a:pt x="246" y="135"/>
                  <a:pt x="246" y="135"/>
                  <a:pt x="246" y="135"/>
                </a:cubicBezTo>
                <a:cubicBezTo>
                  <a:pt x="265" y="135"/>
                  <a:pt x="265" y="135"/>
                  <a:pt x="265" y="135"/>
                </a:cubicBezTo>
                <a:cubicBezTo>
                  <a:pt x="265" y="148"/>
                  <a:pt x="265" y="148"/>
                  <a:pt x="265" y="148"/>
                </a:cubicBezTo>
                <a:cubicBezTo>
                  <a:pt x="268" y="148"/>
                  <a:pt x="268" y="148"/>
                  <a:pt x="268" y="148"/>
                </a:cubicBezTo>
                <a:cubicBezTo>
                  <a:pt x="281" y="148"/>
                  <a:pt x="288" y="141"/>
                  <a:pt x="288" y="127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88" y="7"/>
                  <a:pt x="281" y="0"/>
                  <a:pt x="268" y="0"/>
                </a:cubicBezTo>
                <a:close/>
                <a:moveTo>
                  <a:pt x="122" y="102"/>
                </a:moveTo>
                <a:cubicBezTo>
                  <a:pt x="122" y="107"/>
                  <a:pt x="121" y="112"/>
                  <a:pt x="117" y="116"/>
                </a:cubicBezTo>
                <a:cubicBezTo>
                  <a:pt x="113" y="120"/>
                  <a:pt x="108" y="121"/>
                  <a:pt x="103" y="121"/>
                </a:cubicBezTo>
                <a:cubicBezTo>
                  <a:pt x="103" y="121"/>
                  <a:pt x="103" y="121"/>
                  <a:pt x="103" y="121"/>
                </a:cubicBezTo>
                <a:cubicBezTo>
                  <a:pt x="46" y="121"/>
                  <a:pt x="46" y="121"/>
                  <a:pt x="46" y="121"/>
                </a:cubicBezTo>
                <a:cubicBezTo>
                  <a:pt x="41" y="121"/>
                  <a:pt x="36" y="120"/>
                  <a:pt x="32" y="116"/>
                </a:cubicBezTo>
                <a:cubicBezTo>
                  <a:pt x="28" y="112"/>
                  <a:pt x="27" y="107"/>
                  <a:pt x="27" y="102"/>
                </a:cubicBezTo>
                <a:cubicBezTo>
                  <a:pt x="27" y="45"/>
                  <a:pt x="27" y="45"/>
                  <a:pt x="27" y="45"/>
                </a:cubicBezTo>
                <a:cubicBezTo>
                  <a:pt x="27" y="41"/>
                  <a:pt x="28" y="35"/>
                  <a:pt x="32" y="31"/>
                </a:cubicBezTo>
                <a:cubicBezTo>
                  <a:pt x="36" y="28"/>
                  <a:pt x="41" y="26"/>
                  <a:pt x="46" y="26"/>
                </a:cubicBezTo>
                <a:cubicBezTo>
                  <a:pt x="103" y="26"/>
                  <a:pt x="103" y="26"/>
                  <a:pt x="103" y="26"/>
                </a:cubicBezTo>
                <a:cubicBezTo>
                  <a:pt x="108" y="26"/>
                  <a:pt x="113" y="28"/>
                  <a:pt x="117" y="31"/>
                </a:cubicBezTo>
                <a:cubicBezTo>
                  <a:pt x="121" y="35"/>
                  <a:pt x="122" y="41"/>
                  <a:pt x="122" y="45"/>
                </a:cubicBezTo>
                <a:lnTo>
                  <a:pt x="122" y="102"/>
                </a:lnTo>
                <a:close/>
                <a:moveTo>
                  <a:pt x="262" y="102"/>
                </a:moveTo>
                <a:cubicBezTo>
                  <a:pt x="262" y="107"/>
                  <a:pt x="260" y="112"/>
                  <a:pt x="256" y="116"/>
                </a:cubicBezTo>
                <a:cubicBezTo>
                  <a:pt x="253" y="120"/>
                  <a:pt x="247" y="121"/>
                  <a:pt x="243" y="121"/>
                </a:cubicBezTo>
                <a:cubicBezTo>
                  <a:pt x="243" y="121"/>
                  <a:pt x="242" y="121"/>
                  <a:pt x="242" y="121"/>
                </a:cubicBezTo>
                <a:cubicBezTo>
                  <a:pt x="186" y="121"/>
                  <a:pt x="186" y="121"/>
                  <a:pt x="186" y="121"/>
                </a:cubicBezTo>
                <a:cubicBezTo>
                  <a:pt x="181" y="121"/>
                  <a:pt x="176" y="120"/>
                  <a:pt x="172" y="116"/>
                </a:cubicBezTo>
                <a:cubicBezTo>
                  <a:pt x="168" y="112"/>
                  <a:pt x="166" y="107"/>
                  <a:pt x="166" y="102"/>
                </a:cubicBezTo>
                <a:cubicBezTo>
                  <a:pt x="166" y="45"/>
                  <a:pt x="166" y="45"/>
                  <a:pt x="166" y="45"/>
                </a:cubicBezTo>
                <a:cubicBezTo>
                  <a:pt x="166" y="41"/>
                  <a:pt x="168" y="35"/>
                  <a:pt x="172" y="31"/>
                </a:cubicBezTo>
                <a:cubicBezTo>
                  <a:pt x="176" y="28"/>
                  <a:pt x="181" y="26"/>
                  <a:pt x="186" y="26"/>
                </a:cubicBezTo>
                <a:cubicBezTo>
                  <a:pt x="242" y="26"/>
                  <a:pt x="242" y="26"/>
                  <a:pt x="242" y="26"/>
                </a:cubicBezTo>
                <a:cubicBezTo>
                  <a:pt x="247" y="26"/>
                  <a:pt x="253" y="28"/>
                  <a:pt x="256" y="31"/>
                </a:cubicBezTo>
                <a:cubicBezTo>
                  <a:pt x="260" y="35"/>
                  <a:pt x="262" y="41"/>
                  <a:pt x="262" y="45"/>
                </a:cubicBezTo>
                <a:lnTo>
                  <a:pt x="262" y="10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6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06732" y="4182190"/>
            <a:ext cx="201606" cy="214784"/>
          </a:xfrm>
          <a:custGeom>
            <a:avLst/>
            <a:gdLst>
              <a:gd name="T0" fmla="*/ 251 w 269"/>
              <a:gd name="T1" fmla="*/ 192 h 288"/>
              <a:gd name="T2" fmla="*/ 234 w 269"/>
              <a:gd name="T3" fmla="*/ 209 h 288"/>
              <a:gd name="T4" fmla="*/ 234 w 269"/>
              <a:gd name="T5" fmla="*/ 211 h 288"/>
              <a:gd name="T6" fmla="*/ 201 w 269"/>
              <a:gd name="T7" fmla="*/ 233 h 288"/>
              <a:gd name="T8" fmla="*/ 160 w 269"/>
              <a:gd name="T9" fmla="*/ 240 h 288"/>
              <a:gd name="T10" fmla="*/ 148 w 269"/>
              <a:gd name="T11" fmla="*/ 187 h 288"/>
              <a:gd name="T12" fmla="*/ 146 w 269"/>
              <a:gd name="T13" fmla="*/ 121 h 288"/>
              <a:gd name="T14" fmla="*/ 193 w 269"/>
              <a:gd name="T15" fmla="*/ 121 h 288"/>
              <a:gd name="T16" fmla="*/ 211 w 269"/>
              <a:gd name="T17" fmla="*/ 117 h 288"/>
              <a:gd name="T18" fmla="*/ 222 w 269"/>
              <a:gd name="T19" fmla="*/ 123 h 288"/>
              <a:gd name="T20" fmla="*/ 236 w 269"/>
              <a:gd name="T21" fmla="*/ 109 h 288"/>
              <a:gd name="T22" fmla="*/ 222 w 269"/>
              <a:gd name="T23" fmla="*/ 95 h 288"/>
              <a:gd name="T24" fmla="*/ 210 w 269"/>
              <a:gd name="T25" fmla="*/ 101 h 288"/>
              <a:gd name="T26" fmla="*/ 145 w 269"/>
              <a:gd name="T27" fmla="*/ 101 h 288"/>
              <a:gd name="T28" fmla="*/ 144 w 269"/>
              <a:gd name="T29" fmla="*/ 68 h 288"/>
              <a:gd name="T30" fmla="*/ 169 w 269"/>
              <a:gd name="T31" fmla="*/ 35 h 288"/>
              <a:gd name="T32" fmla="*/ 134 w 269"/>
              <a:gd name="T33" fmla="*/ 0 h 288"/>
              <a:gd name="T34" fmla="*/ 99 w 269"/>
              <a:gd name="T35" fmla="*/ 35 h 288"/>
              <a:gd name="T36" fmla="*/ 124 w 269"/>
              <a:gd name="T37" fmla="*/ 68 h 288"/>
              <a:gd name="T38" fmla="*/ 123 w 269"/>
              <a:gd name="T39" fmla="*/ 101 h 288"/>
              <a:gd name="T40" fmla="*/ 58 w 269"/>
              <a:gd name="T41" fmla="*/ 101 h 288"/>
              <a:gd name="T42" fmla="*/ 46 w 269"/>
              <a:gd name="T43" fmla="*/ 95 h 288"/>
              <a:gd name="T44" fmla="*/ 32 w 269"/>
              <a:gd name="T45" fmla="*/ 109 h 288"/>
              <a:gd name="T46" fmla="*/ 46 w 269"/>
              <a:gd name="T47" fmla="*/ 123 h 288"/>
              <a:gd name="T48" fmla="*/ 57 w 269"/>
              <a:gd name="T49" fmla="*/ 117 h 288"/>
              <a:gd name="T50" fmla="*/ 76 w 269"/>
              <a:gd name="T51" fmla="*/ 121 h 288"/>
              <a:gd name="T52" fmla="*/ 122 w 269"/>
              <a:gd name="T53" fmla="*/ 121 h 288"/>
              <a:gd name="T54" fmla="*/ 120 w 269"/>
              <a:gd name="T55" fmla="*/ 187 h 288"/>
              <a:gd name="T56" fmla="*/ 109 w 269"/>
              <a:gd name="T57" fmla="*/ 239 h 288"/>
              <a:gd name="T58" fmla="*/ 59 w 269"/>
              <a:gd name="T59" fmla="*/ 227 h 288"/>
              <a:gd name="T60" fmla="*/ 34 w 269"/>
              <a:gd name="T61" fmla="*/ 212 h 288"/>
              <a:gd name="T62" fmla="*/ 35 w 269"/>
              <a:gd name="T63" fmla="*/ 209 h 288"/>
              <a:gd name="T64" fmla="*/ 17 w 269"/>
              <a:gd name="T65" fmla="*/ 192 h 288"/>
              <a:gd name="T66" fmla="*/ 0 w 269"/>
              <a:gd name="T67" fmla="*/ 209 h 288"/>
              <a:gd name="T68" fmla="*/ 17 w 269"/>
              <a:gd name="T69" fmla="*/ 227 h 288"/>
              <a:gd name="T70" fmla="*/ 21 w 269"/>
              <a:gd name="T71" fmla="*/ 226 h 288"/>
              <a:gd name="T72" fmla="*/ 48 w 269"/>
              <a:gd name="T73" fmla="*/ 247 h 288"/>
              <a:gd name="T74" fmla="*/ 102 w 269"/>
              <a:gd name="T75" fmla="*/ 273 h 288"/>
              <a:gd name="T76" fmla="*/ 135 w 269"/>
              <a:gd name="T77" fmla="*/ 288 h 288"/>
              <a:gd name="T78" fmla="*/ 166 w 269"/>
              <a:gd name="T79" fmla="*/ 273 h 288"/>
              <a:gd name="T80" fmla="*/ 220 w 269"/>
              <a:gd name="T81" fmla="*/ 247 h 288"/>
              <a:gd name="T82" fmla="*/ 247 w 269"/>
              <a:gd name="T83" fmla="*/ 226 h 288"/>
              <a:gd name="T84" fmla="*/ 251 w 269"/>
              <a:gd name="T85" fmla="*/ 227 h 288"/>
              <a:gd name="T86" fmla="*/ 269 w 269"/>
              <a:gd name="T87" fmla="*/ 209 h 288"/>
              <a:gd name="T88" fmla="*/ 251 w 269"/>
              <a:gd name="T89" fmla="*/ 192 h 288"/>
              <a:gd name="T90" fmla="*/ 115 w 269"/>
              <a:gd name="T91" fmla="*/ 35 h 288"/>
              <a:gd name="T92" fmla="*/ 134 w 269"/>
              <a:gd name="T93" fmla="*/ 16 h 288"/>
              <a:gd name="T94" fmla="*/ 152 w 269"/>
              <a:gd name="T95" fmla="*/ 35 h 288"/>
              <a:gd name="T96" fmla="*/ 134 w 269"/>
              <a:gd name="T97" fmla="*/ 53 h 288"/>
              <a:gd name="T98" fmla="*/ 115 w 269"/>
              <a:gd name="T99" fmla="*/ 35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71" name="出自【趣你的PPT】(微信:qunideppt)：最优质的PPT资源库"/>
          <p:cNvSpPr>
            <a:spLocks/>
          </p:cNvSpPr>
          <p:nvPr/>
        </p:nvSpPr>
        <p:spPr bwMode="auto">
          <a:xfrm>
            <a:off x="4863967" y="4319230"/>
            <a:ext cx="68520" cy="77744"/>
          </a:xfrm>
          <a:custGeom>
            <a:avLst/>
            <a:gdLst>
              <a:gd name="T0" fmla="*/ 0 w 92"/>
              <a:gd name="T1" fmla="*/ 0 h 104"/>
              <a:gd name="T2" fmla="*/ 18 w 92"/>
              <a:gd name="T3" fmla="*/ 24 h 104"/>
              <a:gd name="T4" fmla="*/ 18 w 92"/>
              <a:gd name="T5" fmla="*/ 89 h 104"/>
              <a:gd name="T6" fmla="*/ 33 w 92"/>
              <a:gd name="T7" fmla="*/ 104 h 104"/>
              <a:gd name="T8" fmla="*/ 76 w 92"/>
              <a:gd name="T9" fmla="*/ 104 h 104"/>
              <a:gd name="T10" fmla="*/ 92 w 92"/>
              <a:gd name="T11" fmla="*/ 89 h 104"/>
              <a:gd name="T12" fmla="*/ 74 w 92"/>
              <a:gd name="T13" fmla="*/ 24 h 104"/>
              <a:gd name="T14" fmla="*/ 84 w 92"/>
              <a:gd name="T15" fmla="*/ 9 h 104"/>
              <a:gd name="T16" fmla="*/ 22 w 92"/>
              <a:gd name="T17" fmla="*/ 2 h 104"/>
              <a:gd name="T18" fmla="*/ 0 w 92"/>
              <a:gd name="T19" fmla="*/ 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2" h="104">
                <a:moveTo>
                  <a:pt x="0" y="0"/>
                </a:moveTo>
                <a:cubicBezTo>
                  <a:pt x="18" y="24"/>
                  <a:pt x="18" y="24"/>
                  <a:pt x="18" y="24"/>
                </a:cubicBezTo>
                <a:cubicBezTo>
                  <a:pt x="18" y="89"/>
                  <a:pt x="18" y="89"/>
                  <a:pt x="18" y="89"/>
                </a:cubicBezTo>
                <a:cubicBezTo>
                  <a:pt x="18" y="97"/>
                  <a:pt x="25" y="104"/>
                  <a:pt x="33" y="104"/>
                </a:cubicBezTo>
                <a:cubicBezTo>
                  <a:pt x="76" y="104"/>
                  <a:pt x="76" y="104"/>
                  <a:pt x="76" y="104"/>
                </a:cubicBezTo>
                <a:cubicBezTo>
                  <a:pt x="85" y="104"/>
                  <a:pt x="92" y="97"/>
                  <a:pt x="92" y="89"/>
                </a:cubicBezTo>
                <a:cubicBezTo>
                  <a:pt x="74" y="24"/>
                  <a:pt x="74" y="24"/>
                  <a:pt x="74" y="24"/>
                </a:cubicBezTo>
                <a:cubicBezTo>
                  <a:pt x="84" y="9"/>
                  <a:pt x="84" y="9"/>
                  <a:pt x="84" y="9"/>
                </a:cubicBezTo>
                <a:cubicBezTo>
                  <a:pt x="62" y="5"/>
                  <a:pt x="40" y="2"/>
                  <a:pt x="22" y="2"/>
                </a:cubicBezTo>
                <a:cubicBezTo>
                  <a:pt x="14" y="2"/>
                  <a:pt x="7" y="1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72" name="出自【趣你的PPT】(微信:qunideppt)：最优质的PPT资源库"/>
          <p:cNvSpPr>
            <a:spLocks/>
          </p:cNvSpPr>
          <p:nvPr/>
        </p:nvSpPr>
        <p:spPr bwMode="auto">
          <a:xfrm>
            <a:off x="4898227" y="4182190"/>
            <a:ext cx="148900" cy="163394"/>
          </a:xfrm>
          <a:custGeom>
            <a:avLst/>
            <a:gdLst>
              <a:gd name="T0" fmla="*/ 0 w 198"/>
              <a:gd name="T1" fmla="*/ 160 h 219"/>
              <a:gd name="T2" fmla="*/ 198 w 198"/>
              <a:gd name="T3" fmla="*/ 219 h 219"/>
              <a:gd name="T4" fmla="*/ 198 w 198"/>
              <a:gd name="T5" fmla="*/ 0 h 219"/>
              <a:gd name="T6" fmla="*/ 0 w 198"/>
              <a:gd name="T7" fmla="*/ 59 h 219"/>
              <a:gd name="T8" fmla="*/ 0 w 198"/>
              <a:gd name="T9" fmla="*/ 16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8" h="219">
                <a:moveTo>
                  <a:pt x="0" y="160"/>
                </a:moveTo>
                <a:cubicBezTo>
                  <a:pt x="78" y="168"/>
                  <a:pt x="185" y="207"/>
                  <a:pt x="198" y="219"/>
                </a:cubicBezTo>
                <a:cubicBezTo>
                  <a:pt x="198" y="0"/>
                  <a:pt x="198" y="0"/>
                  <a:pt x="198" y="0"/>
                </a:cubicBezTo>
                <a:cubicBezTo>
                  <a:pt x="182" y="14"/>
                  <a:pt x="77" y="52"/>
                  <a:pt x="0" y="59"/>
                </a:cubicBezTo>
                <a:lnTo>
                  <a:pt x="0" y="1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73" name="出自【趣你的PPT】(微信:qunideppt)：最优质的PPT资源库"/>
          <p:cNvSpPr>
            <a:spLocks/>
          </p:cNvSpPr>
          <p:nvPr/>
        </p:nvSpPr>
        <p:spPr bwMode="auto">
          <a:xfrm>
            <a:off x="4831026" y="4226992"/>
            <a:ext cx="43484" cy="73790"/>
          </a:xfrm>
          <a:custGeom>
            <a:avLst/>
            <a:gdLst>
              <a:gd name="T0" fmla="*/ 57 w 57"/>
              <a:gd name="T1" fmla="*/ 98 h 98"/>
              <a:gd name="T2" fmla="*/ 57 w 57"/>
              <a:gd name="T3" fmla="*/ 0 h 98"/>
              <a:gd name="T4" fmla="*/ 0 w 57"/>
              <a:gd name="T5" fmla="*/ 49 h 98"/>
              <a:gd name="T6" fmla="*/ 57 w 57"/>
              <a:gd name="T7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" h="98">
                <a:moveTo>
                  <a:pt x="57" y="98"/>
                </a:moveTo>
                <a:cubicBezTo>
                  <a:pt x="57" y="0"/>
                  <a:pt x="57" y="0"/>
                  <a:pt x="57" y="0"/>
                </a:cubicBezTo>
                <a:cubicBezTo>
                  <a:pt x="11" y="3"/>
                  <a:pt x="0" y="31"/>
                  <a:pt x="0" y="49"/>
                </a:cubicBezTo>
                <a:cubicBezTo>
                  <a:pt x="0" y="68"/>
                  <a:pt x="10" y="94"/>
                  <a:pt x="57" y="9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7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64729" y="2487646"/>
            <a:ext cx="167346" cy="112004"/>
          </a:xfrm>
          <a:custGeom>
            <a:avLst/>
            <a:gdLst>
              <a:gd name="T0" fmla="*/ 225 w 225"/>
              <a:gd name="T1" fmla="*/ 13 h 150"/>
              <a:gd name="T2" fmla="*/ 212 w 225"/>
              <a:gd name="T3" fmla="*/ 0 h 150"/>
              <a:gd name="T4" fmla="*/ 13 w 225"/>
              <a:gd name="T5" fmla="*/ 0 h 150"/>
              <a:gd name="T6" fmla="*/ 0 w 225"/>
              <a:gd name="T7" fmla="*/ 13 h 150"/>
              <a:gd name="T8" fmla="*/ 0 w 225"/>
              <a:gd name="T9" fmla="*/ 150 h 150"/>
              <a:gd name="T10" fmla="*/ 225 w 225"/>
              <a:gd name="T11" fmla="*/ 150 h 150"/>
              <a:gd name="T12" fmla="*/ 225 w 225"/>
              <a:gd name="T13" fmla="*/ 13 h 150"/>
              <a:gd name="T14" fmla="*/ 207 w 225"/>
              <a:gd name="T15" fmla="*/ 132 h 150"/>
              <a:gd name="T16" fmla="*/ 18 w 225"/>
              <a:gd name="T17" fmla="*/ 132 h 150"/>
              <a:gd name="T18" fmla="*/ 18 w 225"/>
              <a:gd name="T19" fmla="*/ 19 h 150"/>
              <a:gd name="T20" fmla="*/ 207 w 225"/>
              <a:gd name="T21" fmla="*/ 19 h 150"/>
              <a:gd name="T22" fmla="*/ 207 w 225"/>
              <a:gd name="T23" fmla="*/ 132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25" h="150">
                <a:moveTo>
                  <a:pt x="225" y="13"/>
                </a:moveTo>
                <a:cubicBezTo>
                  <a:pt x="225" y="4"/>
                  <a:pt x="221" y="0"/>
                  <a:pt x="212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4" y="0"/>
                  <a:pt x="0" y="4"/>
                  <a:pt x="0" y="13"/>
                </a:cubicBezTo>
                <a:cubicBezTo>
                  <a:pt x="0" y="150"/>
                  <a:pt x="0" y="150"/>
                  <a:pt x="0" y="150"/>
                </a:cubicBezTo>
                <a:cubicBezTo>
                  <a:pt x="225" y="150"/>
                  <a:pt x="225" y="150"/>
                  <a:pt x="225" y="150"/>
                </a:cubicBezTo>
                <a:lnTo>
                  <a:pt x="225" y="13"/>
                </a:lnTo>
                <a:close/>
                <a:moveTo>
                  <a:pt x="207" y="132"/>
                </a:moveTo>
                <a:cubicBezTo>
                  <a:pt x="18" y="132"/>
                  <a:pt x="18" y="132"/>
                  <a:pt x="18" y="132"/>
                </a:cubicBezTo>
                <a:cubicBezTo>
                  <a:pt x="18" y="19"/>
                  <a:pt x="18" y="19"/>
                  <a:pt x="18" y="19"/>
                </a:cubicBezTo>
                <a:cubicBezTo>
                  <a:pt x="207" y="19"/>
                  <a:pt x="207" y="19"/>
                  <a:pt x="207" y="19"/>
                </a:cubicBezTo>
                <a:lnTo>
                  <a:pt x="207" y="1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41011" y="2608873"/>
            <a:ext cx="213465" cy="23718"/>
          </a:xfrm>
          <a:custGeom>
            <a:avLst/>
            <a:gdLst>
              <a:gd name="T0" fmla="*/ 145 w 162"/>
              <a:gd name="T1" fmla="*/ 0 h 18"/>
              <a:gd name="T2" fmla="*/ 18 w 162"/>
              <a:gd name="T3" fmla="*/ 0 h 18"/>
              <a:gd name="T4" fmla="*/ 0 w 162"/>
              <a:gd name="T5" fmla="*/ 18 h 18"/>
              <a:gd name="T6" fmla="*/ 162 w 162"/>
              <a:gd name="T7" fmla="*/ 18 h 18"/>
              <a:gd name="T8" fmla="*/ 145 w 162"/>
              <a:gd name="T9" fmla="*/ 0 h 18"/>
              <a:gd name="T10" fmla="*/ 62 w 162"/>
              <a:gd name="T11" fmla="*/ 13 h 18"/>
              <a:gd name="T12" fmla="*/ 69 w 162"/>
              <a:gd name="T13" fmla="*/ 6 h 18"/>
              <a:gd name="T14" fmla="*/ 94 w 162"/>
              <a:gd name="T15" fmla="*/ 6 h 18"/>
              <a:gd name="T16" fmla="*/ 100 w 162"/>
              <a:gd name="T17" fmla="*/ 13 h 18"/>
              <a:gd name="T18" fmla="*/ 62 w 162"/>
              <a:gd name="T19" fmla="*/ 1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2" h="18">
                <a:moveTo>
                  <a:pt x="145" y="0"/>
                </a:moveTo>
                <a:lnTo>
                  <a:pt x="18" y="0"/>
                </a:lnTo>
                <a:lnTo>
                  <a:pt x="0" y="18"/>
                </a:lnTo>
                <a:lnTo>
                  <a:pt x="162" y="18"/>
                </a:lnTo>
                <a:lnTo>
                  <a:pt x="145" y="0"/>
                </a:lnTo>
                <a:close/>
                <a:moveTo>
                  <a:pt x="62" y="13"/>
                </a:moveTo>
                <a:lnTo>
                  <a:pt x="69" y="6"/>
                </a:lnTo>
                <a:lnTo>
                  <a:pt x="94" y="6"/>
                </a:lnTo>
                <a:lnTo>
                  <a:pt x="100" y="13"/>
                </a:lnTo>
                <a:lnTo>
                  <a:pt x="62" y="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76" name="出自【趣你的PPT】(微信:qunideppt)：最优质的PPT资源库"/>
          <p:cNvSpPr>
            <a:spLocks/>
          </p:cNvSpPr>
          <p:nvPr/>
        </p:nvSpPr>
        <p:spPr bwMode="auto">
          <a:xfrm>
            <a:off x="3541011" y="2641815"/>
            <a:ext cx="213465" cy="9224"/>
          </a:xfrm>
          <a:custGeom>
            <a:avLst/>
            <a:gdLst>
              <a:gd name="T0" fmla="*/ 9 w 286"/>
              <a:gd name="T1" fmla="*/ 12 h 12"/>
              <a:gd name="T2" fmla="*/ 277 w 286"/>
              <a:gd name="T3" fmla="*/ 12 h 12"/>
              <a:gd name="T4" fmla="*/ 286 w 286"/>
              <a:gd name="T5" fmla="*/ 0 h 12"/>
              <a:gd name="T6" fmla="*/ 0 w 286"/>
              <a:gd name="T7" fmla="*/ 0 h 12"/>
              <a:gd name="T8" fmla="*/ 9 w 286"/>
              <a:gd name="T9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" h="12">
                <a:moveTo>
                  <a:pt x="9" y="12"/>
                </a:moveTo>
                <a:cubicBezTo>
                  <a:pt x="20" y="12"/>
                  <a:pt x="269" y="12"/>
                  <a:pt x="277" y="12"/>
                </a:cubicBezTo>
                <a:cubicBezTo>
                  <a:pt x="286" y="12"/>
                  <a:pt x="286" y="0"/>
                  <a:pt x="28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12"/>
                  <a:pt x="9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77" name="出自【趣你的PPT】(微信:qunideppt)：最优质的PPT资源库"/>
          <p:cNvSpPr>
            <a:spLocks/>
          </p:cNvSpPr>
          <p:nvPr/>
        </p:nvSpPr>
        <p:spPr bwMode="auto">
          <a:xfrm>
            <a:off x="7412373" y="4195368"/>
            <a:ext cx="185794" cy="138358"/>
          </a:xfrm>
          <a:custGeom>
            <a:avLst/>
            <a:gdLst>
              <a:gd name="T0" fmla="*/ 38 w 248"/>
              <a:gd name="T1" fmla="*/ 134 h 184"/>
              <a:gd name="T2" fmla="*/ 39 w 248"/>
              <a:gd name="T3" fmla="*/ 132 h 184"/>
              <a:gd name="T4" fmla="*/ 25 w 248"/>
              <a:gd name="T5" fmla="*/ 93 h 184"/>
              <a:gd name="T6" fmla="*/ 35 w 248"/>
              <a:gd name="T7" fmla="*/ 74 h 184"/>
              <a:gd name="T8" fmla="*/ 183 w 248"/>
              <a:gd name="T9" fmla="*/ 24 h 184"/>
              <a:gd name="T10" fmla="*/ 202 w 248"/>
              <a:gd name="T11" fmla="*/ 33 h 184"/>
              <a:gd name="T12" fmla="*/ 223 w 248"/>
              <a:gd name="T13" fmla="*/ 95 h 184"/>
              <a:gd name="T14" fmla="*/ 248 w 248"/>
              <a:gd name="T15" fmla="*/ 95 h 184"/>
              <a:gd name="T16" fmla="*/ 221 w 248"/>
              <a:gd name="T17" fmla="*/ 15 h 184"/>
              <a:gd name="T18" fmla="*/ 198 w 248"/>
              <a:gd name="T19" fmla="*/ 0 h 184"/>
              <a:gd name="T20" fmla="*/ 9 w 248"/>
              <a:gd name="T21" fmla="*/ 65 h 184"/>
              <a:gd name="T22" fmla="*/ 0 w 248"/>
              <a:gd name="T23" fmla="*/ 90 h 184"/>
              <a:gd name="T24" fmla="*/ 32 w 248"/>
              <a:gd name="T25" fmla="*/ 184 h 184"/>
              <a:gd name="T26" fmla="*/ 38 w 248"/>
              <a:gd name="T27" fmla="*/ 183 h 184"/>
              <a:gd name="T28" fmla="*/ 38 w 248"/>
              <a:gd name="T29" fmla="*/ 133 h 184"/>
              <a:gd name="T30" fmla="*/ 38 w 248"/>
              <a:gd name="T31" fmla="*/ 13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48" h="184">
                <a:moveTo>
                  <a:pt x="38" y="134"/>
                </a:moveTo>
                <a:cubicBezTo>
                  <a:pt x="38" y="134"/>
                  <a:pt x="39" y="133"/>
                  <a:pt x="39" y="132"/>
                </a:cubicBezTo>
                <a:cubicBezTo>
                  <a:pt x="25" y="93"/>
                  <a:pt x="25" y="93"/>
                  <a:pt x="25" y="93"/>
                </a:cubicBezTo>
                <a:cubicBezTo>
                  <a:pt x="25" y="93"/>
                  <a:pt x="34" y="86"/>
                  <a:pt x="35" y="74"/>
                </a:cubicBezTo>
                <a:cubicBezTo>
                  <a:pt x="183" y="24"/>
                  <a:pt x="183" y="24"/>
                  <a:pt x="183" y="24"/>
                </a:cubicBezTo>
                <a:cubicBezTo>
                  <a:pt x="190" y="32"/>
                  <a:pt x="202" y="33"/>
                  <a:pt x="202" y="33"/>
                </a:cubicBezTo>
                <a:cubicBezTo>
                  <a:pt x="223" y="95"/>
                  <a:pt x="223" y="95"/>
                  <a:pt x="223" y="95"/>
                </a:cubicBezTo>
                <a:cubicBezTo>
                  <a:pt x="248" y="95"/>
                  <a:pt x="248" y="95"/>
                  <a:pt x="248" y="95"/>
                </a:cubicBezTo>
                <a:cubicBezTo>
                  <a:pt x="221" y="15"/>
                  <a:pt x="221" y="15"/>
                  <a:pt x="221" y="15"/>
                </a:cubicBezTo>
                <a:cubicBezTo>
                  <a:pt x="221" y="15"/>
                  <a:pt x="206" y="20"/>
                  <a:pt x="198" y="0"/>
                </a:cubicBezTo>
                <a:cubicBezTo>
                  <a:pt x="9" y="65"/>
                  <a:pt x="9" y="65"/>
                  <a:pt x="9" y="65"/>
                </a:cubicBezTo>
                <a:cubicBezTo>
                  <a:pt x="15" y="85"/>
                  <a:pt x="0" y="90"/>
                  <a:pt x="0" y="90"/>
                </a:cubicBezTo>
                <a:cubicBezTo>
                  <a:pt x="32" y="184"/>
                  <a:pt x="32" y="184"/>
                  <a:pt x="32" y="184"/>
                </a:cubicBezTo>
                <a:cubicBezTo>
                  <a:pt x="32" y="184"/>
                  <a:pt x="35" y="183"/>
                  <a:pt x="38" y="183"/>
                </a:cubicBezTo>
                <a:cubicBezTo>
                  <a:pt x="38" y="133"/>
                  <a:pt x="38" y="133"/>
                  <a:pt x="38" y="133"/>
                </a:cubicBezTo>
                <a:cubicBezTo>
                  <a:pt x="38" y="134"/>
                  <a:pt x="38" y="134"/>
                  <a:pt x="38" y="1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78" name="出自【趣你的PPT】(微信:qunideppt)：最优质的PPT资源库"/>
          <p:cNvSpPr>
            <a:spLocks/>
          </p:cNvSpPr>
          <p:nvPr/>
        </p:nvSpPr>
        <p:spPr bwMode="auto">
          <a:xfrm>
            <a:off x="7442680" y="4224357"/>
            <a:ext cx="126498" cy="61931"/>
          </a:xfrm>
          <a:custGeom>
            <a:avLst/>
            <a:gdLst>
              <a:gd name="T0" fmla="*/ 139 w 170"/>
              <a:gd name="T1" fmla="*/ 0 h 84"/>
              <a:gd name="T2" fmla="*/ 7 w 170"/>
              <a:gd name="T3" fmla="*/ 45 h 84"/>
              <a:gd name="T4" fmla="*/ 0 w 170"/>
              <a:gd name="T5" fmla="*/ 59 h 84"/>
              <a:gd name="T6" fmla="*/ 9 w 170"/>
              <a:gd name="T7" fmla="*/ 84 h 84"/>
              <a:gd name="T8" fmla="*/ 14 w 170"/>
              <a:gd name="T9" fmla="*/ 79 h 84"/>
              <a:gd name="T10" fmla="*/ 13 w 170"/>
              <a:gd name="T11" fmla="*/ 79 h 84"/>
              <a:gd name="T12" fmla="*/ 13 w 170"/>
              <a:gd name="T13" fmla="*/ 79 h 84"/>
              <a:gd name="T14" fmla="*/ 13 w 170"/>
              <a:gd name="T15" fmla="*/ 79 h 84"/>
              <a:gd name="T16" fmla="*/ 13 w 170"/>
              <a:gd name="T17" fmla="*/ 79 h 84"/>
              <a:gd name="T18" fmla="*/ 15 w 170"/>
              <a:gd name="T19" fmla="*/ 73 h 84"/>
              <a:gd name="T20" fmla="*/ 31 w 170"/>
              <a:gd name="T21" fmla="*/ 57 h 84"/>
              <a:gd name="T22" fmla="*/ 170 w 170"/>
              <a:gd name="T23" fmla="*/ 57 h 84"/>
              <a:gd name="T24" fmla="*/ 153 w 170"/>
              <a:gd name="T25" fmla="*/ 7 h 84"/>
              <a:gd name="T26" fmla="*/ 139 w 170"/>
              <a:gd name="T27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70" h="84">
                <a:moveTo>
                  <a:pt x="139" y="0"/>
                </a:moveTo>
                <a:cubicBezTo>
                  <a:pt x="7" y="45"/>
                  <a:pt x="7" y="45"/>
                  <a:pt x="7" y="45"/>
                </a:cubicBezTo>
                <a:cubicBezTo>
                  <a:pt x="6" y="51"/>
                  <a:pt x="3" y="56"/>
                  <a:pt x="0" y="59"/>
                </a:cubicBezTo>
                <a:cubicBezTo>
                  <a:pt x="9" y="84"/>
                  <a:pt x="9" y="84"/>
                  <a:pt x="9" y="84"/>
                </a:cubicBezTo>
                <a:cubicBezTo>
                  <a:pt x="11" y="82"/>
                  <a:pt x="12" y="79"/>
                  <a:pt x="14" y="79"/>
                </a:cubicBezTo>
                <a:cubicBezTo>
                  <a:pt x="14" y="79"/>
                  <a:pt x="13" y="79"/>
                  <a:pt x="13" y="79"/>
                </a:cubicBezTo>
                <a:cubicBezTo>
                  <a:pt x="13" y="79"/>
                  <a:pt x="13" y="79"/>
                  <a:pt x="13" y="79"/>
                </a:cubicBezTo>
                <a:cubicBezTo>
                  <a:pt x="13" y="79"/>
                  <a:pt x="13" y="79"/>
                  <a:pt x="13" y="79"/>
                </a:cubicBezTo>
                <a:cubicBezTo>
                  <a:pt x="13" y="79"/>
                  <a:pt x="13" y="79"/>
                  <a:pt x="13" y="79"/>
                </a:cubicBezTo>
                <a:cubicBezTo>
                  <a:pt x="14" y="79"/>
                  <a:pt x="14" y="77"/>
                  <a:pt x="15" y="73"/>
                </a:cubicBezTo>
                <a:cubicBezTo>
                  <a:pt x="15" y="64"/>
                  <a:pt x="22" y="57"/>
                  <a:pt x="31" y="57"/>
                </a:cubicBezTo>
                <a:cubicBezTo>
                  <a:pt x="170" y="57"/>
                  <a:pt x="170" y="57"/>
                  <a:pt x="170" y="57"/>
                </a:cubicBezTo>
                <a:cubicBezTo>
                  <a:pt x="153" y="7"/>
                  <a:pt x="153" y="7"/>
                  <a:pt x="153" y="7"/>
                </a:cubicBezTo>
                <a:cubicBezTo>
                  <a:pt x="149" y="6"/>
                  <a:pt x="144" y="4"/>
                  <a:pt x="13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53222" y="4279700"/>
            <a:ext cx="175253" cy="105415"/>
          </a:xfrm>
          <a:custGeom>
            <a:avLst/>
            <a:gdLst>
              <a:gd name="T0" fmla="*/ 217 w 234"/>
              <a:gd name="T1" fmla="*/ 0 h 141"/>
              <a:gd name="T2" fmla="*/ 17 w 234"/>
              <a:gd name="T3" fmla="*/ 0 h 141"/>
              <a:gd name="T4" fmla="*/ 0 w 234"/>
              <a:gd name="T5" fmla="*/ 21 h 141"/>
              <a:gd name="T6" fmla="*/ 0 w 234"/>
              <a:gd name="T7" fmla="*/ 119 h 141"/>
              <a:gd name="T8" fmla="*/ 17 w 234"/>
              <a:gd name="T9" fmla="*/ 141 h 141"/>
              <a:gd name="T10" fmla="*/ 217 w 234"/>
              <a:gd name="T11" fmla="*/ 141 h 141"/>
              <a:gd name="T12" fmla="*/ 234 w 234"/>
              <a:gd name="T13" fmla="*/ 119 h 141"/>
              <a:gd name="T14" fmla="*/ 234 w 234"/>
              <a:gd name="T15" fmla="*/ 21 h 141"/>
              <a:gd name="T16" fmla="*/ 217 w 234"/>
              <a:gd name="T17" fmla="*/ 0 h 141"/>
              <a:gd name="T18" fmla="*/ 210 w 234"/>
              <a:gd name="T19" fmla="*/ 109 h 141"/>
              <a:gd name="T20" fmla="*/ 195 w 234"/>
              <a:gd name="T21" fmla="*/ 124 h 141"/>
              <a:gd name="T22" fmla="*/ 38 w 234"/>
              <a:gd name="T23" fmla="*/ 124 h 141"/>
              <a:gd name="T24" fmla="*/ 24 w 234"/>
              <a:gd name="T25" fmla="*/ 109 h 141"/>
              <a:gd name="T26" fmla="*/ 24 w 234"/>
              <a:gd name="T27" fmla="*/ 31 h 141"/>
              <a:gd name="T28" fmla="*/ 38 w 234"/>
              <a:gd name="T29" fmla="*/ 17 h 141"/>
              <a:gd name="T30" fmla="*/ 195 w 234"/>
              <a:gd name="T31" fmla="*/ 17 h 141"/>
              <a:gd name="T32" fmla="*/ 210 w 234"/>
              <a:gd name="T33" fmla="*/ 31 h 141"/>
              <a:gd name="T34" fmla="*/ 210 w 234"/>
              <a:gd name="T35" fmla="*/ 109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34" h="141">
                <a:moveTo>
                  <a:pt x="217" y="0"/>
                </a:moveTo>
                <a:cubicBezTo>
                  <a:pt x="17" y="0"/>
                  <a:pt x="17" y="0"/>
                  <a:pt x="17" y="0"/>
                </a:cubicBezTo>
                <a:cubicBezTo>
                  <a:pt x="16" y="21"/>
                  <a:pt x="0" y="21"/>
                  <a:pt x="0" y="21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119"/>
                  <a:pt x="17" y="120"/>
                  <a:pt x="17" y="141"/>
                </a:cubicBezTo>
                <a:cubicBezTo>
                  <a:pt x="217" y="141"/>
                  <a:pt x="217" y="141"/>
                  <a:pt x="217" y="141"/>
                </a:cubicBezTo>
                <a:cubicBezTo>
                  <a:pt x="217" y="120"/>
                  <a:pt x="234" y="119"/>
                  <a:pt x="234" y="119"/>
                </a:cubicBezTo>
                <a:cubicBezTo>
                  <a:pt x="234" y="21"/>
                  <a:pt x="234" y="21"/>
                  <a:pt x="234" y="21"/>
                </a:cubicBezTo>
                <a:cubicBezTo>
                  <a:pt x="234" y="21"/>
                  <a:pt x="218" y="21"/>
                  <a:pt x="217" y="0"/>
                </a:cubicBezTo>
                <a:close/>
                <a:moveTo>
                  <a:pt x="210" y="109"/>
                </a:moveTo>
                <a:cubicBezTo>
                  <a:pt x="210" y="109"/>
                  <a:pt x="199" y="113"/>
                  <a:pt x="195" y="124"/>
                </a:cubicBezTo>
                <a:cubicBezTo>
                  <a:pt x="38" y="124"/>
                  <a:pt x="38" y="124"/>
                  <a:pt x="38" y="124"/>
                </a:cubicBezTo>
                <a:cubicBezTo>
                  <a:pt x="35" y="113"/>
                  <a:pt x="24" y="109"/>
                  <a:pt x="24" y="109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34" y="27"/>
                  <a:pt x="38" y="17"/>
                </a:cubicBezTo>
                <a:cubicBezTo>
                  <a:pt x="195" y="17"/>
                  <a:pt x="195" y="17"/>
                  <a:pt x="195" y="17"/>
                </a:cubicBezTo>
                <a:cubicBezTo>
                  <a:pt x="199" y="27"/>
                  <a:pt x="210" y="31"/>
                  <a:pt x="210" y="31"/>
                </a:cubicBezTo>
                <a:lnTo>
                  <a:pt x="210" y="1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80" name="出自【趣你的PPT】(微信:qunideppt)：最优质的PPT资源库"/>
          <p:cNvSpPr>
            <a:spLocks/>
          </p:cNvSpPr>
          <p:nvPr/>
        </p:nvSpPr>
        <p:spPr bwMode="auto">
          <a:xfrm>
            <a:off x="7479575" y="4300783"/>
            <a:ext cx="121227" cy="61931"/>
          </a:xfrm>
          <a:custGeom>
            <a:avLst/>
            <a:gdLst>
              <a:gd name="T0" fmla="*/ 12 w 161"/>
              <a:gd name="T1" fmla="*/ 83 h 83"/>
              <a:gd name="T2" fmla="*/ 150 w 161"/>
              <a:gd name="T3" fmla="*/ 83 h 83"/>
              <a:gd name="T4" fmla="*/ 161 w 161"/>
              <a:gd name="T5" fmla="*/ 71 h 83"/>
              <a:gd name="T6" fmla="*/ 161 w 161"/>
              <a:gd name="T7" fmla="*/ 11 h 83"/>
              <a:gd name="T8" fmla="*/ 150 w 161"/>
              <a:gd name="T9" fmla="*/ 0 h 83"/>
              <a:gd name="T10" fmla="*/ 11 w 161"/>
              <a:gd name="T11" fmla="*/ 0 h 83"/>
              <a:gd name="T12" fmla="*/ 0 w 161"/>
              <a:gd name="T13" fmla="*/ 11 h 83"/>
              <a:gd name="T14" fmla="*/ 0 w 161"/>
              <a:gd name="T15" fmla="*/ 71 h 83"/>
              <a:gd name="T16" fmla="*/ 12 w 161"/>
              <a:gd name="T17" fmla="*/ 83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1" h="83">
                <a:moveTo>
                  <a:pt x="12" y="83"/>
                </a:moveTo>
                <a:cubicBezTo>
                  <a:pt x="150" y="83"/>
                  <a:pt x="150" y="83"/>
                  <a:pt x="150" y="83"/>
                </a:cubicBezTo>
                <a:cubicBezTo>
                  <a:pt x="153" y="77"/>
                  <a:pt x="158" y="73"/>
                  <a:pt x="161" y="71"/>
                </a:cubicBezTo>
                <a:cubicBezTo>
                  <a:pt x="161" y="11"/>
                  <a:pt x="161" y="11"/>
                  <a:pt x="161" y="11"/>
                </a:cubicBezTo>
                <a:cubicBezTo>
                  <a:pt x="158" y="9"/>
                  <a:pt x="154" y="5"/>
                  <a:pt x="150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8" y="5"/>
                  <a:pt x="4" y="9"/>
                  <a:pt x="0" y="11"/>
                </a:cubicBezTo>
                <a:cubicBezTo>
                  <a:pt x="0" y="71"/>
                  <a:pt x="0" y="71"/>
                  <a:pt x="0" y="71"/>
                </a:cubicBezTo>
                <a:cubicBezTo>
                  <a:pt x="4" y="73"/>
                  <a:pt x="8" y="77"/>
                  <a:pt x="12" y="8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81" name="出自【趣你的PPT】(微信:qunideppt)：最优质的PPT资源库"/>
          <p:cNvSpPr>
            <a:spLocks/>
          </p:cNvSpPr>
          <p:nvPr/>
        </p:nvSpPr>
        <p:spPr bwMode="auto">
          <a:xfrm>
            <a:off x="7847210" y="4317911"/>
            <a:ext cx="209513" cy="80379"/>
          </a:xfrm>
          <a:custGeom>
            <a:avLst/>
            <a:gdLst>
              <a:gd name="T0" fmla="*/ 34 w 280"/>
              <a:gd name="T1" fmla="*/ 75 h 108"/>
              <a:gd name="T2" fmla="*/ 10 w 280"/>
              <a:gd name="T3" fmla="*/ 75 h 108"/>
              <a:gd name="T4" fmla="*/ 0 w 280"/>
              <a:gd name="T5" fmla="*/ 85 h 108"/>
              <a:gd name="T6" fmla="*/ 0 w 280"/>
              <a:gd name="T7" fmla="*/ 98 h 108"/>
              <a:gd name="T8" fmla="*/ 10 w 280"/>
              <a:gd name="T9" fmla="*/ 108 h 108"/>
              <a:gd name="T10" fmla="*/ 270 w 280"/>
              <a:gd name="T11" fmla="*/ 108 h 108"/>
              <a:gd name="T12" fmla="*/ 280 w 280"/>
              <a:gd name="T13" fmla="*/ 98 h 108"/>
              <a:gd name="T14" fmla="*/ 280 w 280"/>
              <a:gd name="T15" fmla="*/ 85 h 108"/>
              <a:gd name="T16" fmla="*/ 270 w 280"/>
              <a:gd name="T17" fmla="*/ 75 h 108"/>
              <a:gd name="T18" fmla="*/ 248 w 280"/>
              <a:gd name="T19" fmla="*/ 75 h 108"/>
              <a:gd name="T20" fmla="*/ 220 w 280"/>
              <a:gd name="T21" fmla="*/ 0 h 108"/>
              <a:gd name="T22" fmla="*/ 62 w 280"/>
              <a:gd name="T23" fmla="*/ 0 h 108"/>
              <a:gd name="T24" fmla="*/ 34 w 280"/>
              <a:gd name="T25" fmla="*/ 75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" h="108">
                <a:moveTo>
                  <a:pt x="34" y="75"/>
                </a:moveTo>
                <a:cubicBezTo>
                  <a:pt x="10" y="75"/>
                  <a:pt x="10" y="75"/>
                  <a:pt x="10" y="75"/>
                </a:cubicBezTo>
                <a:cubicBezTo>
                  <a:pt x="5" y="75"/>
                  <a:pt x="0" y="79"/>
                  <a:pt x="0" y="85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03"/>
                  <a:pt x="5" y="108"/>
                  <a:pt x="10" y="108"/>
                </a:cubicBezTo>
                <a:cubicBezTo>
                  <a:pt x="270" y="108"/>
                  <a:pt x="270" y="108"/>
                  <a:pt x="270" y="108"/>
                </a:cubicBezTo>
                <a:cubicBezTo>
                  <a:pt x="276" y="108"/>
                  <a:pt x="280" y="103"/>
                  <a:pt x="280" y="98"/>
                </a:cubicBezTo>
                <a:cubicBezTo>
                  <a:pt x="280" y="85"/>
                  <a:pt x="280" y="85"/>
                  <a:pt x="280" y="85"/>
                </a:cubicBezTo>
                <a:cubicBezTo>
                  <a:pt x="280" y="79"/>
                  <a:pt x="276" y="75"/>
                  <a:pt x="270" y="75"/>
                </a:cubicBezTo>
                <a:cubicBezTo>
                  <a:pt x="248" y="75"/>
                  <a:pt x="248" y="75"/>
                  <a:pt x="248" y="75"/>
                </a:cubicBezTo>
                <a:cubicBezTo>
                  <a:pt x="220" y="0"/>
                  <a:pt x="220" y="0"/>
                  <a:pt x="220" y="0"/>
                </a:cubicBezTo>
                <a:cubicBezTo>
                  <a:pt x="62" y="0"/>
                  <a:pt x="62" y="0"/>
                  <a:pt x="62" y="0"/>
                </a:cubicBezTo>
                <a:lnTo>
                  <a:pt x="34" y="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82" name="出自【趣你的PPT】(微信:qunideppt)：最优质的PPT资源库"/>
          <p:cNvSpPr>
            <a:spLocks/>
          </p:cNvSpPr>
          <p:nvPr/>
        </p:nvSpPr>
        <p:spPr bwMode="auto">
          <a:xfrm>
            <a:off x="7923635" y="4182191"/>
            <a:ext cx="57978" cy="56661"/>
          </a:xfrm>
          <a:custGeom>
            <a:avLst/>
            <a:gdLst>
              <a:gd name="T0" fmla="*/ 54 w 78"/>
              <a:gd name="T1" fmla="*/ 9 h 75"/>
              <a:gd name="T2" fmla="*/ 39 w 78"/>
              <a:gd name="T3" fmla="*/ 0 h 75"/>
              <a:gd name="T4" fmla="*/ 24 w 78"/>
              <a:gd name="T5" fmla="*/ 10 h 75"/>
              <a:gd name="T6" fmla="*/ 0 w 78"/>
              <a:gd name="T7" fmla="*/ 75 h 75"/>
              <a:gd name="T8" fmla="*/ 78 w 78"/>
              <a:gd name="T9" fmla="*/ 75 h 75"/>
              <a:gd name="T10" fmla="*/ 54 w 78"/>
              <a:gd name="T11" fmla="*/ 9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8" h="75">
                <a:moveTo>
                  <a:pt x="54" y="9"/>
                </a:moveTo>
                <a:cubicBezTo>
                  <a:pt x="54" y="9"/>
                  <a:pt x="52" y="0"/>
                  <a:pt x="39" y="0"/>
                </a:cubicBezTo>
                <a:cubicBezTo>
                  <a:pt x="26" y="0"/>
                  <a:pt x="24" y="10"/>
                  <a:pt x="24" y="10"/>
                </a:cubicBezTo>
                <a:cubicBezTo>
                  <a:pt x="0" y="75"/>
                  <a:pt x="0" y="75"/>
                  <a:pt x="0" y="75"/>
                </a:cubicBezTo>
                <a:cubicBezTo>
                  <a:pt x="78" y="75"/>
                  <a:pt x="78" y="75"/>
                  <a:pt x="78" y="75"/>
                </a:cubicBezTo>
                <a:lnTo>
                  <a:pt x="54" y="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83" name="出自【趣你的PPT】(微信:qunideppt)：最优质的PPT资源库"/>
          <p:cNvSpPr>
            <a:spLocks/>
          </p:cNvSpPr>
          <p:nvPr/>
        </p:nvSpPr>
        <p:spPr bwMode="auto">
          <a:xfrm>
            <a:off x="7901234" y="4259934"/>
            <a:ext cx="101463" cy="36895"/>
          </a:xfrm>
          <a:custGeom>
            <a:avLst/>
            <a:gdLst>
              <a:gd name="T0" fmla="*/ 10 w 77"/>
              <a:gd name="T1" fmla="*/ 0 h 28"/>
              <a:gd name="T2" fmla="*/ 0 w 77"/>
              <a:gd name="T3" fmla="*/ 28 h 28"/>
              <a:gd name="T4" fmla="*/ 77 w 77"/>
              <a:gd name="T5" fmla="*/ 28 h 28"/>
              <a:gd name="T6" fmla="*/ 67 w 77"/>
              <a:gd name="T7" fmla="*/ 0 h 28"/>
              <a:gd name="T8" fmla="*/ 10 w 77"/>
              <a:gd name="T9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" h="28">
                <a:moveTo>
                  <a:pt x="10" y="0"/>
                </a:moveTo>
                <a:lnTo>
                  <a:pt x="0" y="28"/>
                </a:lnTo>
                <a:lnTo>
                  <a:pt x="77" y="28"/>
                </a:lnTo>
                <a:lnTo>
                  <a:pt x="67" y="0"/>
                </a:lnTo>
                <a:lnTo>
                  <a:pt x="1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5476" y="4613073"/>
            <a:ext cx="179205" cy="214784"/>
          </a:xfrm>
          <a:custGeom>
            <a:avLst/>
            <a:gdLst>
              <a:gd name="T0" fmla="*/ 241 w 241"/>
              <a:gd name="T1" fmla="*/ 30 h 288"/>
              <a:gd name="T2" fmla="*/ 129 w 241"/>
              <a:gd name="T3" fmla="*/ 30 h 288"/>
              <a:gd name="T4" fmla="*/ 129 w 241"/>
              <a:gd name="T5" fmla="*/ 10 h 288"/>
              <a:gd name="T6" fmla="*/ 119 w 241"/>
              <a:gd name="T7" fmla="*/ 0 h 288"/>
              <a:gd name="T8" fmla="*/ 109 w 241"/>
              <a:gd name="T9" fmla="*/ 10 h 288"/>
              <a:gd name="T10" fmla="*/ 109 w 241"/>
              <a:gd name="T11" fmla="*/ 30 h 288"/>
              <a:gd name="T12" fmla="*/ 0 w 241"/>
              <a:gd name="T13" fmla="*/ 30 h 288"/>
              <a:gd name="T14" fmla="*/ 0 w 241"/>
              <a:gd name="T15" fmla="*/ 196 h 288"/>
              <a:gd name="T16" fmla="*/ 75 w 241"/>
              <a:gd name="T17" fmla="*/ 196 h 288"/>
              <a:gd name="T18" fmla="*/ 45 w 241"/>
              <a:gd name="T19" fmla="*/ 272 h 288"/>
              <a:gd name="T20" fmla="*/ 52 w 241"/>
              <a:gd name="T21" fmla="*/ 288 h 288"/>
              <a:gd name="T22" fmla="*/ 56 w 241"/>
              <a:gd name="T23" fmla="*/ 288 h 288"/>
              <a:gd name="T24" fmla="*/ 67 w 241"/>
              <a:gd name="T25" fmla="*/ 281 h 288"/>
              <a:gd name="T26" fmla="*/ 100 w 241"/>
              <a:gd name="T27" fmla="*/ 196 h 288"/>
              <a:gd name="T28" fmla="*/ 138 w 241"/>
              <a:gd name="T29" fmla="*/ 196 h 288"/>
              <a:gd name="T30" fmla="*/ 171 w 241"/>
              <a:gd name="T31" fmla="*/ 281 h 288"/>
              <a:gd name="T32" fmla="*/ 182 w 241"/>
              <a:gd name="T33" fmla="*/ 288 h 288"/>
              <a:gd name="T34" fmla="*/ 186 w 241"/>
              <a:gd name="T35" fmla="*/ 288 h 288"/>
              <a:gd name="T36" fmla="*/ 193 w 241"/>
              <a:gd name="T37" fmla="*/ 272 h 288"/>
              <a:gd name="T38" fmla="*/ 164 w 241"/>
              <a:gd name="T39" fmla="*/ 196 h 288"/>
              <a:gd name="T40" fmla="*/ 241 w 241"/>
              <a:gd name="T41" fmla="*/ 196 h 288"/>
              <a:gd name="T42" fmla="*/ 241 w 241"/>
              <a:gd name="T43" fmla="*/ 30 h 288"/>
              <a:gd name="T44" fmla="*/ 218 w 241"/>
              <a:gd name="T45" fmla="*/ 172 h 288"/>
              <a:gd name="T46" fmla="*/ 23 w 241"/>
              <a:gd name="T47" fmla="*/ 172 h 288"/>
              <a:gd name="T48" fmla="*/ 23 w 241"/>
              <a:gd name="T49" fmla="*/ 53 h 288"/>
              <a:gd name="T50" fmla="*/ 218 w 241"/>
              <a:gd name="T51" fmla="*/ 53 h 288"/>
              <a:gd name="T52" fmla="*/ 218 w 241"/>
              <a:gd name="T53" fmla="*/ 172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41" h="288">
                <a:moveTo>
                  <a:pt x="241" y="30"/>
                </a:moveTo>
                <a:cubicBezTo>
                  <a:pt x="129" y="30"/>
                  <a:pt x="129" y="30"/>
                  <a:pt x="129" y="30"/>
                </a:cubicBezTo>
                <a:cubicBezTo>
                  <a:pt x="129" y="10"/>
                  <a:pt x="129" y="10"/>
                  <a:pt x="129" y="10"/>
                </a:cubicBezTo>
                <a:cubicBezTo>
                  <a:pt x="129" y="5"/>
                  <a:pt x="125" y="0"/>
                  <a:pt x="119" y="0"/>
                </a:cubicBezTo>
                <a:cubicBezTo>
                  <a:pt x="114" y="0"/>
                  <a:pt x="109" y="5"/>
                  <a:pt x="109" y="10"/>
                </a:cubicBezTo>
                <a:cubicBezTo>
                  <a:pt x="109" y="30"/>
                  <a:pt x="109" y="30"/>
                  <a:pt x="109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96"/>
                  <a:pt x="0" y="196"/>
                  <a:pt x="0" y="196"/>
                </a:cubicBezTo>
                <a:cubicBezTo>
                  <a:pt x="75" y="196"/>
                  <a:pt x="75" y="196"/>
                  <a:pt x="75" y="196"/>
                </a:cubicBezTo>
                <a:cubicBezTo>
                  <a:pt x="45" y="272"/>
                  <a:pt x="45" y="272"/>
                  <a:pt x="45" y="272"/>
                </a:cubicBezTo>
                <a:cubicBezTo>
                  <a:pt x="43" y="278"/>
                  <a:pt x="46" y="285"/>
                  <a:pt x="52" y="288"/>
                </a:cubicBezTo>
                <a:cubicBezTo>
                  <a:pt x="53" y="288"/>
                  <a:pt x="55" y="288"/>
                  <a:pt x="56" y="288"/>
                </a:cubicBezTo>
                <a:cubicBezTo>
                  <a:pt x="61" y="288"/>
                  <a:pt x="65" y="286"/>
                  <a:pt x="67" y="281"/>
                </a:cubicBezTo>
                <a:cubicBezTo>
                  <a:pt x="100" y="196"/>
                  <a:pt x="100" y="196"/>
                  <a:pt x="100" y="196"/>
                </a:cubicBezTo>
                <a:cubicBezTo>
                  <a:pt x="138" y="196"/>
                  <a:pt x="138" y="196"/>
                  <a:pt x="138" y="196"/>
                </a:cubicBezTo>
                <a:cubicBezTo>
                  <a:pt x="171" y="281"/>
                  <a:pt x="171" y="281"/>
                  <a:pt x="171" y="281"/>
                </a:cubicBezTo>
                <a:cubicBezTo>
                  <a:pt x="173" y="286"/>
                  <a:pt x="177" y="288"/>
                  <a:pt x="182" y="288"/>
                </a:cubicBezTo>
                <a:cubicBezTo>
                  <a:pt x="184" y="288"/>
                  <a:pt x="185" y="288"/>
                  <a:pt x="186" y="288"/>
                </a:cubicBezTo>
                <a:cubicBezTo>
                  <a:pt x="193" y="285"/>
                  <a:pt x="196" y="278"/>
                  <a:pt x="193" y="272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241" y="196"/>
                  <a:pt x="241" y="196"/>
                  <a:pt x="241" y="196"/>
                </a:cubicBezTo>
                <a:lnTo>
                  <a:pt x="241" y="30"/>
                </a:lnTo>
                <a:close/>
                <a:moveTo>
                  <a:pt x="218" y="172"/>
                </a:moveTo>
                <a:cubicBezTo>
                  <a:pt x="23" y="172"/>
                  <a:pt x="23" y="172"/>
                  <a:pt x="23" y="172"/>
                </a:cubicBezTo>
                <a:cubicBezTo>
                  <a:pt x="23" y="53"/>
                  <a:pt x="23" y="53"/>
                  <a:pt x="23" y="53"/>
                </a:cubicBezTo>
                <a:cubicBezTo>
                  <a:pt x="218" y="53"/>
                  <a:pt x="218" y="53"/>
                  <a:pt x="218" y="53"/>
                </a:cubicBezTo>
                <a:lnTo>
                  <a:pt x="218" y="1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86" name="出自【趣你的PPT】(微信:qunideppt)：最优质的PPT资源库"/>
          <p:cNvSpPr>
            <a:spLocks/>
          </p:cNvSpPr>
          <p:nvPr/>
        </p:nvSpPr>
        <p:spPr bwMode="auto">
          <a:xfrm>
            <a:off x="1004464" y="4667099"/>
            <a:ext cx="118592" cy="61932"/>
          </a:xfrm>
          <a:custGeom>
            <a:avLst/>
            <a:gdLst>
              <a:gd name="T0" fmla="*/ 5 w 90"/>
              <a:gd name="T1" fmla="*/ 47 h 47"/>
              <a:gd name="T2" fmla="*/ 36 w 90"/>
              <a:gd name="T3" fmla="*/ 26 h 47"/>
              <a:gd name="T4" fmla="*/ 43 w 90"/>
              <a:gd name="T5" fmla="*/ 37 h 47"/>
              <a:gd name="T6" fmla="*/ 76 w 90"/>
              <a:gd name="T7" fmla="*/ 15 h 47"/>
              <a:gd name="T8" fmla="*/ 81 w 90"/>
              <a:gd name="T9" fmla="*/ 21 h 47"/>
              <a:gd name="T10" fmla="*/ 90 w 90"/>
              <a:gd name="T11" fmla="*/ 0 h 47"/>
              <a:gd name="T12" fmla="*/ 67 w 90"/>
              <a:gd name="T13" fmla="*/ 1 h 47"/>
              <a:gd name="T14" fmla="*/ 72 w 90"/>
              <a:gd name="T15" fmla="*/ 7 h 47"/>
              <a:gd name="T16" fmla="*/ 46 w 90"/>
              <a:gd name="T17" fmla="*/ 25 h 47"/>
              <a:gd name="T18" fmla="*/ 38 w 90"/>
              <a:gd name="T19" fmla="*/ 14 h 47"/>
              <a:gd name="T20" fmla="*/ 0 w 90"/>
              <a:gd name="T21" fmla="*/ 39 h 47"/>
              <a:gd name="T22" fmla="*/ 5 w 90"/>
              <a:gd name="T23" fmla="*/ 47 h 47"/>
              <a:gd name="T24" fmla="*/ 5 w 90"/>
              <a:gd name="T25" fmla="*/ 47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0" h="47">
                <a:moveTo>
                  <a:pt x="5" y="47"/>
                </a:moveTo>
                <a:lnTo>
                  <a:pt x="36" y="26"/>
                </a:lnTo>
                <a:lnTo>
                  <a:pt x="43" y="37"/>
                </a:lnTo>
                <a:lnTo>
                  <a:pt x="76" y="15"/>
                </a:lnTo>
                <a:lnTo>
                  <a:pt x="81" y="21"/>
                </a:lnTo>
                <a:lnTo>
                  <a:pt x="90" y="0"/>
                </a:lnTo>
                <a:lnTo>
                  <a:pt x="67" y="1"/>
                </a:lnTo>
                <a:lnTo>
                  <a:pt x="72" y="7"/>
                </a:lnTo>
                <a:lnTo>
                  <a:pt x="46" y="25"/>
                </a:lnTo>
                <a:lnTo>
                  <a:pt x="38" y="14"/>
                </a:lnTo>
                <a:lnTo>
                  <a:pt x="0" y="39"/>
                </a:lnTo>
                <a:lnTo>
                  <a:pt x="5" y="47"/>
                </a:lnTo>
                <a:lnTo>
                  <a:pt x="5" y="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31026" y="4659192"/>
            <a:ext cx="214784" cy="122546"/>
          </a:xfrm>
          <a:custGeom>
            <a:avLst/>
            <a:gdLst>
              <a:gd name="T0" fmla="*/ 247 w 288"/>
              <a:gd name="T1" fmla="*/ 82 h 164"/>
              <a:gd name="T2" fmla="*/ 288 w 288"/>
              <a:gd name="T3" fmla="*/ 69 h 164"/>
              <a:gd name="T4" fmla="*/ 253 w 288"/>
              <a:gd name="T5" fmla="*/ 52 h 164"/>
              <a:gd name="T6" fmla="*/ 198 w 288"/>
              <a:gd name="T7" fmla="*/ 0 h 164"/>
              <a:gd name="T8" fmla="*/ 142 w 288"/>
              <a:gd name="T9" fmla="*/ 56 h 164"/>
              <a:gd name="T10" fmla="*/ 142 w 288"/>
              <a:gd name="T11" fmla="*/ 57 h 164"/>
              <a:gd name="T12" fmla="*/ 135 w 288"/>
              <a:gd name="T13" fmla="*/ 66 h 164"/>
              <a:gd name="T14" fmla="*/ 62 w 288"/>
              <a:gd name="T15" fmla="*/ 52 h 164"/>
              <a:gd name="T16" fmla="*/ 89 w 288"/>
              <a:gd name="T17" fmla="*/ 99 h 164"/>
              <a:gd name="T18" fmla="*/ 0 w 288"/>
              <a:gd name="T19" fmla="*/ 94 h 164"/>
              <a:gd name="T20" fmla="*/ 126 w 288"/>
              <a:gd name="T21" fmla="*/ 164 h 164"/>
              <a:gd name="T22" fmla="*/ 232 w 288"/>
              <a:gd name="T23" fmla="*/ 99 h 164"/>
              <a:gd name="T24" fmla="*/ 247 w 288"/>
              <a:gd name="T25" fmla="*/ 82 h 164"/>
              <a:gd name="T26" fmla="*/ 210 w 288"/>
              <a:gd name="T27" fmla="*/ 28 h 164"/>
              <a:gd name="T28" fmla="*/ 225 w 288"/>
              <a:gd name="T29" fmla="*/ 43 h 164"/>
              <a:gd name="T30" fmla="*/ 210 w 288"/>
              <a:gd name="T31" fmla="*/ 59 h 164"/>
              <a:gd name="T32" fmla="*/ 194 w 288"/>
              <a:gd name="T33" fmla="*/ 43 h 164"/>
              <a:gd name="T34" fmla="*/ 210 w 288"/>
              <a:gd name="T35" fmla="*/ 28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88" h="164">
                <a:moveTo>
                  <a:pt x="247" y="82"/>
                </a:moveTo>
                <a:cubicBezTo>
                  <a:pt x="288" y="69"/>
                  <a:pt x="288" y="69"/>
                  <a:pt x="288" y="69"/>
                </a:cubicBezTo>
                <a:cubicBezTo>
                  <a:pt x="253" y="52"/>
                  <a:pt x="253" y="52"/>
                  <a:pt x="253" y="52"/>
                </a:cubicBezTo>
                <a:cubicBezTo>
                  <a:pt x="251" y="23"/>
                  <a:pt x="227" y="0"/>
                  <a:pt x="198" y="0"/>
                </a:cubicBezTo>
                <a:cubicBezTo>
                  <a:pt x="167" y="0"/>
                  <a:pt x="142" y="25"/>
                  <a:pt x="142" y="56"/>
                </a:cubicBezTo>
                <a:cubicBezTo>
                  <a:pt x="142" y="56"/>
                  <a:pt x="142" y="57"/>
                  <a:pt x="142" y="57"/>
                </a:cubicBezTo>
                <a:cubicBezTo>
                  <a:pt x="140" y="60"/>
                  <a:pt x="137" y="63"/>
                  <a:pt x="135" y="66"/>
                </a:cubicBezTo>
                <a:cubicBezTo>
                  <a:pt x="112" y="68"/>
                  <a:pt x="77" y="67"/>
                  <a:pt x="62" y="52"/>
                </a:cubicBezTo>
                <a:cubicBezTo>
                  <a:pt x="43" y="34"/>
                  <a:pt x="52" y="83"/>
                  <a:pt x="89" y="99"/>
                </a:cubicBezTo>
                <a:cubicBezTo>
                  <a:pt x="43" y="115"/>
                  <a:pt x="0" y="94"/>
                  <a:pt x="0" y="94"/>
                </a:cubicBezTo>
                <a:cubicBezTo>
                  <a:pt x="0" y="94"/>
                  <a:pt x="31" y="164"/>
                  <a:pt x="126" y="164"/>
                </a:cubicBezTo>
                <a:cubicBezTo>
                  <a:pt x="197" y="164"/>
                  <a:pt x="223" y="121"/>
                  <a:pt x="232" y="99"/>
                </a:cubicBezTo>
                <a:cubicBezTo>
                  <a:pt x="238" y="94"/>
                  <a:pt x="243" y="89"/>
                  <a:pt x="247" y="82"/>
                </a:cubicBezTo>
                <a:close/>
                <a:moveTo>
                  <a:pt x="210" y="28"/>
                </a:moveTo>
                <a:cubicBezTo>
                  <a:pt x="218" y="28"/>
                  <a:pt x="225" y="35"/>
                  <a:pt x="225" y="43"/>
                </a:cubicBezTo>
                <a:cubicBezTo>
                  <a:pt x="225" y="52"/>
                  <a:pt x="218" y="59"/>
                  <a:pt x="210" y="59"/>
                </a:cubicBezTo>
                <a:cubicBezTo>
                  <a:pt x="201" y="59"/>
                  <a:pt x="194" y="52"/>
                  <a:pt x="194" y="43"/>
                </a:cubicBezTo>
                <a:cubicBezTo>
                  <a:pt x="194" y="35"/>
                  <a:pt x="201" y="28"/>
                  <a:pt x="210" y="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8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56639" y="4651287"/>
            <a:ext cx="220054" cy="139675"/>
          </a:xfrm>
          <a:custGeom>
            <a:avLst/>
            <a:gdLst>
              <a:gd name="T0" fmla="*/ 263 w 293"/>
              <a:gd name="T1" fmla="*/ 26 h 186"/>
              <a:gd name="T2" fmla="*/ 224 w 293"/>
              <a:gd name="T3" fmla="*/ 1 h 186"/>
              <a:gd name="T4" fmla="*/ 188 w 293"/>
              <a:gd name="T5" fmla="*/ 44 h 186"/>
              <a:gd name="T6" fmla="*/ 189 w 293"/>
              <a:gd name="T7" fmla="*/ 47 h 186"/>
              <a:gd name="T8" fmla="*/ 112 w 293"/>
              <a:gd name="T9" fmla="*/ 79 h 186"/>
              <a:gd name="T10" fmla="*/ 6 w 293"/>
              <a:gd name="T11" fmla="*/ 66 h 186"/>
              <a:gd name="T12" fmla="*/ 147 w 293"/>
              <a:gd name="T13" fmla="*/ 157 h 186"/>
              <a:gd name="T14" fmla="*/ 146 w 293"/>
              <a:gd name="T15" fmla="*/ 181 h 186"/>
              <a:gd name="T16" fmla="*/ 141 w 293"/>
              <a:gd name="T17" fmla="*/ 182 h 186"/>
              <a:gd name="T18" fmla="*/ 145 w 293"/>
              <a:gd name="T19" fmla="*/ 183 h 186"/>
              <a:gd name="T20" fmla="*/ 142 w 293"/>
              <a:gd name="T21" fmla="*/ 185 h 186"/>
              <a:gd name="T22" fmla="*/ 148 w 293"/>
              <a:gd name="T23" fmla="*/ 184 h 186"/>
              <a:gd name="T24" fmla="*/ 153 w 293"/>
              <a:gd name="T25" fmla="*/ 186 h 186"/>
              <a:gd name="T26" fmla="*/ 151 w 293"/>
              <a:gd name="T27" fmla="*/ 182 h 186"/>
              <a:gd name="T28" fmla="*/ 150 w 293"/>
              <a:gd name="T29" fmla="*/ 181 h 186"/>
              <a:gd name="T30" fmla="*/ 154 w 293"/>
              <a:gd name="T31" fmla="*/ 157 h 186"/>
              <a:gd name="T32" fmla="*/ 165 w 293"/>
              <a:gd name="T33" fmla="*/ 156 h 186"/>
              <a:gd name="T34" fmla="*/ 169 w 293"/>
              <a:gd name="T35" fmla="*/ 181 h 186"/>
              <a:gd name="T36" fmla="*/ 168 w 293"/>
              <a:gd name="T37" fmla="*/ 182 h 186"/>
              <a:gd name="T38" fmla="*/ 167 w 293"/>
              <a:gd name="T39" fmla="*/ 186 h 186"/>
              <a:gd name="T40" fmla="*/ 171 w 293"/>
              <a:gd name="T41" fmla="*/ 184 h 186"/>
              <a:gd name="T42" fmla="*/ 177 w 293"/>
              <a:gd name="T43" fmla="*/ 185 h 186"/>
              <a:gd name="T44" fmla="*/ 174 w 293"/>
              <a:gd name="T45" fmla="*/ 183 h 186"/>
              <a:gd name="T46" fmla="*/ 178 w 293"/>
              <a:gd name="T47" fmla="*/ 182 h 186"/>
              <a:gd name="T48" fmla="*/ 173 w 293"/>
              <a:gd name="T49" fmla="*/ 181 h 186"/>
              <a:gd name="T50" fmla="*/ 173 w 293"/>
              <a:gd name="T51" fmla="*/ 155 h 186"/>
              <a:gd name="T52" fmla="*/ 194 w 293"/>
              <a:gd name="T53" fmla="*/ 149 h 186"/>
              <a:gd name="T54" fmla="*/ 231 w 293"/>
              <a:gd name="T55" fmla="*/ 73 h 186"/>
              <a:gd name="T56" fmla="*/ 265 w 293"/>
              <a:gd name="T57" fmla="*/ 49 h 186"/>
              <a:gd name="T58" fmla="*/ 293 w 293"/>
              <a:gd name="T59" fmla="*/ 33 h 186"/>
              <a:gd name="T60" fmla="*/ 263 w 293"/>
              <a:gd name="T61" fmla="*/ 26 h 186"/>
              <a:gd name="T62" fmla="*/ 164 w 293"/>
              <a:gd name="T63" fmla="*/ 127 h 186"/>
              <a:gd name="T64" fmla="*/ 108 w 293"/>
              <a:gd name="T65" fmla="*/ 113 h 186"/>
              <a:gd name="T66" fmla="*/ 113 w 293"/>
              <a:gd name="T67" fmla="*/ 113 h 186"/>
              <a:gd name="T68" fmla="*/ 163 w 293"/>
              <a:gd name="T69" fmla="*/ 118 h 186"/>
              <a:gd name="T70" fmla="*/ 200 w 293"/>
              <a:gd name="T71" fmla="*/ 86 h 186"/>
              <a:gd name="T72" fmla="*/ 164 w 293"/>
              <a:gd name="T73" fmla="*/ 127 h 186"/>
              <a:gd name="T74" fmla="*/ 240 w 293"/>
              <a:gd name="T75" fmla="*/ 32 h 186"/>
              <a:gd name="T76" fmla="*/ 232 w 293"/>
              <a:gd name="T77" fmla="*/ 24 h 186"/>
              <a:gd name="T78" fmla="*/ 240 w 293"/>
              <a:gd name="T79" fmla="*/ 16 h 186"/>
              <a:gd name="T80" fmla="*/ 248 w 293"/>
              <a:gd name="T81" fmla="*/ 24 h 186"/>
              <a:gd name="T82" fmla="*/ 240 w 293"/>
              <a:gd name="T83" fmla="*/ 32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3" h="186">
                <a:moveTo>
                  <a:pt x="263" y="26"/>
                </a:moveTo>
                <a:cubicBezTo>
                  <a:pt x="257" y="10"/>
                  <a:pt x="241" y="0"/>
                  <a:pt x="224" y="1"/>
                </a:cubicBezTo>
                <a:cubicBezTo>
                  <a:pt x="202" y="3"/>
                  <a:pt x="186" y="22"/>
                  <a:pt x="188" y="44"/>
                </a:cubicBezTo>
                <a:cubicBezTo>
                  <a:pt x="188" y="45"/>
                  <a:pt x="189" y="46"/>
                  <a:pt x="189" y="47"/>
                </a:cubicBezTo>
                <a:cubicBezTo>
                  <a:pt x="158" y="59"/>
                  <a:pt x="134" y="74"/>
                  <a:pt x="112" y="79"/>
                </a:cubicBezTo>
                <a:cubicBezTo>
                  <a:pt x="92" y="84"/>
                  <a:pt x="0" y="64"/>
                  <a:pt x="6" y="66"/>
                </a:cubicBezTo>
                <a:cubicBezTo>
                  <a:pt x="80" y="102"/>
                  <a:pt x="104" y="153"/>
                  <a:pt x="147" y="157"/>
                </a:cubicBezTo>
                <a:cubicBezTo>
                  <a:pt x="146" y="181"/>
                  <a:pt x="146" y="181"/>
                  <a:pt x="146" y="181"/>
                </a:cubicBezTo>
                <a:cubicBezTo>
                  <a:pt x="141" y="182"/>
                  <a:pt x="141" y="182"/>
                  <a:pt x="141" y="182"/>
                </a:cubicBezTo>
                <a:cubicBezTo>
                  <a:pt x="145" y="183"/>
                  <a:pt x="145" y="183"/>
                  <a:pt x="145" y="183"/>
                </a:cubicBezTo>
                <a:cubicBezTo>
                  <a:pt x="142" y="185"/>
                  <a:pt x="142" y="185"/>
                  <a:pt x="142" y="185"/>
                </a:cubicBezTo>
                <a:cubicBezTo>
                  <a:pt x="148" y="184"/>
                  <a:pt x="148" y="184"/>
                  <a:pt x="148" y="184"/>
                </a:cubicBezTo>
                <a:cubicBezTo>
                  <a:pt x="153" y="186"/>
                  <a:pt x="153" y="186"/>
                  <a:pt x="153" y="186"/>
                </a:cubicBezTo>
                <a:cubicBezTo>
                  <a:pt x="151" y="182"/>
                  <a:pt x="151" y="182"/>
                  <a:pt x="151" y="182"/>
                </a:cubicBezTo>
                <a:cubicBezTo>
                  <a:pt x="150" y="181"/>
                  <a:pt x="150" y="181"/>
                  <a:pt x="150" y="181"/>
                </a:cubicBezTo>
                <a:cubicBezTo>
                  <a:pt x="154" y="157"/>
                  <a:pt x="154" y="157"/>
                  <a:pt x="154" y="157"/>
                </a:cubicBezTo>
                <a:cubicBezTo>
                  <a:pt x="157" y="157"/>
                  <a:pt x="161" y="157"/>
                  <a:pt x="165" y="156"/>
                </a:cubicBezTo>
                <a:cubicBezTo>
                  <a:pt x="169" y="181"/>
                  <a:pt x="169" y="181"/>
                  <a:pt x="169" y="181"/>
                </a:cubicBezTo>
                <a:cubicBezTo>
                  <a:pt x="168" y="182"/>
                  <a:pt x="168" y="182"/>
                  <a:pt x="168" y="182"/>
                </a:cubicBezTo>
                <a:cubicBezTo>
                  <a:pt x="167" y="186"/>
                  <a:pt x="167" y="186"/>
                  <a:pt x="167" y="186"/>
                </a:cubicBezTo>
                <a:cubicBezTo>
                  <a:pt x="171" y="184"/>
                  <a:pt x="171" y="184"/>
                  <a:pt x="171" y="184"/>
                </a:cubicBezTo>
                <a:cubicBezTo>
                  <a:pt x="177" y="185"/>
                  <a:pt x="177" y="185"/>
                  <a:pt x="177" y="185"/>
                </a:cubicBezTo>
                <a:cubicBezTo>
                  <a:pt x="174" y="183"/>
                  <a:pt x="174" y="183"/>
                  <a:pt x="174" y="183"/>
                </a:cubicBezTo>
                <a:cubicBezTo>
                  <a:pt x="178" y="182"/>
                  <a:pt x="178" y="182"/>
                  <a:pt x="178" y="182"/>
                </a:cubicBezTo>
                <a:cubicBezTo>
                  <a:pt x="173" y="181"/>
                  <a:pt x="173" y="181"/>
                  <a:pt x="173" y="181"/>
                </a:cubicBezTo>
                <a:cubicBezTo>
                  <a:pt x="173" y="155"/>
                  <a:pt x="173" y="155"/>
                  <a:pt x="173" y="155"/>
                </a:cubicBezTo>
                <a:cubicBezTo>
                  <a:pt x="180" y="154"/>
                  <a:pt x="185" y="153"/>
                  <a:pt x="194" y="149"/>
                </a:cubicBezTo>
                <a:cubicBezTo>
                  <a:pt x="218" y="140"/>
                  <a:pt x="239" y="108"/>
                  <a:pt x="231" y="73"/>
                </a:cubicBezTo>
                <a:cubicBezTo>
                  <a:pt x="246" y="70"/>
                  <a:pt x="260" y="62"/>
                  <a:pt x="265" y="49"/>
                </a:cubicBezTo>
                <a:cubicBezTo>
                  <a:pt x="293" y="33"/>
                  <a:pt x="293" y="33"/>
                  <a:pt x="293" y="33"/>
                </a:cubicBezTo>
                <a:lnTo>
                  <a:pt x="263" y="26"/>
                </a:lnTo>
                <a:close/>
                <a:moveTo>
                  <a:pt x="164" y="127"/>
                </a:moveTo>
                <a:cubicBezTo>
                  <a:pt x="140" y="130"/>
                  <a:pt x="109" y="113"/>
                  <a:pt x="108" y="113"/>
                </a:cubicBezTo>
                <a:cubicBezTo>
                  <a:pt x="113" y="113"/>
                  <a:pt x="113" y="113"/>
                  <a:pt x="113" y="113"/>
                </a:cubicBezTo>
                <a:cubicBezTo>
                  <a:pt x="113" y="113"/>
                  <a:pt x="138" y="121"/>
                  <a:pt x="163" y="118"/>
                </a:cubicBezTo>
                <a:cubicBezTo>
                  <a:pt x="189" y="115"/>
                  <a:pt x="200" y="86"/>
                  <a:pt x="200" y="86"/>
                </a:cubicBezTo>
                <a:cubicBezTo>
                  <a:pt x="200" y="87"/>
                  <a:pt x="200" y="123"/>
                  <a:pt x="164" y="127"/>
                </a:cubicBezTo>
                <a:close/>
                <a:moveTo>
                  <a:pt x="240" y="32"/>
                </a:moveTo>
                <a:cubicBezTo>
                  <a:pt x="236" y="32"/>
                  <a:pt x="232" y="28"/>
                  <a:pt x="232" y="24"/>
                </a:cubicBezTo>
                <a:cubicBezTo>
                  <a:pt x="232" y="19"/>
                  <a:pt x="236" y="16"/>
                  <a:pt x="240" y="16"/>
                </a:cubicBezTo>
                <a:cubicBezTo>
                  <a:pt x="244" y="16"/>
                  <a:pt x="248" y="19"/>
                  <a:pt x="248" y="24"/>
                </a:cubicBezTo>
                <a:cubicBezTo>
                  <a:pt x="248" y="28"/>
                  <a:pt x="244" y="32"/>
                  <a:pt x="240" y="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8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61705" y="3856721"/>
            <a:ext cx="177888" cy="110685"/>
          </a:xfrm>
          <a:custGeom>
            <a:avLst/>
            <a:gdLst>
              <a:gd name="T0" fmla="*/ 9 w 135"/>
              <a:gd name="T1" fmla="*/ 84 h 84"/>
              <a:gd name="T2" fmla="*/ 125 w 135"/>
              <a:gd name="T3" fmla="*/ 84 h 84"/>
              <a:gd name="T4" fmla="*/ 135 w 135"/>
              <a:gd name="T5" fmla="*/ 0 h 84"/>
              <a:gd name="T6" fmla="*/ 0 w 135"/>
              <a:gd name="T7" fmla="*/ 0 h 84"/>
              <a:gd name="T8" fmla="*/ 9 w 135"/>
              <a:gd name="T9" fmla="*/ 84 h 84"/>
              <a:gd name="T10" fmla="*/ 95 w 135"/>
              <a:gd name="T11" fmla="*/ 24 h 84"/>
              <a:gd name="T12" fmla="*/ 113 w 135"/>
              <a:gd name="T13" fmla="*/ 24 h 84"/>
              <a:gd name="T14" fmla="*/ 107 w 135"/>
              <a:gd name="T15" fmla="*/ 61 h 84"/>
              <a:gd name="T16" fmla="*/ 90 w 135"/>
              <a:gd name="T17" fmla="*/ 61 h 84"/>
              <a:gd name="T18" fmla="*/ 95 w 135"/>
              <a:gd name="T19" fmla="*/ 24 h 84"/>
              <a:gd name="T20" fmla="*/ 59 w 135"/>
              <a:gd name="T21" fmla="*/ 24 h 84"/>
              <a:gd name="T22" fmla="*/ 76 w 135"/>
              <a:gd name="T23" fmla="*/ 24 h 84"/>
              <a:gd name="T24" fmla="*/ 76 w 135"/>
              <a:gd name="T25" fmla="*/ 61 h 84"/>
              <a:gd name="T26" fmla="*/ 59 w 135"/>
              <a:gd name="T27" fmla="*/ 61 h 84"/>
              <a:gd name="T28" fmla="*/ 59 w 135"/>
              <a:gd name="T29" fmla="*/ 24 h 84"/>
              <a:gd name="T30" fmla="*/ 39 w 135"/>
              <a:gd name="T31" fmla="*/ 24 h 84"/>
              <a:gd name="T32" fmla="*/ 44 w 135"/>
              <a:gd name="T33" fmla="*/ 61 h 84"/>
              <a:gd name="T34" fmla="*/ 27 w 135"/>
              <a:gd name="T35" fmla="*/ 61 h 84"/>
              <a:gd name="T36" fmla="*/ 21 w 135"/>
              <a:gd name="T37" fmla="*/ 24 h 84"/>
              <a:gd name="T38" fmla="*/ 39 w 135"/>
              <a:gd name="T39" fmla="*/ 2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35" h="84">
                <a:moveTo>
                  <a:pt x="9" y="84"/>
                </a:moveTo>
                <a:lnTo>
                  <a:pt x="125" y="84"/>
                </a:lnTo>
                <a:lnTo>
                  <a:pt x="135" y="0"/>
                </a:lnTo>
                <a:lnTo>
                  <a:pt x="0" y="0"/>
                </a:lnTo>
                <a:lnTo>
                  <a:pt x="9" y="84"/>
                </a:lnTo>
                <a:close/>
                <a:moveTo>
                  <a:pt x="95" y="24"/>
                </a:moveTo>
                <a:lnTo>
                  <a:pt x="113" y="24"/>
                </a:lnTo>
                <a:lnTo>
                  <a:pt x="107" y="61"/>
                </a:lnTo>
                <a:lnTo>
                  <a:pt x="90" y="61"/>
                </a:lnTo>
                <a:lnTo>
                  <a:pt x="95" y="24"/>
                </a:lnTo>
                <a:close/>
                <a:moveTo>
                  <a:pt x="59" y="24"/>
                </a:moveTo>
                <a:lnTo>
                  <a:pt x="76" y="24"/>
                </a:lnTo>
                <a:lnTo>
                  <a:pt x="76" y="61"/>
                </a:lnTo>
                <a:lnTo>
                  <a:pt x="59" y="61"/>
                </a:lnTo>
                <a:lnTo>
                  <a:pt x="59" y="24"/>
                </a:lnTo>
                <a:close/>
                <a:moveTo>
                  <a:pt x="39" y="24"/>
                </a:moveTo>
                <a:lnTo>
                  <a:pt x="44" y="61"/>
                </a:lnTo>
                <a:lnTo>
                  <a:pt x="27" y="61"/>
                </a:lnTo>
                <a:lnTo>
                  <a:pt x="21" y="24"/>
                </a:lnTo>
                <a:lnTo>
                  <a:pt x="39" y="2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90" name="出自【趣你的PPT】(微信:qunideppt)：最优质的PPT资源库"/>
          <p:cNvSpPr>
            <a:spLocks/>
          </p:cNvSpPr>
          <p:nvPr/>
        </p:nvSpPr>
        <p:spPr bwMode="auto">
          <a:xfrm>
            <a:off x="7861705" y="3752625"/>
            <a:ext cx="177888" cy="94873"/>
          </a:xfrm>
          <a:custGeom>
            <a:avLst/>
            <a:gdLst>
              <a:gd name="T0" fmla="*/ 121 w 135"/>
              <a:gd name="T1" fmla="*/ 62 h 72"/>
              <a:gd name="T2" fmla="*/ 89 w 135"/>
              <a:gd name="T3" fmla="*/ 0 h 72"/>
              <a:gd name="T4" fmla="*/ 72 w 135"/>
              <a:gd name="T5" fmla="*/ 9 h 72"/>
              <a:gd name="T6" fmla="*/ 99 w 135"/>
              <a:gd name="T7" fmla="*/ 62 h 72"/>
              <a:gd name="T8" fmla="*/ 35 w 135"/>
              <a:gd name="T9" fmla="*/ 62 h 72"/>
              <a:gd name="T10" fmla="*/ 63 w 135"/>
              <a:gd name="T11" fmla="*/ 9 h 72"/>
              <a:gd name="T12" fmla="*/ 46 w 135"/>
              <a:gd name="T13" fmla="*/ 0 h 72"/>
              <a:gd name="T14" fmla="*/ 13 w 135"/>
              <a:gd name="T15" fmla="*/ 62 h 72"/>
              <a:gd name="T16" fmla="*/ 0 w 135"/>
              <a:gd name="T17" fmla="*/ 62 h 72"/>
              <a:gd name="T18" fmla="*/ 0 w 135"/>
              <a:gd name="T19" fmla="*/ 72 h 72"/>
              <a:gd name="T20" fmla="*/ 135 w 135"/>
              <a:gd name="T21" fmla="*/ 72 h 72"/>
              <a:gd name="T22" fmla="*/ 135 w 135"/>
              <a:gd name="T23" fmla="*/ 62 h 72"/>
              <a:gd name="T24" fmla="*/ 121 w 135"/>
              <a:gd name="T25" fmla="*/ 6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5" h="72">
                <a:moveTo>
                  <a:pt x="121" y="62"/>
                </a:moveTo>
                <a:lnTo>
                  <a:pt x="89" y="0"/>
                </a:lnTo>
                <a:lnTo>
                  <a:pt x="72" y="9"/>
                </a:lnTo>
                <a:lnTo>
                  <a:pt x="99" y="62"/>
                </a:lnTo>
                <a:lnTo>
                  <a:pt x="35" y="62"/>
                </a:lnTo>
                <a:lnTo>
                  <a:pt x="63" y="9"/>
                </a:lnTo>
                <a:lnTo>
                  <a:pt x="46" y="0"/>
                </a:lnTo>
                <a:lnTo>
                  <a:pt x="13" y="62"/>
                </a:lnTo>
                <a:lnTo>
                  <a:pt x="0" y="62"/>
                </a:lnTo>
                <a:lnTo>
                  <a:pt x="0" y="72"/>
                </a:lnTo>
                <a:lnTo>
                  <a:pt x="135" y="72"/>
                </a:lnTo>
                <a:lnTo>
                  <a:pt x="135" y="62"/>
                </a:lnTo>
                <a:lnTo>
                  <a:pt x="121" y="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91" name="出自【趣你的PPT】(微信:qunideppt)：最优质的PPT资源库"/>
          <p:cNvSpPr>
            <a:spLocks/>
          </p:cNvSpPr>
          <p:nvPr/>
        </p:nvSpPr>
        <p:spPr bwMode="auto">
          <a:xfrm>
            <a:off x="6122359" y="4613073"/>
            <a:ext cx="214784" cy="213465"/>
          </a:xfrm>
          <a:custGeom>
            <a:avLst/>
            <a:gdLst>
              <a:gd name="T0" fmla="*/ 288 w 288"/>
              <a:gd name="T1" fmla="*/ 144 h 287"/>
              <a:gd name="T2" fmla="*/ 144 w 288"/>
              <a:gd name="T3" fmla="*/ 0 h 287"/>
              <a:gd name="T4" fmla="*/ 0 w 288"/>
              <a:gd name="T5" fmla="*/ 144 h 287"/>
              <a:gd name="T6" fmla="*/ 128 w 288"/>
              <a:gd name="T7" fmla="*/ 287 h 287"/>
              <a:gd name="T8" fmla="*/ 128 w 288"/>
              <a:gd name="T9" fmla="*/ 177 h 287"/>
              <a:gd name="T10" fmla="*/ 104 w 288"/>
              <a:gd name="T11" fmla="*/ 177 h 287"/>
              <a:gd name="T12" fmla="*/ 104 w 288"/>
              <a:gd name="T13" fmla="*/ 136 h 287"/>
              <a:gd name="T14" fmla="*/ 128 w 288"/>
              <a:gd name="T15" fmla="*/ 136 h 287"/>
              <a:gd name="T16" fmla="*/ 128 w 288"/>
              <a:gd name="T17" fmla="*/ 102 h 287"/>
              <a:gd name="T18" fmla="*/ 180 w 288"/>
              <a:gd name="T19" fmla="*/ 54 h 287"/>
              <a:gd name="T20" fmla="*/ 217 w 288"/>
              <a:gd name="T21" fmla="*/ 54 h 287"/>
              <a:gd name="T22" fmla="*/ 217 w 288"/>
              <a:gd name="T23" fmla="*/ 97 h 287"/>
              <a:gd name="T24" fmla="*/ 190 w 288"/>
              <a:gd name="T25" fmla="*/ 97 h 287"/>
              <a:gd name="T26" fmla="*/ 179 w 288"/>
              <a:gd name="T27" fmla="*/ 107 h 287"/>
              <a:gd name="T28" fmla="*/ 179 w 288"/>
              <a:gd name="T29" fmla="*/ 136 h 287"/>
              <a:gd name="T30" fmla="*/ 217 w 288"/>
              <a:gd name="T31" fmla="*/ 136 h 287"/>
              <a:gd name="T32" fmla="*/ 212 w 288"/>
              <a:gd name="T33" fmla="*/ 177 h 287"/>
              <a:gd name="T34" fmla="*/ 178 w 288"/>
              <a:gd name="T35" fmla="*/ 177 h 287"/>
              <a:gd name="T36" fmla="*/ 178 w 288"/>
              <a:gd name="T37" fmla="*/ 283 h 287"/>
              <a:gd name="T38" fmla="*/ 288 w 288"/>
              <a:gd name="T39" fmla="*/ 144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88" h="287">
                <a:moveTo>
                  <a:pt x="288" y="144"/>
                </a:moveTo>
                <a:cubicBezTo>
                  <a:pt x="288" y="64"/>
                  <a:pt x="223" y="0"/>
                  <a:pt x="144" y="0"/>
                </a:cubicBezTo>
                <a:cubicBezTo>
                  <a:pt x="64" y="0"/>
                  <a:pt x="0" y="64"/>
                  <a:pt x="0" y="144"/>
                </a:cubicBezTo>
                <a:cubicBezTo>
                  <a:pt x="0" y="218"/>
                  <a:pt x="56" y="279"/>
                  <a:pt x="128" y="287"/>
                </a:cubicBezTo>
                <a:cubicBezTo>
                  <a:pt x="128" y="177"/>
                  <a:pt x="128" y="177"/>
                  <a:pt x="128" y="177"/>
                </a:cubicBezTo>
                <a:cubicBezTo>
                  <a:pt x="104" y="177"/>
                  <a:pt x="104" y="177"/>
                  <a:pt x="104" y="177"/>
                </a:cubicBezTo>
                <a:cubicBezTo>
                  <a:pt x="104" y="136"/>
                  <a:pt x="104" y="136"/>
                  <a:pt x="104" y="136"/>
                </a:cubicBezTo>
                <a:cubicBezTo>
                  <a:pt x="128" y="136"/>
                  <a:pt x="128" y="136"/>
                  <a:pt x="128" y="136"/>
                </a:cubicBezTo>
                <a:cubicBezTo>
                  <a:pt x="128" y="136"/>
                  <a:pt x="128" y="108"/>
                  <a:pt x="128" y="102"/>
                </a:cubicBezTo>
                <a:cubicBezTo>
                  <a:pt x="128" y="96"/>
                  <a:pt x="127" y="54"/>
                  <a:pt x="180" y="54"/>
                </a:cubicBezTo>
                <a:cubicBezTo>
                  <a:pt x="187" y="54"/>
                  <a:pt x="203" y="54"/>
                  <a:pt x="217" y="54"/>
                </a:cubicBezTo>
                <a:cubicBezTo>
                  <a:pt x="217" y="72"/>
                  <a:pt x="217" y="92"/>
                  <a:pt x="217" y="97"/>
                </a:cubicBezTo>
                <a:cubicBezTo>
                  <a:pt x="206" y="97"/>
                  <a:pt x="195" y="97"/>
                  <a:pt x="190" y="97"/>
                </a:cubicBezTo>
                <a:cubicBezTo>
                  <a:pt x="184" y="97"/>
                  <a:pt x="179" y="103"/>
                  <a:pt x="179" y="107"/>
                </a:cubicBezTo>
                <a:cubicBezTo>
                  <a:pt x="179" y="111"/>
                  <a:pt x="179" y="136"/>
                  <a:pt x="179" y="136"/>
                </a:cubicBezTo>
                <a:cubicBezTo>
                  <a:pt x="179" y="136"/>
                  <a:pt x="213" y="136"/>
                  <a:pt x="217" y="136"/>
                </a:cubicBezTo>
                <a:cubicBezTo>
                  <a:pt x="215" y="157"/>
                  <a:pt x="212" y="177"/>
                  <a:pt x="212" y="177"/>
                </a:cubicBezTo>
                <a:cubicBezTo>
                  <a:pt x="178" y="177"/>
                  <a:pt x="178" y="177"/>
                  <a:pt x="178" y="177"/>
                </a:cubicBezTo>
                <a:cubicBezTo>
                  <a:pt x="178" y="283"/>
                  <a:pt x="178" y="283"/>
                  <a:pt x="178" y="283"/>
                </a:cubicBezTo>
                <a:cubicBezTo>
                  <a:pt x="241" y="268"/>
                  <a:pt x="288" y="211"/>
                  <a:pt x="288" y="1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53242" y="4613073"/>
            <a:ext cx="214784" cy="214784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264 w 288"/>
              <a:gd name="T11" fmla="*/ 143 h 288"/>
              <a:gd name="T12" fmla="*/ 212 w 288"/>
              <a:gd name="T13" fmla="*/ 137 h 288"/>
              <a:gd name="T14" fmla="*/ 176 w 288"/>
              <a:gd name="T15" fmla="*/ 141 h 288"/>
              <a:gd name="T16" fmla="*/ 166 w 288"/>
              <a:gd name="T17" fmla="*/ 116 h 288"/>
              <a:gd name="T18" fmla="*/ 235 w 288"/>
              <a:gd name="T19" fmla="*/ 66 h 288"/>
              <a:gd name="T20" fmla="*/ 264 w 288"/>
              <a:gd name="T21" fmla="*/ 143 h 288"/>
              <a:gd name="T22" fmla="*/ 222 w 288"/>
              <a:gd name="T23" fmla="*/ 53 h 288"/>
              <a:gd name="T24" fmla="*/ 158 w 288"/>
              <a:gd name="T25" fmla="*/ 99 h 288"/>
              <a:gd name="T26" fmla="*/ 113 w 288"/>
              <a:gd name="T27" fmla="*/ 29 h 288"/>
              <a:gd name="T28" fmla="*/ 144 w 288"/>
              <a:gd name="T29" fmla="*/ 24 h 288"/>
              <a:gd name="T30" fmla="*/ 222 w 288"/>
              <a:gd name="T31" fmla="*/ 53 h 288"/>
              <a:gd name="T32" fmla="*/ 94 w 288"/>
              <a:gd name="T33" fmla="*/ 35 h 288"/>
              <a:gd name="T34" fmla="*/ 140 w 288"/>
              <a:gd name="T35" fmla="*/ 106 h 288"/>
              <a:gd name="T36" fmla="*/ 41 w 288"/>
              <a:gd name="T37" fmla="*/ 120 h 288"/>
              <a:gd name="T38" fmla="*/ 27 w 288"/>
              <a:gd name="T39" fmla="*/ 120 h 288"/>
              <a:gd name="T40" fmla="*/ 94 w 288"/>
              <a:gd name="T41" fmla="*/ 35 h 288"/>
              <a:gd name="T42" fmla="*/ 25 w 288"/>
              <a:gd name="T43" fmla="*/ 144 h 288"/>
              <a:gd name="T44" fmla="*/ 25 w 288"/>
              <a:gd name="T45" fmla="*/ 138 h 288"/>
              <a:gd name="T46" fmla="*/ 41 w 288"/>
              <a:gd name="T47" fmla="*/ 138 h 288"/>
              <a:gd name="T48" fmla="*/ 148 w 288"/>
              <a:gd name="T49" fmla="*/ 122 h 288"/>
              <a:gd name="T50" fmla="*/ 158 w 288"/>
              <a:gd name="T51" fmla="*/ 145 h 288"/>
              <a:gd name="T52" fmla="*/ 91 w 288"/>
              <a:gd name="T53" fmla="*/ 184 h 288"/>
              <a:gd name="T54" fmla="*/ 57 w 288"/>
              <a:gd name="T55" fmla="*/ 225 h 288"/>
              <a:gd name="T56" fmla="*/ 25 w 288"/>
              <a:gd name="T57" fmla="*/ 144 h 288"/>
              <a:gd name="T58" fmla="*/ 70 w 288"/>
              <a:gd name="T59" fmla="*/ 237 h 288"/>
              <a:gd name="T60" fmla="*/ 71 w 288"/>
              <a:gd name="T61" fmla="*/ 236 h 288"/>
              <a:gd name="T62" fmla="*/ 165 w 288"/>
              <a:gd name="T63" fmla="*/ 162 h 288"/>
              <a:gd name="T64" fmla="*/ 190 w 288"/>
              <a:gd name="T65" fmla="*/ 254 h 288"/>
              <a:gd name="T66" fmla="*/ 144 w 288"/>
              <a:gd name="T67" fmla="*/ 263 h 288"/>
              <a:gd name="T68" fmla="*/ 70 w 288"/>
              <a:gd name="T69" fmla="*/ 237 h 288"/>
              <a:gd name="T70" fmla="*/ 207 w 288"/>
              <a:gd name="T71" fmla="*/ 245 h 288"/>
              <a:gd name="T72" fmla="*/ 183 w 288"/>
              <a:gd name="T73" fmla="*/ 158 h 288"/>
              <a:gd name="T74" fmla="*/ 212 w 288"/>
              <a:gd name="T75" fmla="*/ 155 h 288"/>
              <a:gd name="T76" fmla="*/ 262 w 288"/>
              <a:gd name="T77" fmla="*/ 162 h 288"/>
              <a:gd name="T78" fmla="*/ 207 w 288"/>
              <a:gd name="T79" fmla="*/ 245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4"/>
                  <a:pt x="0" y="144"/>
                </a:cubicBezTo>
                <a:cubicBezTo>
                  <a:pt x="0" y="223"/>
                  <a:pt x="65" y="288"/>
                  <a:pt x="144" y="288"/>
                </a:cubicBezTo>
                <a:cubicBezTo>
                  <a:pt x="224" y="288"/>
                  <a:pt x="288" y="223"/>
                  <a:pt x="288" y="144"/>
                </a:cubicBezTo>
                <a:cubicBezTo>
                  <a:pt x="288" y="64"/>
                  <a:pt x="224" y="0"/>
                  <a:pt x="144" y="0"/>
                </a:cubicBezTo>
                <a:close/>
                <a:moveTo>
                  <a:pt x="264" y="143"/>
                </a:moveTo>
                <a:cubicBezTo>
                  <a:pt x="245" y="139"/>
                  <a:pt x="228" y="137"/>
                  <a:pt x="212" y="137"/>
                </a:cubicBezTo>
                <a:cubicBezTo>
                  <a:pt x="199" y="137"/>
                  <a:pt x="187" y="138"/>
                  <a:pt x="176" y="141"/>
                </a:cubicBezTo>
                <a:cubicBezTo>
                  <a:pt x="173" y="132"/>
                  <a:pt x="169" y="124"/>
                  <a:pt x="166" y="116"/>
                </a:cubicBezTo>
                <a:cubicBezTo>
                  <a:pt x="191" y="105"/>
                  <a:pt x="216" y="90"/>
                  <a:pt x="235" y="66"/>
                </a:cubicBezTo>
                <a:cubicBezTo>
                  <a:pt x="253" y="87"/>
                  <a:pt x="263" y="114"/>
                  <a:pt x="264" y="143"/>
                </a:cubicBezTo>
                <a:close/>
                <a:moveTo>
                  <a:pt x="222" y="53"/>
                </a:moveTo>
                <a:cubicBezTo>
                  <a:pt x="205" y="75"/>
                  <a:pt x="182" y="89"/>
                  <a:pt x="158" y="99"/>
                </a:cubicBezTo>
                <a:cubicBezTo>
                  <a:pt x="140" y="64"/>
                  <a:pt x="123" y="41"/>
                  <a:pt x="113" y="29"/>
                </a:cubicBezTo>
                <a:cubicBezTo>
                  <a:pt x="123" y="26"/>
                  <a:pt x="133" y="24"/>
                  <a:pt x="144" y="24"/>
                </a:cubicBezTo>
                <a:cubicBezTo>
                  <a:pt x="174" y="24"/>
                  <a:pt x="201" y="35"/>
                  <a:pt x="222" y="53"/>
                </a:cubicBezTo>
                <a:close/>
                <a:moveTo>
                  <a:pt x="94" y="35"/>
                </a:moveTo>
                <a:cubicBezTo>
                  <a:pt x="102" y="44"/>
                  <a:pt x="120" y="67"/>
                  <a:pt x="140" y="106"/>
                </a:cubicBezTo>
                <a:cubicBezTo>
                  <a:pt x="102" y="118"/>
                  <a:pt x="64" y="120"/>
                  <a:pt x="41" y="120"/>
                </a:cubicBezTo>
                <a:cubicBezTo>
                  <a:pt x="35" y="120"/>
                  <a:pt x="30" y="120"/>
                  <a:pt x="27" y="120"/>
                </a:cubicBezTo>
                <a:cubicBezTo>
                  <a:pt x="35" y="82"/>
                  <a:pt x="60" y="51"/>
                  <a:pt x="94" y="35"/>
                </a:cubicBezTo>
                <a:close/>
                <a:moveTo>
                  <a:pt x="25" y="144"/>
                </a:moveTo>
                <a:cubicBezTo>
                  <a:pt x="25" y="142"/>
                  <a:pt x="25" y="140"/>
                  <a:pt x="25" y="138"/>
                </a:cubicBezTo>
                <a:cubicBezTo>
                  <a:pt x="28" y="138"/>
                  <a:pt x="34" y="138"/>
                  <a:pt x="41" y="138"/>
                </a:cubicBezTo>
                <a:cubicBezTo>
                  <a:pt x="65" y="138"/>
                  <a:pt x="107" y="136"/>
                  <a:pt x="148" y="122"/>
                </a:cubicBezTo>
                <a:cubicBezTo>
                  <a:pt x="152" y="130"/>
                  <a:pt x="155" y="137"/>
                  <a:pt x="158" y="145"/>
                </a:cubicBezTo>
                <a:cubicBezTo>
                  <a:pt x="129" y="154"/>
                  <a:pt x="107" y="169"/>
                  <a:pt x="91" y="184"/>
                </a:cubicBezTo>
                <a:cubicBezTo>
                  <a:pt x="73" y="200"/>
                  <a:pt x="62" y="216"/>
                  <a:pt x="57" y="225"/>
                </a:cubicBezTo>
                <a:cubicBezTo>
                  <a:pt x="37" y="203"/>
                  <a:pt x="25" y="175"/>
                  <a:pt x="25" y="144"/>
                </a:cubicBezTo>
                <a:close/>
                <a:moveTo>
                  <a:pt x="70" y="237"/>
                </a:moveTo>
                <a:cubicBezTo>
                  <a:pt x="71" y="237"/>
                  <a:pt x="71" y="237"/>
                  <a:pt x="71" y="236"/>
                </a:cubicBezTo>
                <a:cubicBezTo>
                  <a:pt x="79" y="223"/>
                  <a:pt x="108" y="179"/>
                  <a:pt x="165" y="162"/>
                </a:cubicBezTo>
                <a:cubicBezTo>
                  <a:pt x="175" y="189"/>
                  <a:pt x="183" y="219"/>
                  <a:pt x="190" y="254"/>
                </a:cubicBezTo>
                <a:cubicBezTo>
                  <a:pt x="176" y="260"/>
                  <a:pt x="160" y="263"/>
                  <a:pt x="144" y="263"/>
                </a:cubicBezTo>
                <a:cubicBezTo>
                  <a:pt x="116" y="263"/>
                  <a:pt x="91" y="254"/>
                  <a:pt x="70" y="237"/>
                </a:cubicBezTo>
                <a:close/>
                <a:moveTo>
                  <a:pt x="207" y="245"/>
                </a:moveTo>
                <a:cubicBezTo>
                  <a:pt x="200" y="213"/>
                  <a:pt x="192" y="183"/>
                  <a:pt x="183" y="158"/>
                </a:cubicBezTo>
                <a:cubicBezTo>
                  <a:pt x="192" y="156"/>
                  <a:pt x="202" y="155"/>
                  <a:pt x="212" y="155"/>
                </a:cubicBezTo>
                <a:cubicBezTo>
                  <a:pt x="227" y="155"/>
                  <a:pt x="244" y="157"/>
                  <a:pt x="262" y="162"/>
                </a:cubicBezTo>
                <a:cubicBezTo>
                  <a:pt x="257" y="197"/>
                  <a:pt x="236" y="227"/>
                  <a:pt x="207" y="24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93" name="出自【趣你的PPT】(微信:qunideppt)：最优质的PPT资源库"/>
          <p:cNvSpPr>
            <a:spLocks/>
          </p:cNvSpPr>
          <p:nvPr/>
        </p:nvSpPr>
        <p:spPr bwMode="auto">
          <a:xfrm>
            <a:off x="7072410" y="4651287"/>
            <a:ext cx="63249" cy="43484"/>
          </a:xfrm>
          <a:custGeom>
            <a:avLst/>
            <a:gdLst>
              <a:gd name="T0" fmla="*/ 84 w 84"/>
              <a:gd name="T1" fmla="*/ 22 h 58"/>
              <a:gd name="T2" fmla="*/ 24 w 84"/>
              <a:gd name="T3" fmla="*/ 0 h 58"/>
              <a:gd name="T4" fmla="*/ 0 w 84"/>
              <a:gd name="T5" fmla="*/ 3 h 58"/>
              <a:gd name="T6" fmla="*/ 34 w 84"/>
              <a:gd name="T7" fmla="*/ 58 h 58"/>
              <a:gd name="T8" fmla="*/ 84 w 84"/>
              <a:gd name="T9" fmla="*/ 22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58">
                <a:moveTo>
                  <a:pt x="84" y="22"/>
                </a:moveTo>
                <a:cubicBezTo>
                  <a:pt x="68" y="8"/>
                  <a:pt x="47" y="0"/>
                  <a:pt x="24" y="0"/>
                </a:cubicBezTo>
                <a:cubicBezTo>
                  <a:pt x="16" y="0"/>
                  <a:pt x="7" y="1"/>
                  <a:pt x="0" y="3"/>
                </a:cubicBezTo>
                <a:cubicBezTo>
                  <a:pt x="7" y="12"/>
                  <a:pt x="21" y="31"/>
                  <a:pt x="34" y="58"/>
                </a:cubicBezTo>
                <a:cubicBezTo>
                  <a:pt x="53" y="50"/>
                  <a:pt x="71" y="39"/>
                  <a:pt x="84" y="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94" name="出自【趣你的PPT】(微信:qunideppt)：最优质的PPT资源库"/>
          <p:cNvSpPr>
            <a:spLocks/>
          </p:cNvSpPr>
          <p:nvPr/>
        </p:nvSpPr>
        <p:spPr bwMode="auto">
          <a:xfrm>
            <a:off x="7023657" y="4657874"/>
            <a:ext cx="64567" cy="48755"/>
          </a:xfrm>
          <a:custGeom>
            <a:avLst/>
            <a:gdLst>
              <a:gd name="T0" fmla="*/ 87 w 87"/>
              <a:gd name="T1" fmla="*/ 55 h 66"/>
              <a:gd name="T2" fmla="*/ 51 w 87"/>
              <a:gd name="T3" fmla="*/ 0 h 66"/>
              <a:gd name="T4" fmla="*/ 0 w 87"/>
              <a:gd name="T5" fmla="*/ 65 h 66"/>
              <a:gd name="T6" fmla="*/ 11 w 87"/>
              <a:gd name="T7" fmla="*/ 66 h 66"/>
              <a:gd name="T8" fmla="*/ 87 w 87"/>
              <a:gd name="T9" fmla="*/ 55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" h="66">
                <a:moveTo>
                  <a:pt x="87" y="55"/>
                </a:moveTo>
                <a:cubicBezTo>
                  <a:pt x="72" y="25"/>
                  <a:pt x="57" y="7"/>
                  <a:pt x="51" y="0"/>
                </a:cubicBezTo>
                <a:cubicBezTo>
                  <a:pt x="25" y="12"/>
                  <a:pt x="5" y="36"/>
                  <a:pt x="0" y="65"/>
                </a:cubicBezTo>
                <a:cubicBezTo>
                  <a:pt x="2" y="66"/>
                  <a:pt x="6" y="66"/>
                  <a:pt x="11" y="66"/>
                </a:cubicBezTo>
                <a:cubicBezTo>
                  <a:pt x="28" y="66"/>
                  <a:pt x="58" y="64"/>
                  <a:pt x="87" y="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95" name="出自【趣你的PPT】(微信:qunideppt)：最优质的PPT资源库"/>
          <p:cNvSpPr>
            <a:spLocks/>
          </p:cNvSpPr>
          <p:nvPr/>
        </p:nvSpPr>
        <p:spPr bwMode="auto">
          <a:xfrm>
            <a:off x="7104035" y="4675004"/>
            <a:ext cx="56661" cy="44802"/>
          </a:xfrm>
          <a:custGeom>
            <a:avLst/>
            <a:gdLst>
              <a:gd name="T0" fmla="*/ 8 w 76"/>
              <a:gd name="T1" fmla="*/ 58 h 60"/>
              <a:gd name="T2" fmla="*/ 36 w 76"/>
              <a:gd name="T3" fmla="*/ 55 h 60"/>
              <a:gd name="T4" fmla="*/ 76 w 76"/>
              <a:gd name="T5" fmla="*/ 60 h 60"/>
              <a:gd name="T6" fmla="*/ 53 w 76"/>
              <a:gd name="T7" fmla="*/ 0 h 60"/>
              <a:gd name="T8" fmla="*/ 0 w 76"/>
              <a:gd name="T9" fmla="*/ 39 h 60"/>
              <a:gd name="T10" fmla="*/ 8 w 76"/>
              <a:gd name="T11" fmla="*/ 58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6" h="60">
                <a:moveTo>
                  <a:pt x="8" y="58"/>
                </a:moveTo>
                <a:cubicBezTo>
                  <a:pt x="17" y="56"/>
                  <a:pt x="26" y="55"/>
                  <a:pt x="36" y="55"/>
                </a:cubicBezTo>
                <a:cubicBezTo>
                  <a:pt x="48" y="55"/>
                  <a:pt x="61" y="57"/>
                  <a:pt x="76" y="60"/>
                </a:cubicBezTo>
                <a:cubicBezTo>
                  <a:pt x="75" y="37"/>
                  <a:pt x="67" y="16"/>
                  <a:pt x="53" y="0"/>
                </a:cubicBezTo>
                <a:cubicBezTo>
                  <a:pt x="39" y="18"/>
                  <a:pt x="20" y="30"/>
                  <a:pt x="0" y="39"/>
                </a:cubicBezTo>
                <a:cubicBezTo>
                  <a:pt x="2" y="45"/>
                  <a:pt x="5" y="51"/>
                  <a:pt x="8" y="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96" name="出自【趣你的PPT】(微信:qunideppt)：最优质的PPT资源库"/>
          <p:cNvSpPr>
            <a:spLocks/>
          </p:cNvSpPr>
          <p:nvPr/>
        </p:nvSpPr>
        <p:spPr bwMode="auto">
          <a:xfrm>
            <a:off x="7113259" y="4726395"/>
            <a:ext cx="46119" cy="52708"/>
          </a:xfrm>
          <a:custGeom>
            <a:avLst/>
            <a:gdLst>
              <a:gd name="T0" fmla="*/ 0 w 61"/>
              <a:gd name="T1" fmla="*/ 2 h 70"/>
              <a:gd name="T2" fmla="*/ 19 w 61"/>
              <a:gd name="T3" fmla="*/ 70 h 70"/>
              <a:gd name="T4" fmla="*/ 61 w 61"/>
              <a:gd name="T5" fmla="*/ 5 h 70"/>
              <a:gd name="T6" fmla="*/ 23 w 61"/>
              <a:gd name="T7" fmla="*/ 0 h 70"/>
              <a:gd name="T8" fmla="*/ 0 w 61"/>
              <a:gd name="T9" fmla="*/ 2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" h="70">
                <a:moveTo>
                  <a:pt x="0" y="2"/>
                </a:moveTo>
                <a:cubicBezTo>
                  <a:pt x="7" y="22"/>
                  <a:pt x="14" y="44"/>
                  <a:pt x="19" y="70"/>
                </a:cubicBezTo>
                <a:cubicBezTo>
                  <a:pt x="41" y="56"/>
                  <a:pt x="57" y="32"/>
                  <a:pt x="61" y="5"/>
                </a:cubicBezTo>
                <a:cubicBezTo>
                  <a:pt x="47" y="2"/>
                  <a:pt x="34" y="0"/>
                  <a:pt x="23" y="0"/>
                </a:cubicBezTo>
                <a:cubicBezTo>
                  <a:pt x="15" y="0"/>
                  <a:pt x="7" y="1"/>
                  <a:pt x="0" y="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82808" y="4613073"/>
            <a:ext cx="216101" cy="214784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144 w 288"/>
              <a:gd name="T11" fmla="*/ 256 h 288"/>
              <a:gd name="T12" fmla="*/ 33 w 288"/>
              <a:gd name="T13" fmla="*/ 144 h 288"/>
              <a:gd name="T14" fmla="*/ 144 w 288"/>
              <a:gd name="T15" fmla="*/ 33 h 288"/>
              <a:gd name="T16" fmla="*/ 256 w 288"/>
              <a:gd name="T17" fmla="*/ 144 h 288"/>
              <a:gd name="T18" fmla="*/ 144 w 288"/>
              <a:gd name="T19" fmla="*/ 25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4" y="0"/>
                  <a:pt x="0" y="64"/>
                  <a:pt x="0" y="144"/>
                </a:cubicBezTo>
                <a:cubicBezTo>
                  <a:pt x="0" y="223"/>
                  <a:pt x="64" y="288"/>
                  <a:pt x="144" y="288"/>
                </a:cubicBezTo>
                <a:cubicBezTo>
                  <a:pt x="223" y="288"/>
                  <a:pt x="288" y="223"/>
                  <a:pt x="288" y="144"/>
                </a:cubicBezTo>
                <a:cubicBezTo>
                  <a:pt x="288" y="64"/>
                  <a:pt x="223" y="0"/>
                  <a:pt x="144" y="0"/>
                </a:cubicBezTo>
                <a:close/>
                <a:moveTo>
                  <a:pt x="144" y="256"/>
                </a:moveTo>
                <a:cubicBezTo>
                  <a:pt x="83" y="256"/>
                  <a:pt x="33" y="206"/>
                  <a:pt x="33" y="144"/>
                </a:cubicBezTo>
                <a:cubicBezTo>
                  <a:pt x="33" y="83"/>
                  <a:pt x="83" y="33"/>
                  <a:pt x="144" y="33"/>
                </a:cubicBezTo>
                <a:cubicBezTo>
                  <a:pt x="206" y="33"/>
                  <a:pt x="256" y="83"/>
                  <a:pt x="256" y="144"/>
                </a:cubicBezTo>
                <a:cubicBezTo>
                  <a:pt x="256" y="206"/>
                  <a:pt x="206" y="256"/>
                  <a:pt x="144" y="2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98" name="出自【趣你的PPT】(微信:qunideppt)：最优质的PPT资源库"/>
          <p:cNvSpPr>
            <a:spLocks/>
          </p:cNvSpPr>
          <p:nvPr/>
        </p:nvSpPr>
        <p:spPr bwMode="auto">
          <a:xfrm>
            <a:off x="7048691" y="4730347"/>
            <a:ext cx="68520" cy="59297"/>
          </a:xfrm>
          <a:custGeom>
            <a:avLst/>
            <a:gdLst>
              <a:gd name="T0" fmla="*/ 1 w 92"/>
              <a:gd name="T1" fmla="*/ 57 h 79"/>
              <a:gd name="T2" fmla="*/ 0 w 92"/>
              <a:gd name="T3" fmla="*/ 59 h 79"/>
              <a:gd name="T4" fmla="*/ 57 w 92"/>
              <a:gd name="T5" fmla="*/ 79 h 79"/>
              <a:gd name="T6" fmla="*/ 92 w 92"/>
              <a:gd name="T7" fmla="*/ 72 h 79"/>
              <a:gd name="T8" fmla="*/ 73 w 92"/>
              <a:gd name="T9" fmla="*/ 0 h 79"/>
              <a:gd name="T10" fmla="*/ 1 w 92"/>
              <a:gd name="T11" fmla="*/ 57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2" h="79">
                <a:moveTo>
                  <a:pt x="1" y="57"/>
                </a:moveTo>
                <a:cubicBezTo>
                  <a:pt x="0" y="58"/>
                  <a:pt x="0" y="58"/>
                  <a:pt x="0" y="59"/>
                </a:cubicBezTo>
                <a:cubicBezTo>
                  <a:pt x="16" y="71"/>
                  <a:pt x="36" y="79"/>
                  <a:pt x="57" y="79"/>
                </a:cubicBezTo>
                <a:cubicBezTo>
                  <a:pt x="70" y="79"/>
                  <a:pt x="81" y="76"/>
                  <a:pt x="92" y="72"/>
                </a:cubicBezTo>
                <a:cubicBezTo>
                  <a:pt x="87" y="45"/>
                  <a:pt x="81" y="21"/>
                  <a:pt x="73" y="0"/>
                </a:cubicBezTo>
                <a:cubicBezTo>
                  <a:pt x="29" y="13"/>
                  <a:pt x="6" y="48"/>
                  <a:pt x="1" y="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399" name="出自【趣你的PPT】(微信:qunideppt)：最优质的PPT资源库"/>
          <p:cNvSpPr>
            <a:spLocks/>
          </p:cNvSpPr>
          <p:nvPr/>
        </p:nvSpPr>
        <p:spPr bwMode="auto">
          <a:xfrm>
            <a:off x="7022338" y="4707946"/>
            <a:ext cx="76426" cy="59297"/>
          </a:xfrm>
          <a:custGeom>
            <a:avLst/>
            <a:gdLst>
              <a:gd name="T0" fmla="*/ 51 w 103"/>
              <a:gd name="T1" fmla="*/ 47 h 79"/>
              <a:gd name="T2" fmla="*/ 103 w 103"/>
              <a:gd name="T3" fmla="*/ 17 h 79"/>
              <a:gd name="T4" fmla="*/ 95 w 103"/>
              <a:gd name="T5" fmla="*/ 0 h 79"/>
              <a:gd name="T6" fmla="*/ 13 w 103"/>
              <a:gd name="T7" fmla="*/ 12 h 79"/>
              <a:gd name="T8" fmla="*/ 0 w 103"/>
              <a:gd name="T9" fmla="*/ 12 h 79"/>
              <a:gd name="T10" fmla="*/ 0 w 103"/>
              <a:gd name="T11" fmla="*/ 16 h 79"/>
              <a:gd name="T12" fmla="*/ 24 w 103"/>
              <a:gd name="T13" fmla="*/ 79 h 79"/>
              <a:gd name="T14" fmla="*/ 51 w 103"/>
              <a:gd name="T15" fmla="*/ 47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3" h="79">
                <a:moveTo>
                  <a:pt x="51" y="47"/>
                </a:moveTo>
                <a:cubicBezTo>
                  <a:pt x="63" y="36"/>
                  <a:pt x="81" y="24"/>
                  <a:pt x="103" y="17"/>
                </a:cubicBezTo>
                <a:cubicBezTo>
                  <a:pt x="100" y="11"/>
                  <a:pt x="98" y="5"/>
                  <a:pt x="95" y="0"/>
                </a:cubicBezTo>
                <a:cubicBezTo>
                  <a:pt x="63" y="10"/>
                  <a:pt x="31" y="12"/>
                  <a:pt x="13" y="12"/>
                </a:cubicBezTo>
                <a:cubicBezTo>
                  <a:pt x="7" y="12"/>
                  <a:pt x="2" y="12"/>
                  <a:pt x="0" y="12"/>
                </a:cubicBezTo>
                <a:cubicBezTo>
                  <a:pt x="0" y="13"/>
                  <a:pt x="0" y="15"/>
                  <a:pt x="0" y="16"/>
                </a:cubicBezTo>
                <a:cubicBezTo>
                  <a:pt x="0" y="40"/>
                  <a:pt x="9" y="62"/>
                  <a:pt x="24" y="79"/>
                </a:cubicBezTo>
                <a:cubicBezTo>
                  <a:pt x="28" y="72"/>
                  <a:pt x="37" y="60"/>
                  <a:pt x="51" y="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00" name="出自【趣你的PPT】(微信:qunideppt)：最优质的PPT资源库"/>
          <p:cNvSpPr>
            <a:spLocks/>
          </p:cNvSpPr>
          <p:nvPr/>
        </p:nvSpPr>
        <p:spPr bwMode="auto">
          <a:xfrm>
            <a:off x="7880152" y="4656558"/>
            <a:ext cx="175253" cy="171299"/>
          </a:xfrm>
          <a:custGeom>
            <a:avLst/>
            <a:gdLst>
              <a:gd name="T0" fmla="*/ 224 w 234"/>
              <a:gd name="T1" fmla="*/ 11 h 230"/>
              <a:gd name="T2" fmla="*/ 216 w 234"/>
              <a:gd name="T3" fmla="*/ 0 h 230"/>
              <a:gd name="T4" fmla="*/ 216 w 234"/>
              <a:gd name="T5" fmla="*/ 9 h 230"/>
              <a:gd name="T6" fmla="*/ 207 w 234"/>
              <a:gd name="T7" fmla="*/ 55 h 230"/>
              <a:gd name="T8" fmla="*/ 184 w 234"/>
              <a:gd name="T9" fmla="*/ 91 h 230"/>
              <a:gd name="T10" fmla="*/ 154 w 234"/>
              <a:gd name="T11" fmla="*/ 113 h 230"/>
              <a:gd name="T12" fmla="*/ 115 w 234"/>
              <a:gd name="T13" fmla="*/ 123 h 230"/>
              <a:gd name="T14" fmla="*/ 69 w 234"/>
              <a:gd name="T15" fmla="*/ 125 h 230"/>
              <a:gd name="T16" fmla="*/ 64 w 234"/>
              <a:gd name="T17" fmla="*/ 125 h 230"/>
              <a:gd name="T18" fmla="*/ 51 w 234"/>
              <a:gd name="T19" fmla="*/ 187 h 230"/>
              <a:gd name="T20" fmla="*/ 49 w 234"/>
              <a:gd name="T21" fmla="*/ 196 h 230"/>
              <a:gd name="T22" fmla="*/ 46 w 234"/>
              <a:gd name="T23" fmla="*/ 212 h 230"/>
              <a:gd name="T24" fmla="*/ 29 w 234"/>
              <a:gd name="T25" fmla="*/ 212 h 230"/>
              <a:gd name="T26" fmla="*/ 4 w 234"/>
              <a:gd name="T27" fmla="*/ 212 h 230"/>
              <a:gd name="T28" fmla="*/ 0 w 234"/>
              <a:gd name="T29" fmla="*/ 230 h 230"/>
              <a:gd name="T30" fmla="*/ 68 w 234"/>
              <a:gd name="T31" fmla="*/ 230 h 230"/>
              <a:gd name="T32" fmla="*/ 70 w 234"/>
              <a:gd name="T33" fmla="*/ 222 h 230"/>
              <a:gd name="T34" fmla="*/ 86 w 234"/>
              <a:gd name="T35" fmla="*/ 143 h 230"/>
              <a:gd name="T36" fmla="*/ 108 w 234"/>
              <a:gd name="T37" fmla="*/ 143 h 230"/>
              <a:gd name="T38" fmla="*/ 151 w 234"/>
              <a:gd name="T39" fmla="*/ 141 h 230"/>
              <a:gd name="T40" fmla="*/ 184 w 234"/>
              <a:gd name="T41" fmla="*/ 133 h 230"/>
              <a:gd name="T42" fmla="*/ 208 w 234"/>
              <a:gd name="T43" fmla="*/ 116 h 230"/>
              <a:gd name="T44" fmla="*/ 227 w 234"/>
              <a:gd name="T45" fmla="*/ 86 h 230"/>
              <a:gd name="T46" fmla="*/ 234 w 234"/>
              <a:gd name="T47" fmla="*/ 49 h 230"/>
              <a:gd name="T48" fmla="*/ 224 w 234"/>
              <a:gd name="T49" fmla="*/ 11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34" h="230">
                <a:moveTo>
                  <a:pt x="224" y="11"/>
                </a:moveTo>
                <a:cubicBezTo>
                  <a:pt x="222" y="7"/>
                  <a:pt x="219" y="3"/>
                  <a:pt x="216" y="0"/>
                </a:cubicBezTo>
                <a:cubicBezTo>
                  <a:pt x="216" y="3"/>
                  <a:pt x="216" y="6"/>
                  <a:pt x="216" y="9"/>
                </a:cubicBezTo>
                <a:cubicBezTo>
                  <a:pt x="216" y="25"/>
                  <a:pt x="213" y="40"/>
                  <a:pt x="207" y="55"/>
                </a:cubicBezTo>
                <a:cubicBezTo>
                  <a:pt x="201" y="70"/>
                  <a:pt x="193" y="82"/>
                  <a:pt x="184" y="91"/>
                </a:cubicBezTo>
                <a:cubicBezTo>
                  <a:pt x="175" y="101"/>
                  <a:pt x="165" y="108"/>
                  <a:pt x="154" y="113"/>
                </a:cubicBezTo>
                <a:cubicBezTo>
                  <a:pt x="143" y="117"/>
                  <a:pt x="131" y="121"/>
                  <a:pt x="115" y="123"/>
                </a:cubicBezTo>
                <a:cubicBezTo>
                  <a:pt x="105" y="124"/>
                  <a:pt x="92" y="125"/>
                  <a:pt x="69" y="125"/>
                </a:cubicBezTo>
                <a:cubicBezTo>
                  <a:pt x="64" y="125"/>
                  <a:pt x="64" y="125"/>
                  <a:pt x="64" y="125"/>
                </a:cubicBezTo>
                <a:cubicBezTo>
                  <a:pt x="51" y="187"/>
                  <a:pt x="51" y="187"/>
                  <a:pt x="51" y="187"/>
                </a:cubicBezTo>
                <a:cubicBezTo>
                  <a:pt x="49" y="196"/>
                  <a:pt x="49" y="196"/>
                  <a:pt x="49" y="196"/>
                </a:cubicBezTo>
                <a:cubicBezTo>
                  <a:pt x="46" y="212"/>
                  <a:pt x="46" y="212"/>
                  <a:pt x="46" y="212"/>
                </a:cubicBezTo>
                <a:cubicBezTo>
                  <a:pt x="29" y="212"/>
                  <a:pt x="29" y="212"/>
                  <a:pt x="29" y="212"/>
                </a:cubicBezTo>
                <a:cubicBezTo>
                  <a:pt x="4" y="212"/>
                  <a:pt x="4" y="212"/>
                  <a:pt x="4" y="212"/>
                </a:cubicBezTo>
                <a:cubicBezTo>
                  <a:pt x="0" y="230"/>
                  <a:pt x="0" y="230"/>
                  <a:pt x="0" y="230"/>
                </a:cubicBezTo>
                <a:cubicBezTo>
                  <a:pt x="68" y="230"/>
                  <a:pt x="68" y="230"/>
                  <a:pt x="68" y="230"/>
                </a:cubicBezTo>
                <a:cubicBezTo>
                  <a:pt x="70" y="222"/>
                  <a:pt x="70" y="222"/>
                  <a:pt x="70" y="222"/>
                </a:cubicBezTo>
                <a:cubicBezTo>
                  <a:pt x="86" y="143"/>
                  <a:pt x="86" y="143"/>
                  <a:pt x="86" y="143"/>
                </a:cubicBezTo>
                <a:cubicBezTo>
                  <a:pt x="108" y="143"/>
                  <a:pt x="108" y="143"/>
                  <a:pt x="108" y="143"/>
                </a:cubicBezTo>
                <a:cubicBezTo>
                  <a:pt x="129" y="143"/>
                  <a:pt x="142" y="143"/>
                  <a:pt x="151" y="141"/>
                </a:cubicBezTo>
                <a:cubicBezTo>
                  <a:pt x="164" y="140"/>
                  <a:pt x="175" y="137"/>
                  <a:pt x="184" y="133"/>
                </a:cubicBezTo>
                <a:cubicBezTo>
                  <a:pt x="193" y="129"/>
                  <a:pt x="201" y="123"/>
                  <a:pt x="208" y="116"/>
                </a:cubicBezTo>
                <a:cubicBezTo>
                  <a:pt x="216" y="108"/>
                  <a:pt x="222" y="98"/>
                  <a:pt x="227" y="86"/>
                </a:cubicBezTo>
                <a:cubicBezTo>
                  <a:pt x="232" y="74"/>
                  <a:pt x="234" y="61"/>
                  <a:pt x="234" y="49"/>
                </a:cubicBezTo>
                <a:cubicBezTo>
                  <a:pt x="234" y="35"/>
                  <a:pt x="231" y="22"/>
                  <a:pt x="224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51162" y="4613073"/>
            <a:ext cx="173935" cy="185794"/>
          </a:xfrm>
          <a:custGeom>
            <a:avLst/>
            <a:gdLst>
              <a:gd name="T0" fmla="*/ 153 w 234"/>
              <a:gd name="T1" fmla="*/ 0 h 249"/>
              <a:gd name="T2" fmla="*/ 52 w 234"/>
              <a:gd name="T3" fmla="*/ 0 h 249"/>
              <a:gd name="T4" fmla="*/ 0 w 234"/>
              <a:gd name="T5" fmla="*/ 249 h 249"/>
              <a:gd name="T6" fmla="*/ 68 w 234"/>
              <a:gd name="T7" fmla="*/ 249 h 249"/>
              <a:gd name="T8" fmla="*/ 70 w 234"/>
              <a:gd name="T9" fmla="*/ 241 h 249"/>
              <a:gd name="T10" fmla="*/ 86 w 234"/>
              <a:gd name="T11" fmla="*/ 162 h 249"/>
              <a:gd name="T12" fmla="*/ 108 w 234"/>
              <a:gd name="T13" fmla="*/ 162 h 249"/>
              <a:gd name="T14" fmla="*/ 151 w 234"/>
              <a:gd name="T15" fmla="*/ 160 h 249"/>
              <a:gd name="T16" fmla="*/ 184 w 234"/>
              <a:gd name="T17" fmla="*/ 152 h 249"/>
              <a:gd name="T18" fmla="*/ 208 w 234"/>
              <a:gd name="T19" fmla="*/ 135 h 249"/>
              <a:gd name="T20" fmla="*/ 227 w 234"/>
              <a:gd name="T21" fmla="*/ 105 h 249"/>
              <a:gd name="T22" fmla="*/ 234 w 234"/>
              <a:gd name="T23" fmla="*/ 68 h 249"/>
              <a:gd name="T24" fmla="*/ 224 w 234"/>
              <a:gd name="T25" fmla="*/ 30 h 249"/>
              <a:gd name="T26" fmla="*/ 197 w 234"/>
              <a:gd name="T27" fmla="*/ 6 h 249"/>
              <a:gd name="T28" fmla="*/ 153 w 234"/>
              <a:gd name="T29" fmla="*/ 0 h 249"/>
              <a:gd name="T30" fmla="*/ 108 w 234"/>
              <a:gd name="T31" fmla="*/ 58 h 249"/>
              <a:gd name="T32" fmla="*/ 133 w 234"/>
              <a:gd name="T33" fmla="*/ 58 h 249"/>
              <a:gd name="T34" fmla="*/ 135 w 234"/>
              <a:gd name="T35" fmla="*/ 58 h 249"/>
              <a:gd name="T36" fmla="*/ 159 w 234"/>
              <a:gd name="T37" fmla="*/ 60 h 249"/>
              <a:gd name="T38" fmla="*/ 159 w 234"/>
              <a:gd name="T39" fmla="*/ 60 h 249"/>
              <a:gd name="T40" fmla="*/ 165 w 234"/>
              <a:gd name="T41" fmla="*/ 64 h 249"/>
              <a:gd name="T42" fmla="*/ 167 w 234"/>
              <a:gd name="T43" fmla="*/ 71 h 249"/>
              <a:gd name="T44" fmla="*/ 161 w 234"/>
              <a:gd name="T45" fmla="*/ 88 h 249"/>
              <a:gd name="T46" fmla="*/ 146 w 234"/>
              <a:gd name="T47" fmla="*/ 99 h 249"/>
              <a:gd name="T48" fmla="*/ 144 w 234"/>
              <a:gd name="T49" fmla="*/ 100 h 249"/>
              <a:gd name="T50" fmla="*/ 102 w 234"/>
              <a:gd name="T51" fmla="*/ 103 h 249"/>
              <a:gd name="T52" fmla="*/ 100 w 234"/>
              <a:gd name="T53" fmla="*/ 103 h 249"/>
              <a:gd name="T54" fmla="*/ 98 w 234"/>
              <a:gd name="T55" fmla="*/ 103 h 249"/>
              <a:gd name="T56" fmla="*/ 108 w 234"/>
              <a:gd name="T57" fmla="*/ 58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34" h="249">
                <a:moveTo>
                  <a:pt x="153" y="0"/>
                </a:moveTo>
                <a:cubicBezTo>
                  <a:pt x="52" y="0"/>
                  <a:pt x="52" y="0"/>
                  <a:pt x="52" y="0"/>
                </a:cubicBezTo>
                <a:cubicBezTo>
                  <a:pt x="0" y="249"/>
                  <a:pt x="0" y="249"/>
                  <a:pt x="0" y="249"/>
                </a:cubicBezTo>
                <a:cubicBezTo>
                  <a:pt x="68" y="249"/>
                  <a:pt x="68" y="249"/>
                  <a:pt x="68" y="249"/>
                </a:cubicBezTo>
                <a:cubicBezTo>
                  <a:pt x="70" y="241"/>
                  <a:pt x="70" y="241"/>
                  <a:pt x="70" y="241"/>
                </a:cubicBezTo>
                <a:cubicBezTo>
                  <a:pt x="86" y="162"/>
                  <a:pt x="86" y="162"/>
                  <a:pt x="86" y="162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29" y="162"/>
                  <a:pt x="142" y="162"/>
                  <a:pt x="151" y="160"/>
                </a:cubicBezTo>
                <a:cubicBezTo>
                  <a:pt x="164" y="159"/>
                  <a:pt x="175" y="156"/>
                  <a:pt x="184" y="152"/>
                </a:cubicBezTo>
                <a:cubicBezTo>
                  <a:pt x="193" y="148"/>
                  <a:pt x="201" y="142"/>
                  <a:pt x="208" y="135"/>
                </a:cubicBezTo>
                <a:cubicBezTo>
                  <a:pt x="216" y="127"/>
                  <a:pt x="222" y="117"/>
                  <a:pt x="227" y="105"/>
                </a:cubicBezTo>
                <a:cubicBezTo>
                  <a:pt x="232" y="93"/>
                  <a:pt x="234" y="80"/>
                  <a:pt x="234" y="68"/>
                </a:cubicBezTo>
                <a:cubicBezTo>
                  <a:pt x="234" y="53"/>
                  <a:pt x="231" y="41"/>
                  <a:pt x="224" y="30"/>
                </a:cubicBezTo>
                <a:cubicBezTo>
                  <a:pt x="218" y="19"/>
                  <a:pt x="208" y="11"/>
                  <a:pt x="197" y="6"/>
                </a:cubicBezTo>
                <a:cubicBezTo>
                  <a:pt x="185" y="2"/>
                  <a:pt x="171" y="0"/>
                  <a:pt x="153" y="0"/>
                </a:cubicBezTo>
                <a:close/>
                <a:moveTo>
                  <a:pt x="108" y="58"/>
                </a:moveTo>
                <a:cubicBezTo>
                  <a:pt x="133" y="58"/>
                  <a:pt x="133" y="58"/>
                  <a:pt x="133" y="58"/>
                </a:cubicBezTo>
                <a:cubicBezTo>
                  <a:pt x="134" y="58"/>
                  <a:pt x="135" y="58"/>
                  <a:pt x="135" y="58"/>
                </a:cubicBezTo>
                <a:cubicBezTo>
                  <a:pt x="147" y="58"/>
                  <a:pt x="156" y="59"/>
                  <a:pt x="159" y="60"/>
                </a:cubicBezTo>
                <a:cubicBezTo>
                  <a:pt x="159" y="60"/>
                  <a:pt x="159" y="60"/>
                  <a:pt x="159" y="60"/>
                </a:cubicBezTo>
                <a:cubicBezTo>
                  <a:pt x="162" y="61"/>
                  <a:pt x="163" y="62"/>
                  <a:pt x="165" y="64"/>
                </a:cubicBezTo>
                <a:cubicBezTo>
                  <a:pt x="166" y="65"/>
                  <a:pt x="167" y="67"/>
                  <a:pt x="167" y="71"/>
                </a:cubicBezTo>
                <a:cubicBezTo>
                  <a:pt x="166" y="78"/>
                  <a:pt x="165" y="83"/>
                  <a:pt x="161" y="88"/>
                </a:cubicBezTo>
                <a:cubicBezTo>
                  <a:pt x="158" y="93"/>
                  <a:pt x="153" y="97"/>
                  <a:pt x="146" y="99"/>
                </a:cubicBezTo>
                <a:cubicBezTo>
                  <a:pt x="146" y="100"/>
                  <a:pt x="145" y="100"/>
                  <a:pt x="144" y="100"/>
                </a:cubicBezTo>
                <a:cubicBezTo>
                  <a:pt x="137" y="102"/>
                  <a:pt x="122" y="103"/>
                  <a:pt x="102" y="103"/>
                </a:cubicBezTo>
                <a:cubicBezTo>
                  <a:pt x="101" y="103"/>
                  <a:pt x="101" y="103"/>
                  <a:pt x="100" y="103"/>
                </a:cubicBezTo>
                <a:cubicBezTo>
                  <a:pt x="98" y="103"/>
                  <a:pt x="98" y="103"/>
                  <a:pt x="98" y="103"/>
                </a:cubicBezTo>
                <a:lnTo>
                  <a:pt x="108" y="5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02" name="出自【趣你的PPT】(微信:qunideppt)：最优质的PPT资源库"/>
          <p:cNvSpPr>
            <a:spLocks/>
          </p:cNvSpPr>
          <p:nvPr/>
        </p:nvSpPr>
        <p:spPr bwMode="auto">
          <a:xfrm>
            <a:off x="7504612" y="4684228"/>
            <a:ext cx="30307" cy="18448"/>
          </a:xfrm>
          <a:custGeom>
            <a:avLst/>
            <a:gdLst>
              <a:gd name="T0" fmla="*/ 2 w 40"/>
              <a:gd name="T1" fmla="*/ 26 h 26"/>
              <a:gd name="T2" fmla="*/ 26 w 40"/>
              <a:gd name="T3" fmla="*/ 24 h 26"/>
              <a:gd name="T4" fmla="*/ 28 w 40"/>
              <a:gd name="T5" fmla="*/ 24 h 26"/>
              <a:gd name="T6" fmla="*/ 37 w 40"/>
              <a:gd name="T7" fmla="*/ 17 h 26"/>
              <a:gd name="T8" fmla="*/ 40 w 40"/>
              <a:gd name="T9" fmla="*/ 7 h 26"/>
              <a:gd name="T10" fmla="*/ 39 w 40"/>
              <a:gd name="T11" fmla="*/ 3 h 26"/>
              <a:gd name="T12" fmla="*/ 35 w 40"/>
              <a:gd name="T13" fmla="*/ 1 h 26"/>
              <a:gd name="T14" fmla="*/ 35 w 40"/>
              <a:gd name="T15" fmla="*/ 1 h 26"/>
              <a:gd name="T16" fmla="*/ 22 w 40"/>
              <a:gd name="T17" fmla="*/ 0 h 26"/>
              <a:gd name="T18" fmla="*/ 20 w 40"/>
              <a:gd name="T19" fmla="*/ 0 h 26"/>
              <a:gd name="T20" fmla="*/ 6 w 40"/>
              <a:gd name="T21" fmla="*/ 0 h 26"/>
              <a:gd name="T22" fmla="*/ 0 w 40"/>
              <a:gd name="T23" fmla="*/ 26 h 26"/>
              <a:gd name="T24" fmla="*/ 1 w 40"/>
              <a:gd name="T25" fmla="*/ 26 h 26"/>
              <a:gd name="T26" fmla="*/ 2 w 40"/>
              <a:gd name="T27" fmla="*/ 2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0" h="26">
                <a:moveTo>
                  <a:pt x="2" y="26"/>
                </a:moveTo>
                <a:cubicBezTo>
                  <a:pt x="14" y="26"/>
                  <a:pt x="22" y="25"/>
                  <a:pt x="26" y="24"/>
                </a:cubicBezTo>
                <a:cubicBezTo>
                  <a:pt x="27" y="24"/>
                  <a:pt x="28" y="24"/>
                  <a:pt x="28" y="24"/>
                </a:cubicBezTo>
                <a:cubicBezTo>
                  <a:pt x="32" y="22"/>
                  <a:pt x="34" y="20"/>
                  <a:pt x="37" y="17"/>
                </a:cubicBezTo>
                <a:cubicBezTo>
                  <a:pt x="39" y="14"/>
                  <a:pt x="40" y="11"/>
                  <a:pt x="40" y="7"/>
                </a:cubicBezTo>
                <a:cubicBezTo>
                  <a:pt x="40" y="5"/>
                  <a:pt x="39" y="4"/>
                  <a:pt x="39" y="3"/>
                </a:cubicBezTo>
                <a:cubicBezTo>
                  <a:pt x="38" y="2"/>
                  <a:pt x="37" y="1"/>
                  <a:pt x="35" y="1"/>
                </a:cubicBezTo>
                <a:cubicBezTo>
                  <a:pt x="35" y="1"/>
                  <a:pt x="35" y="1"/>
                  <a:pt x="35" y="1"/>
                </a:cubicBezTo>
                <a:cubicBezTo>
                  <a:pt x="33" y="0"/>
                  <a:pt x="28" y="0"/>
                  <a:pt x="22" y="0"/>
                </a:cubicBezTo>
                <a:cubicBezTo>
                  <a:pt x="21" y="0"/>
                  <a:pt x="21" y="0"/>
                  <a:pt x="20" y="0"/>
                </a:cubicBezTo>
                <a:cubicBezTo>
                  <a:pt x="6" y="0"/>
                  <a:pt x="6" y="0"/>
                  <a:pt x="6" y="0"/>
                </a:cubicBezTo>
                <a:cubicBezTo>
                  <a:pt x="0" y="26"/>
                  <a:pt x="0" y="26"/>
                  <a:pt x="0" y="26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2" y="26"/>
                  <a:pt x="2" y="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13691" y="4613073"/>
            <a:ext cx="214784" cy="214784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95 w 288"/>
              <a:gd name="T11" fmla="*/ 61 h 288"/>
              <a:gd name="T12" fmla="*/ 154 w 288"/>
              <a:gd name="T13" fmla="*/ 61 h 288"/>
              <a:gd name="T14" fmla="*/ 179 w 288"/>
              <a:gd name="T15" fmla="*/ 65 h 288"/>
              <a:gd name="T16" fmla="*/ 195 w 288"/>
              <a:gd name="T17" fmla="*/ 78 h 288"/>
              <a:gd name="T18" fmla="*/ 201 w 288"/>
              <a:gd name="T19" fmla="*/ 100 h 288"/>
              <a:gd name="T20" fmla="*/ 197 w 288"/>
              <a:gd name="T21" fmla="*/ 122 h 288"/>
              <a:gd name="T22" fmla="*/ 186 w 288"/>
              <a:gd name="T23" fmla="*/ 139 h 288"/>
              <a:gd name="T24" fmla="*/ 172 w 288"/>
              <a:gd name="T25" fmla="*/ 149 h 288"/>
              <a:gd name="T26" fmla="*/ 153 w 288"/>
              <a:gd name="T27" fmla="*/ 154 h 288"/>
              <a:gd name="T28" fmla="*/ 128 w 288"/>
              <a:gd name="T29" fmla="*/ 155 h 288"/>
              <a:gd name="T30" fmla="*/ 115 w 288"/>
              <a:gd name="T31" fmla="*/ 155 h 288"/>
              <a:gd name="T32" fmla="*/ 105 w 288"/>
              <a:gd name="T33" fmla="*/ 201 h 288"/>
              <a:gd name="T34" fmla="*/ 104 w 288"/>
              <a:gd name="T35" fmla="*/ 206 h 288"/>
              <a:gd name="T36" fmla="*/ 65 w 288"/>
              <a:gd name="T37" fmla="*/ 206 h 288"/>
              <a:gd name="T38" fmla="*/ 95 w 288"/>
              <a:gd name="T39" fmla="*/ 61 h 288"/>
              <a:gd name="T40" fmla="*/ 219 w 288"/>
              <a:gd name="T41" fmla="*/ 145 h 288"/>
              <a:gd name="T42" fmla="*/ 208 w 288"/>
              <a:gd name="T43" fmla="*/ 162 h 288"/>
              <a:gd name="T44" fmla="*/ 194 w 288"/>
              <a:gd name="T45" fmla="*/ 172 h 288"/>
              <a:gd name="T46" fmla="*/ 175 w 288"/>
              <a:gd name="T47" fmla="*/ 177 h 288"/>
              <a:gd name="T48" fmla="*/ 150 w 288"/>
              <a:gd name="T49" fmla="*/ 178 h 288"/>
              <a:gd name="T50" fmla="*/ 138 w 288"/>
              <a:gd name="T51" fmla="*/ 178 h 288"/>
              <a:gd name="T52" fmla="*/ 128 w 288"/>
              <a:gd name="T53" fmla="*/ 224 h 288"/>
              <a:gd name="T54" fmla="*/ 127 w 288"/>
              <a:gd name="T55" fmla="*/ 228 h 288"/>
              <a:gd name="T56" fmla="*/ 87 w 288"/>
              <a:gd name="T57" fmla="*/ 228 h 288"/>
              <a:gd name="T58" fmla="*/ 90 w 288"/>
              <a:gd name="T59" fmla="*/ 218 h 288"/>
              <a:gd name="T60" fmla="*/ 104 w 288"/>
              <a:gd name="T61" fmla="*/ 218 h 288"/>
              <a:gd name="T62" fmla="*/ 114 w 288"/>
              <a:gd name="T63" fmla="*/ 218 h 288"/>
              <a:gd name="T64" fmla="*/ 116 w 288"/>
              <a:gd name="T65" fmla="*/ 208 h 288"/>
              <a:gd name="T66" fmla="*/ 117 w 288"/>
              <a:gd name="T67" fmla="*/ 204 h 288"/>
              <a:gd name="T68" fmla="*/ 125 w 288"/>
              <a:gd name="T69" fmla="*/ 167 h 288"/>
              <a:gd name="T70" fmla="*/ 128 w 288"/>
              <a:gd name="T71" fmla="*/ 167 h 288"/>
              <a:gd name="T72" fmla="*/ 154 w 288"/>
              <a:gd name="T73" fmla="*/ 166 h 288"/>
              <a:gd name="T74" fmla="*/ 177 w 288"/>
              <a:gd name="T75" fmla="*/ 160 h 288"/>
              <a:gd name="T76" fmla="*/ 194 w 288"/>
              <a:gd name="T77" fmla="*/ 148 h 288"/>
              <a:gd name="T78" fmla="*/ 208 w 288"/>
              <a:gd name="T79" fmla="*/ 127 h 288"/>
              <a:gd name="T80" fmla="*/ 213 w 288"/>
              <a:gd name="T81" fmla="*/ 100 h 288"/>
              <a:gd name="T82" fmla="*/ 213 w 288"/>
              <a:gd name="T83" fmla="*/ 95 h 288"/>
              <a:gd name="T84" fmla="*/ 218 w 288"/>
              <a:gd name="T85" fmla="*/ 101 h 288"/>
              <a:gd name="T86" fmla="*/ 224 w 288"/>
              <a:gd name="T87" fmla="*/ 123 h 288"/>
              <a:gd name="T88" fmla="*/ 219 w 288"/>
              <a:gd name="T89" fmla="*/ 145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4" y="0"/>
                  <a:pt x="0" y="64"/>
                  <a:pt x="0" y="144"/>
                </a:cubicBezTo>
                <a:cubicBezTo>
                  <a:pt x="0" y="223"/>
                  <a:pt x="64" y="288"/>
                  <a:pt x="144" y="288"/>
                </a:cubicBezTo>
                <a:cubicBezTo>
                  <a:pt x="223" y="288"/>
                  <a:pt x="288" y="223"/>
                  <a:pt x="288" y="144"/>
                </a:cubicBezTo>
                <a:cubicBezTo>
                  <a:pt x="288" y="64"/>
                  <a:pt x="223" y="0"/>
                  <a:pt x="144" y="0"/>
                </a:cubicBezTo>
                <a:close/>
                <a:moveTo>
                  <a:pt x="95" y="61"/>
                </a:moveTo>
                <a:cubicBezTo>
                  <a:pt x="154" y="61"/>
                  <a:pt x="154" y="61"/>
                  <a:pt x="154" y="61"/>
                </a:cubicBezTo>
                <a:cubicBezTo>
                  <a:pt x="164" y="61"/>
                  <a:pt x="172" y="62"/>
                  <a:pt x="179" y="65"/>
                </a:cubicBezTo>
                <a:cubicBezTo>
                  <a:pt x="186" y="67"/>
                  <a:pt x="191" y="72"/>
                  <a:pt x="195" y="78"/>
                </a:cubicBezTo>
                <a:cubicBezTo>
                  <a:pt x="199" y="85"/>
                  <a:pt x="201" y="92"/>
                  <a:pt x="201" y="100"/>
                </a:cubicBezTo>
                <a:cubicBezTo>
                  <a:pt x="201" y="108"/>
                  <a:pt x="200" y="115"/>
                  <a:pt x="197" y="122"/>
                </a:cubicBezTo>
                <a:cubicBezTo>
                  <a:pt x="194" y="129"/>
                  <a:pt x="190" y="135"/>
                  <a:pt x="186" y="139"/>
                </a:cubicBezTo>
                <a:cubicBezTo>
                  <a:pt x="182" y="144"/>
                  <a:pt x="177" y="147"/>
                  <a:pt x="172" y="149"/>
                </a:cubicBezTo>
                <a:cubicBezTo>
                  <a:pt x="167" y="152"/>
                  <a:pt x="160" y="153"/>
                  <a:pt x="153" y="154"/>
                </a:cubicBezTo>
                <a:cubicBezTo>
                  <a:pt x="148" y="155"/>
                  <a:pt x="140" y="155"/>
                  <a:pt x="128" y="155"/>
                </a:cubicBezTo>
                <a:cubicBezTo>
                  <a:pt x="115" y="155"/>
                  <a:pt x="115" y="155"/>
                  <a:pt x="115" y="155"/>
                </a:cubicBezTo>
                <a:cubicBezTo>
                  <a:pt x="105" y="201"/>
                  <a:pt x="105" y="201"/>
                  <a:pt x="105" y="201"/>
                </a:cubicBezTo>
                <a:cubicBezTo>
                  <a:pt x="104" y="206"/>
                  <a:pt x="104" y="206"/>
                  <a:pt x="104" y="206"/>
                </a:cubicBezTo>
                <a:cubicBezTo>
                  <a:pt x="65" y="206"/>
                  <a:pt x="65" y="206"/>
                  <a:pt x="65" y="206"/>
                </a:cubicBezTo>
                <a:lnTo>
                  <a:pt x="95" y="61"/>
                </a:lnTo>
                <a:close/>
                <a:moveTo>
                  <a:pt x="219" y="145"/>
                </a:moveTo>
                <a:cubicBezTo>
                  <a:pt x="216" y="152"/>
                  <a:pt x="213" y="157"/>
                  <a:pt x="208" y="162"/>
                </a:cubicBezTo>
                <a:cubicBezTo>
                  <a:pt x="204" y="166"/>
                  <a:pt x="200" y="170"/>
                  <a:pt x="194" y="172"/>
                </a:cubicBezTo>
                <a:cubicBezTo>
                  <a:pt x="189" y="174"/>
                  <a:pt x="183" y="176"/>
                  <a:pt x="175" y="177"/>
                </a:cubicBezTo>
                <a:cubicBezTo>
                  <a:pt x="170" y="177"/>
                  <a:pt x="162" y="178"/>
                  <a:pt x="150" y="178"/>
                </a:cubicBezTo>
                <a:cubicBezTo>
                  <a:pt x="138" y="178"/>
                  <a:pt x="138" y="178"/>
                  <a:pt x="138" y="178"/>
                </a:cubicBezTo>
                <a:cubicBezTo>
                  <a:pt x="128" y="224"/>
                  <a:pt x="128" y="224"/>
                  <a:pt x="128" y="224"/>
                </a:cubicBezTo>
                <a:cubicBezTo>
                  <a:pt x="127" y="228"/>
                  <a:pt x="127" y="228"/>
                  <a:pt x="127" y="228"/>
                </a:cubicBezTo>
                <a:cubicBezTo>
                  <a:pt x="87" y="228"/>
                  <a:pt x="87" y="228"/>
                  <a:pt x="87" y="228"/>
                </a:cubicBezTo>
                <a:cubicBezTo>
                  <a:pt x="90" y="218"/>
                  <a:pt x="90" y="218"/>
                  <a:pt x="90" y="218"/>
                </a:cubicBezTo>
                <a:cubicBezTo>
                  <a:pt x="104" y="218"/>
                  <a:pt x="104" y="218"/>
                  <a:pt x="104" y="218"/>
                </a:cubicBezTo>
                <a:cubicBezTo>
                  <a:pt x="114" y="218"/>
                  <a:pt x="114" y="218"/>
                  <a:pt x="114" y="218"/>
                </a:cubicBezTo>
                <a:cubicBezTo>
                  <a:pt x="116" y="208"/>
                  <a:pt x="116" y="208"/>
                  <a:pt x="116" y="208"/>
                </a:cubicBezTo>
                <a:cubicBezTo>
                  <a:pt x="117" y="204"/>
                  <a:pt x="117" y="204"/>
                  <a:pt x="117" y="204"/>
                </a:cubicBezTo>
                <a:cubicBezTo>
                  <a:pt x="125" y="167"/>
                  <a:pt x="125" y="167"/>
                  <a:pt x="125" y="167"/>
                </a:cubicBezTo>
                <a:cubicBezTo>
                  <a:pt x="128" y="167"/>
                  <a:pt x="128" y="167"/>
                  <a:pt x="128" y="167"/>
                </a:cubicBezTo>
                <a:cubicBezTo>
                  <a:pt x="141" y="167"/>
                  <a:pt x="149" y="167"/>
                  <a:pt x="154" y="166"/>
                </a:cubicBezTo>
                <a:cubicBezTo>
                  <a:pt x="164" y="165"/>
                  <a:pt x="171" y="163"/>
                  <a:pt x="177" y="160"/>
                </a:cubicBezTo>
                <a:cubicBezTo>
                  <a:pt x="183" y="157"/>
                  <a:pt x="189" y="153"/>
                  <a:pt x="194" y="148"/>
                </a:cubicBezTo>
                <a:cubicBezTo>
                  <a:pt x="200" y="142"/>
                  <a:pt x="204" y="135"/>
                  <a:pt x="208" y="127"/>
                </a:cubicBezTo>
                <a:cubicBezTo>
                  <a:pt x="211" y="118"/>
                  <a:pt x="213" y="109"/>
                  <a:pt x="213" y="100"/>
                </a:cubicBezTo>
                <a:cubicBezTo>
                  <a:pt x="213" y="98"/>
                  <a:pt x="213" y="97"/>
                  <a:pt x="213" y="95"/>
                </a:cubicBezTo>
                <a:cubicBezTo>
                  <a:pt x="215" y="97"/>
                  <a:pt x="216" y="99"/>
                  <a:pt x="218" y="101"/>
                </a:cubicBezTo>
                <a:cubicBezTo>
                  <a:pt x="222" y="107"/>
                  <a:pt x="224" y="115"/>
                  <a:pt x="224" y="123"/>
                </a:cubicBezTo>
                <a:cubicBezTo>
                  <a:pt x="224" y="130"/>
                  <a:pt x="222" y="138"/>
                  <a:pt x="219" y="14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04" name="出自【趣你的PPT】(微信:qunideppt)：最优质的PPT资源库"/>
          <p:cNvSpPr>
            <a:spLocks/>
          </p:cNvSpPr>
          <p:nvPr/>
        </p:nvSpPr>
        <p:spPr bwMode="auto">
          <a:xfrm>
            <a:off x="8325531" y="4620980"/>
            <a:ext cx="61931" cy="80379"/>
          </a:xfrm>
          <a:custGeom>
            <a:avLst/>
            <a:gdLst>
              <a:gd name="T0" fmla="*/ 82 w 82"/>
              <a:gd name="T1" fmla="*/ 69 h 107"/>
              <a:gd name="T2" fmla="*/ 35 w 82"/>
              <a:gd name="T3" fmla="*/ 0 h 107"/>
              <a:gd name="T4" fmla="*/ 8 w 82"/>
              <a:gd name="T5" fmla="*/ 12 h 107"/>
              <a:gd name="T6" fmla="*/ 0 w 82"/>
              <a:gd name="T7" fmla="*/ 40 h 107"/>
              <a:gd name="T8" fmla="*/ 47 w 82"/>
              <a:gd name="T9" fmla="*/ 107 h 107"/>
              <a:gd name="T10" fmla="*/ 73 w 82"/>
              <a:gd name="T11" fmla="*/ 97 h 107"/>
              <a:gd name="T12" fmla="*/ 82 w 82"/>
              <a:gd name="T13" fmla="*/ 69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2" h="107">
                <a:moveTo>
                  <a:pt x="82" y="69"/>
                </a:moveTo>
                <a:cubicBezTo>
                  <a:pt x="82" y="42"/>
                  <a:pt x="66" y="0"/>
                  <a:pt x="35" y="0"/>
                </a:cubicBezTo>
                <a:cubicBezTo>
                  <a:pt x="25" y="0"/>
                  <a:pt x="15" y="5"/>
                  <a:pt x="8" y="12"/>
                </a:cubicBezTo>
                <a:cubicBezTo>
                  <a:pt x="2" y="20"/>
                  <a:pt x="0" y="30"/>
                  <a:pt x="0" y="40"/>
                </a:cubicBezTo>
                <a:cubicBezTo>
                  <a:pt x="0" y="66"/>
                  <a:pt x="15" y="107"/>
                  <a:pt x="47" y="107"/>
                </a:cubicBezTo>
                <a:cubicBezTo>
                  <a:pt x="57" y="107"/>
                  <a:pt x="67" y="103"/>
                  <a:pt x="73" y="97"/>
                </a:cubicBezTo>
                <a:cubicBezTo>
                  <a:pt x="82" y="88"/>
                  <a:pt x="82" y="76"/>
                  <a:pt x="82" y="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05" name="出自【趣你的PPT】(微信:qunideppt)：最优质的PPT资源库"/>
          <p:cNvSpPr>
            <a:spLocks/>
          </p:cNvSpPr>
          <p:nvPr/>
        </p:nvSpPr>
        <p:spPr bwMode="auto">
          <a:xfrm>
            <a:off x="8362425" y="4618345"/>
            <a:ext cx="127816" cy="209513"/>
          </a:xfrm>
          <a:custGeom>
            <a:avLst/>
            <a:gdLst>
              <a:gd name="T0" fmla="*/ 73 w 171"/>
              <a:gd name="T1" fmla="*/ 0 h 281"/>
              <a:gd name="T2" fmla="*/ 64 w 171"/>
              <a:gd name="T3" fmla="*/ 5 h 281"/>
              <a:gd name="T4" fmla="*/ 41 w 171"/>
              <a:gd name="T5" fmla="*/ 5 h 281"/>
              <a:gd name="T6" fmla="*/ 68 w 171"/>
              <a:gd name="T7" fmla="*/ 56 h 281"/>
              <a:gd name="T8" fmla="*/ 36 w 171"/>
              <a:gd name="T9" fmla="*/ 110 h 281"/>
              <a:gd name="T10" fmla="*/ 25 w 171"/>
              <a:gd name="T11" fmla="*/ 128 h 281"/>
              <a:gd name="T12" fmla="*/ 35 w 171"/>
              <a:gd name="T13" fmla="*/ 144 h 281"/>
              <a:gd name="T14" fmla="*/ 49 w 171"/>
              <a:gd name="T15" fmla="*/ 155 h 281"/>
              <a:gd name="T16" fmla="*/ 81 w 171"/>
              <a:gd name="T17" fmla="*/ 208 h 281"/>
              <a:gd name="T18" fmla="*/ 0 w 171"/>
              <a:gd name="T19" fmla="*/ 278 h 281"/>
              <a:gd name="T20" fmla="*/ 27 w 171"/>
              <a:gd name="T21" fmla="*/ 281 h 281"/>
              <a:gd name="T22" fmla="*/ 171 w 171"/>
              <a:gd name="T23" fmla="*/ 137 h 281"/>
              <a:gd name="T24" fmla="*/ 73 w 171"/>
              <a:gd name="T25" fmla="*/ 0 h 2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71" h="281">
                <a:moveTo>
                  <a:pt x="73" y="0"/>
                </a:moveTo>
                <a:cubicBezTo>
                  <a:pt x="64" y="5"/>
                  <a:pt x="64" y="5"/>
                  <a:pt x="64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50" y="12"/>
                  <a:pt x="68" y="27"/>
                  <a:pt x="68" y="56"/>
                </a:cubicBezTo>
                <a:cubicBezTo>
                  <a:pt x="68" y="84"/>
                  <a:pt x="52" y="97"/>
                  <a:pt x="36" y="110"/>
                </a:cubicBezTo>
                <a:cubicBezTo>
                  <a:pt x="31" y="114"/>
                  <a:pt x="25" y="120"/>
                  <a:pt x="25" y="128"/>
                </a:cubicBezTo>
                <a:cubicBezTo>
                  <a:pt x="25" y="136"/>
                  <a:pt x="31" y="141"/>
                  <a:pt x="35" y="144"/>
                </a:cubicBezTo>
                <a:cubicBezTo>
                  <a:pt x="49" y="155"/>
                  <a:pt x="49" y="155"/>
                  <a:pt x="49" y="155"/>
                </a:cubicBezTo>
                <a:cubicBezTo>
                  <a:pt x="65" y="169"/>
                  <a:pt x="81" y="182"/>
                  <a:pt x="81" y="208"/>
                </a:cubicBezTo>
                <a:cubicBezTo>
                  <a:pt x="81" y="240"/>
                  <a:pt x="53" y="272"/>
                  <a:pt x="0" y="278"/>
                </a:cubicBezTo>
                <a:cubicBezTo>
                  <a:pt x="9" y="280"/>
                  <a:pt x="18" y="281"/>
                  <a:pt x="27" y="281"/>
                </a:cubicBezTo>
                <a:cubicBezTo>
                  <a:pt x="106" y="281"/>
                  <a:pt x="171" y="216"/>
                  <a:pt x="171" y="137"/>
                </a:cubicBezTo>
                <a:cubicBezTo>
                  <a:pt x="171" y="73"/>
                  <a:pt x="130" y="19"/>
                  <a:pt x="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06" name="出自【趣你的PPT】(微信:qunideppt)：最优质的PPT资源库"/>
          <p:cNvSpPr>
            <a:spLocks/>
          </p:cNvSpPr>
          <p:nvPr/>
        </p:nvSpPr>
        <p:spPr bwMode="auto">
          <a:xfrm>
            <a:off x="8312353" y="4746159"/>
            <a:ext cx="90921" cy="68520"/>
          </a:xfrm>
          <a:custGeom>
            <a:avLst/>
            <a:gdLst>
              <a:gd name="T0" fmla="*/ 81 w 122"/>
              <a:gd name="T1" fmla="*/ 1 h 91"/>
              <a:gd name="T2" fmla="*/ 72 w 122"/>
              <a:gd name="T3" fmla="*/ 0 h 91"/>
              <a:gd name="T4" fmla="*/ 33 w 122"/>
              <a:gd name="T5" fmla="*/ 6 h 91"/>
              <a:gd name="T6" fmla="*/ 0 w 122"/>
              <a:gd name="T7" fmla="*/ 45 h 91"/>
              <a:gd name="T8" fmla="*/ 67 w 122"/>
              <a:gd name="T9" fmla="*/ 91 h 91"/>
              <a:gd name="T10" fmla="*/ 122 w 122"/>
              <a:gd name="T11" fmla="*/ 51 h 91"/>
              <a:gd name="T12" fmla="*/ 81 w 122"/>
              <a:gd name="T13" fmla="*/ 1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2" h="91">
                <a:moveTo>
                  <a:pt x="81" y="1"/>
                </a:moveTo>
                <a:cubicBezTo>
                  <a:pt x="78" y="0"/>
                  <a:pt x="76" y="0"/>
                  <a:pt x="72" y="0"/>
                </a:cubicBezTo>
                <a:cubicBezTo>
                  <a:pt x="69" y="0"/>
                  <a:pt x="49" y="1"/>
                  <a:pt x="33" y="6"/>
                </a:cubicBezTo>
                <a:cubicBezTo>
                  <a:pt x="24" y="9"/>
                  <a:pt x="0" y="18"/>
                  <a:pt x="0" y="45"/>
                </a:cubicBezTo>
                <a:cubicBezTo>
                  <a:pt x="0" y="72"/>
                  <a:pt x="26" y="91"/>
                  <a:pt x="67" y="91"/>
                </a:cubicBezTo>
                <a:cubicBezTo>
                  <a:pt x="103" y="91"/>
                  <a:pt x="122" y="74"/>
                  <a:pt x="122" y="51"/>
                </a:cubicBezTo>
                <a:cubicBezTo>
                  <a:pt x="122" y="31"/>
                  <a:pt x="110" y="21"/>
                  <a:pt x="8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07" name="出自【趣你的PPT】(微信:qunideppt)：最优质的PPT资源库"/>
          <p:cNvSpPr>
            <a:spLocks/>
          </p:cNvSpPr>
          <p:nvPr/>
        </p:nvSpPr>
        <p:spPr bwMode="auto">
          <a:xfrm>
            <a:off x="8274139" y="4643380"/>
            <a:ext cx="88286" cy="131769"/>
          </a:xfrm>
          <a:custGeom>
            <a:avLst/>
            <a:gdLst>
              <a:gd name="T0" fmla="*/ 46 w 118"/>
              <a:gd name="T1" fmla="*/ 145 h 176"/>
              <a:gd name="T2" fmla="*/ 118 w 118"/>
              <a:gd name="T3" fmla="*/ 128 h 176"/>
              <a:gd name="T4" fmla="*/ 107 w 118"/>
              <a:gd name="T5" fmla="*/ 102 h 176"/>
              <a:gd name="T6" fmla="*/ 111 w 118"/>
              <a:gd name="T7" fmla="*/ 87 h 176"/>
              <a:gd name="T8" fmla="*/ 99 w 118"/>
              <a:gd name="T9" fmla="*/ 88 h 176"/>
              <a:gd name="T10" fmla="*/ 36 w 118"/>
              <a:gd name="T11" fmla="*/ 29 h 176"/>
              <a:gd name="T12" fmla="*/ 43 w 118"/>
              <a:gd name="T13" fmla="*/ 0 h 176"/>
              <a:gd name="T14" fmla="*/ 0 w 118"/>
              <a:gd name="T15" fmla="*/ 103 h 176"/>
              <a:gd name="T16" fmla="*/ 20 w 118"/>
              <a:gd name="T17" fmla="*/ 176 h 176"/>
              <a:gd name="T18" fmla="*/ 46 w 118"/>
              <a:gd name="T19" fmla="*/ 145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8" h="176">
                <a:moveTo>
                  <a:pt x="46" y="145"/>
                </a:moveTo>
                <a:cubicBezTo>
                  <a:pt x="70" y="131"/>
                  <a:pt x="101" y="129"/>
                  <a:pt x="118" y="128"/>
                </a:cubicBezTo>
                <a:cubicBezTo>
                  <a:pt x="113" y="121"/>
                  <a:pt x="107" y="114"/>
                  <a:pt x="107" y="102"/>
                </a:cubicBezTo>
                <a:cubicBezTo>
                  <a:pt x="107" y="96"/>
                  <a:pt x="109" y="92"/>
                  <a:pt x="111" y="87"/>
                </a:cubicBezTo>
                <a:cubicBezTo>
                  <a:pt x="107" y="88"/>
                  <a:pt x="102" y="88"/>
                  <a:pt x="99" y="88"/>
                </a:cubicBezTo>
                <a:cubicBezTo>
                  <a:pt x="59" y="88"/>
                  <a:pt x="36" y="58"/>
                  <a:pt x="36" y="29"/>
                </a:cubicBezTo>
                <a:cubicBezTo>
                  <a:pt x="36" y="19"/>
                  <a:pt x="38" y="9"/>
                  <a:pt x="43" y="0"/>
                </a:cubicBezTo>
                <a:cubicBezTo>
                  <a:pt x="16" y="26"/>
                  <a:pt x="0" y="62"/>
                  <a:pt x="0" y="103"/>
                </a:cubicBezTo>
                <a:cubicBezTo>
                  <a:pt x="0" y="129"/>
                  <a:pt x="7" y="154"/>
                  <a:pt x="20" y="176"/>
                </a:cubicBezTo>
                <a:cubicBezTo>
                  <a:pt x="24" y="165"/>
                  <a:pt x="31" y="154"/>
                  <a:pt x="46" y="14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01460" y="2892175"/>
            <a:ext cx="214784" cy="214784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134 w 288"/>
              <a:gd name="T11" fmla="*/ 244 h 288"/>
              <a:gd name="T12" fmla="*/ 107 w 288"/>
              <a:gd name="T13" fmla="*/ 174 h 288"/>
              <a:gd name="T14" fmla="*/ 136 w 288"/>
              <a:gd name="T15" fmla="*/ 174 h 288"/>
              <a:gd name="T16" fmla="*/ 150 w 288"/>
              <a:gd name="T17" fmla="*/ 132 h 288"/>
              <a:gd name="T18" fmla="*/ 90 w 288"/>
              <a:gd name="T19" fmla="*/ 133 h 288"/>
              <a:gd name="T20" fmla="*/ 90 w 288"/>
              <a:gd name="T21" fmla="*/ 132 h 288"/>
              <a:gd name="T22" fmla="*/ 90 w 288"/>
              <a:gd name="T23" fmla="*/ 132 h 288"/>
              <a:gd name="T24" fmla="*/ 90 w 288"/>
              <a:gd name="T25" fmla="*/ 132 h 288"/>
              <a:gd name="T26" fmla="*/ 121 w 288"/>
              <a:gd name="T27" fmla="*/ 44 h 288"/>
              <a:gd name="T28" fmla="*/ 155 w 288"/>
              <a:gd name="T29" fmla="*/ 44 h 288"/>
              <a:gd name="T30" fmla="*/ 133 w 288"/>
              <a:gd name="T31" fmla="*/ 109 h 288"/>
              <a:gd name="T32" fmla="*/ 193 w 288"/>
              <a:gd name="T33" fmla="*/ 109 h 288"/>
              <a:gd name="T34" fmla="*/ 193 w 288"/>
              <a:gd name="T35" fmla="*/ 109 h 288"/>
              <a:gd name="T36" fmla="*/ 193 w 288"/>
              <a:gd name="T37" fmla="*/ 109 h 288"/>
              <a:gd name="T38" fmla="*/ 193 w 288"/>
              <a:gd name="T39" fmla="*/ 109 h 288"/>
              <a:gd name="T40" fmla="*/ 170 w 288"/>
              <a:gd name="T41" fmla="*/ 174 h 288"/>
              <a:gd name="T42" fmla="*/ 200 w 288"/>
              <a:gd name="T43" fmla="*/ 174 h 288"/>
              <a:gd name="T44" fmla="*/ 134 w 288"/>
              <a:gd name="T45" fmla="*/ 24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4" y="0"/>
                  <a:pt x="0" y="64"/>
                  <a:pt x="0" y="144"/>
                </a:cubicBezTo>
                <a:cubicBezTo>
                  <a:pt x="0" y="223"/>
                  <a:pt x="64" y="288"/>
                  <a:pt x="144" y="288"/>
                </a:cubicBezTo>
                <a:cubicBezTo>
                  <a:pt x="223" y="288"/>
                  <a:pt x="288" y="223"/>
                  <a:pt x="288" y="144"/>
                </a:cubicBezTo>
                <a:cubicBezTo>
                  <a:pt x="288" y="64"/>
                  <a:pt x="223" y="0"/>
                  <a:pt x="144" y="0"/>
                </a:cubicBezTo>
                <a:close/>
                <a:moveTo>
                  <a:pt x="134" y="244"/>
                </a:moveTo>
                <a:cubicBezTo>
                  <a:pt x="107" y="174"/>
                  <a:pt x="107" y="174"/>
                  <a:pt x="107" y="174"/>
                </a:cubicBezTo>
                <a:cubicBezTo>
                  <a:pt x="136" y="174"/>
                  <a:pt x="136" y="174"/>
                  <a:pt x="136" y="174"/>
                </a:cubicBezTo>
                <a:cubicBezTo>
                  <a:pt x="142" y="153"/>
                  <a:pt x="150" y="133"/>
                  <a:pt x="150" y="132"/>
                </a:cubicBezTo>
                <a:cubicBezTo>
                  <a:pt x="90" y="133"/>
                  <a:pt x="90" y="133"/>
                  <a:pt x="90" y="133"/>
                </a:cubicBezTo>
                <a:cubicBezTo>
                  <a:pt x="90" y="132"/>
                  <a:pt x="90" y="132"/>
                  <a:pt x="90" y="132"/>
                </a:cubicBezTo>
                <a:cubicBezTo>
                  <a:pt x="90" y="132"/>
                  <a:pt x="90" y="132"/>
                  <a:pt x="90" y="132"/>
                </a:cubicBezTo>
                <a:cubicBezTo>
                  <a:pt x="90" y="132"/>
                  <a:pt x="90" y="132"/>
                  <a:pt x="90" y="132"/>
                </a:cubicBezTo>
                <a:cubicBezTo>
                  <a:pt x="121" y="44"/>
                  <a:pt x="121" y="44"/>
                  <a:pt x="121" y="44"/>
                </a:cubicBezTo>
                <a:cubicBezTo>
                  <a:pt x="155" y="44"/>
                  <a:pt x="155" y="44"/>
                  <a:pt x="155" y="44"/>
                </a:cubicBezTo>
                <a:cubicBezTo>
                  <a:pt x="148" y="69"/>
                  <a:pt x="133" y="108"/>
                  <a:pt x="133" y="109"/>
                </a:cubicBezTo>
                <a:cubicBezTo>
                  <a:pt x="193" y="109"/>
                  <a:pt x="193" y="109"/>
                  <a:pt x="193" y="109"/>
                </a:cubicBezTo>
                <a:cubicBezTo>
                  <a:pt x="193" y="109"/>
                  <a:pt x="193" y="109"/>
                  <a:pt x="193" y="109"/>
                </a:cubicBezTo>
                <a:cubicBezTo>
                  <a:pt x="193" y="109"/>
                  <a:pt x="193" y="109"/>
                  <a:pt x="193" y="109"/>
                </a:cubicBezTo>
                <a:cubicBezTo>
                  <a:pt x="193" y="109"/>
                  <a:pt x="193" y="109"/>
                  <a:pt x="193" y="109"/>
                </a:cubicBezTo>
                <a:cubicBezTo>
                  <a:pt x="170" y="174"/>
                  <a:pt x="170" y="174"/>
                  <a:pt x="170" y="174"/>
                </a:cubicBezTo>
                <a:cubicBezTo>
                  <a:pt x="200" y="174"/>
                  <a:pt x="200" y="174"/>
                  <a:pt x="200" y="174"/>
                </a:cubicBezTo>
                <a:lnTo>
                  <a:pt x="134" y="24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0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09718" y="2461292"/>
            <a:ext cx="142310" cy="216101"/>
          </a:xfrm>
          <a:custGeom>
            <a:avLst/>
            <a:gdLst>
              <a:gd name="T0" fmla="*/ 177 w 190"/>
              <a:gd name="T1" fmla="*/ 0 h 289"/>
              <a:gd name="T2" fmla="*/ 14 w 190"/>
              <a:gd name="T3" fmla="*/ 0 h 289"/>
              <a:gd name="T4" fmla="*/ 0 w 190"/>
              <a:gd name="T5" fmla="*/ 14 h 289"/>
              <a:gd name="T6" fmla="*/ 0 w 190"/>
              <a:gd name="T7" fmla="*/ 275 h 289"/>
              <a:gd name="T8" fmla="*/ 14 w 190"/>
              <a:gd name="T9" fmla="*/ 289 h 289"/>
              <a:gd name="T10" fmla="*/ 177 w 190"/>
              <a:gd name="T11" fmla="*/ 289 h 289"/>
              <a:gd name="T12" fmla="*/ 190 w 190"/>
              <a:gd name="T13" fmla="*/ 275 h 289"/>
              <a:gd name="T14" fmla="*/ 190 w 190"/>
              <a:gd name="T15" fmla="*/ 14 h 289"/>
              <a:gd name="T16" fmla="*/ 177 w 190"/>
              <a:gd name="T17" fmla="*/ 0 h 289"/>
              <a:gd name="T18" fmla="*/ 95 w 190"/>
              <a:gd name="T19" fmla="*/ 265 h 289"/>
              <a:gd name="T20" fmla="*/ 38 w 190"/>
              <a:gd name="T21" fmla="*/ 208 h 289"/>
              <a:gd name="T22" fmla="*/ 95 w 190"/>
              <a:gd name="T23" fmla="*/ 151 h 289"/>
              <a:gd name="T24" fmla="*/ 152 w 190"/>
              <a:gd name="T25" fmla="*/ 208 h 289"/>
              <a:gd name="T26" fmla="*/ 95 w 190"/>
              <a:gd name="T27" fmla="*/ 265 h 289"/>
              <a:gd name="T28" fmla="*/ 161 w 190"/>
              <a:gd name="T29" fmla="*/ 117 h 289"/>
              <a:gd name="T30" fmla="*/ 154 w 190"/>
              <a:gd name="T31" fmla="*/ 124 h 289"/>
              <a:gd name="T32" fmla="*/ 36 w 190"/>
              <a:gd name="T33" fmla="*/ 124 h 289"/>
              <a:gd name="T34" fmla="*/ 29 w 190"/>
              <a:gd name="T35" fmla="*/ 117 h 289"/>
              <a:gd name="T36" fmla="*/ 29 w 190"/>
              <a:gd name="T37" fmla="*/ 34 h 289"/>
              <a:gd name="T38" fmla="*/ 36 w 190"/>
              <a:gd name="T39" fmla="*/ 27 h 289"/>
              <a:gd name="T40" fmla="*/ 154 w 190"/>
              <a:gd name="T41" fmla="*/ 27 h 289"/>
              <a:gd name="T42" fmla="*/ 161 w 190"/>
              <a:gd name="T43" fmla="*/ 34 h 289"/>
              <a:gd name="T44" fmla="*/ 161 w 190"/>
              <a:gd name="T45" fmla="*/ 117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90" h="289">
                <a:moveTo>
                  <a:pt x="177" y="0"/>
                </a:moveTo>
                <a:cubicBezTo>
                  <a:pt x="14" y="0"/>
                  <a:pt x="14" y="0"/>
                  <a:pt x="14" y="0"/>
                </a:cubicBezTo>
                <a:cubicBezTo>
                  <a:pt x="6" y="0"/>
                  <a:pt x="0" y="7"/>
                  <a:pt x="0" y="14"/>
                </a:cubicBezTo>
                <a:cubicBezTo>
                  <a:pt x="0" y="275"/>
                  <a:pt x="0" y="275"/>
                  <a:pt x="0" y="275"/>
                </a:cubicBezTo>
                <a:cubicBezTo>
                  <a:pt x="0" y="282"/>
                  <a:pt x="6" y="289"/>
                  <a:pt x="14" y="289"/>
                </a:cubicBezTo>
                <a:cubicBezTo>
                  <a:pt x="177" y="289"/>
                  <a:pt x="177" y="289"/>
                  <a:pt x="177" y="289"/>
                </a:cubicBezTo>
                <a:cubicBezTo>
                  <a:pt x="184" y="289"/>
                  <a:pt x="190" y="282"/>
                  <a:pt x="190" y="275"/>
                </a:cubicBezTo>
                <a:cubicBezTo>
                  <a:pt x="190" y="14"/>
                  <a:pt x="190" y="14"/>
                  <a:pt x="190" y="14"/>
                </a:cubicBezTo>
                <a:cubicBezTo>
                  <a:pt x="190" y="7"/>
                  <a:pt x="184" y="0"/>
                  <a:pt x="177" y="0"/>
                </a:cubicBezTo>
                <a:close/>
                <a:moveTo>
                  <a:pt x="95" y="265"/>
                </a:moveTo>
                <a:cubicBezTo>
                  <a:pt x="64" y="265"/>
                  <a:pt x="38" y="240"/>
                  <a:pt x="38" y="208"/>
                </a:cubicBezTo>
                <a:cubicBezTo>
                  <a:pt x="38" y="177"/>
                  <a:pt x="64" y="151"/>
                  <a:pt x="95" y="151"/>
                </a:cubicBezTo>
                <a:cubicBezTo>
                  <a:pt x="127" y="151"/>
                  <a:pt x="152" y="177"/>
                  <a:pt x="152" y="208"/>
                </a:cubicBezTo>
                <a:cubicBezTo>
                  <a:pt x="152" y="240"/>
                  <a:pt x="127" y="265"/>
                  <a:pt x="95" y="265"/>
                </a:cubicBezTo>
                <a:close/>
                <a:moveTo>
                  <a:pt x="161" y="117"/>
                </a:moveTo>
                <a:cubicBezTo>
                  <a:pt x="161" y="121"/>
                  <a:pt x="158" y="124"/>
                  <a:pt x="154" y="124"/>
                </a:cubicBezTo>
                <a:cubicBezTo>
                  <a:pt x="36" y="124"/>
                  <a:pt x="36" y="124"/>
                  <a:pt x="36" y="124"/>
                </a:cubicBezTo>
                <a:cubicBezTo>
                  <a:pt x="33" y="124"/>
                  <a:pt x="29" y="121"/>
                  <a:pt x="29" y="117"/>
                </a:cubicBezTo>
                <a:cubicBezTo>
                  <a:pt x="29" y="34"/>
                  <a:pt x="29" y="34"/>
                  <a:pt x="29" y="34"/>
                </a:cubicBezTo>
                <a:cubicBezTo>
                  <a:pt x="29" y="30"/>
                  <a:pt x="33" y="27"/>
                  <a:pt x="36" y="27"/>
                </a:cubicBezTo>
                <a:cubicBezTo>
                  <a:pt x="154" y="27"/>
                  <a:pt x="154" y="27"/>
                  <a:pt x="154" y="27"/>
                </a:cubicBezTo>
                <a:cubicBezTo>
                  <a:pt x="158" y="27"/>
                  <a:pt x="161" y="30"/>
                  <a:pt x="161" y="34"/>
                </a:cubicBezTo>
                <a:lnTo>
                  <a:pt x="161" y="1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365060" y="2600965"/>
            <a:ext cx="31625" cy="31625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11" name="出自【趣你的PPT】(微信:qunideppt)：最优质的PPT资源库"/>
          <p:cNvSpPr>
            <a:spLocks/>
          </p:cNvSpPr>
          <p:nvPr/>
        </p:nvSpPr>
        <p:spPr bwMode="auto">
          <a:xfrm>
            <a:off x="1062443" y="3323058"/>
            <a:ext cx="109369" cy="206878"/>
          </a:xfrm>
          <a:custGeom>
            <a:avLst/>
            <a:gdLst>
              <a:gd name="T0" fmla="*/ 0 w 83"/>
              <a:gd name="T1" fmla="*/ 86 h 157"/>
              <a:gd name="T2" fmla="*/ 21 w 83"/>
              <a:gd name="T3" fmla="*/ 157 h 157"/>
              <a:gd name="T4" fmla="*/ 83 w 83"/>
              <a:gd name="T5" fmla="*/ 0 h 157"/>
              <a:gd name="T6" fmla="*/ 0 w 83"/>
              <a:gd name="T7" fmla="*/ 86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3" h="157">
                <a:moveTo>
                  <a:pt x="0" y="86"/>
                </a:moveTo>
                <a:lnTo>
                  <a:pt x="21" y="157"/>
                </a:lnTo>
                <a:lnTo>
                  <a:pt x="83" y="0"/>
                </a:lnTo>
                <a:lnTo>
                  <a:pt x="0" y="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12" name="出自【趣你的PPT】(微信:qunideppt)：最优质的PPT资源库"/>
          <p:cNvSpPr>
            <a:spLocks/>
          </p:cNvSpPr>
          <p:nvPr/>
        </p:nvSpPr>
        <p:spPr bwMode="auto">
          <a:xfrm>
            <a:off x="1024229" y="3445603"/>
            <a:ext cx="57978" cy="90921"/>
          </a:xfrm>
          <a:custGeom>
            <a:avLst/>
            <a:gdLst>
              <a:gd name="T0" fmla="*/ 0 w 44"/>
              <a:gd name="T1" fmla="*/ 23 h 69"/>
              <a:gd name="T2" fmla="*/ 15 w 44"/>
              <a:gd name="T3" fmla="*/ 69 h 69"/>
              <a:gd name="T4" fmla="*/ 44 w 44"/>
              <a:gd name="T5" fmla="*/ 69 h 69"/>
              <a:gd name="T6" fmla="*/ 23 w 44"/>
              <a:gd name="T7" fmla="*/ 0 h 69"/>
              <a:gd name="T8" fmla="*/ 0 w 44"/>
              <a:gd name="T9" fmla="*/ 23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" h="69">
                <a:moveTo>
                  <a:pt x="0" y="23"/>
                </a:moveTo>
                <a:lnTo>
                  <a:pt x="15" y="69"/>
                </a:lnTo>
                <a:lnTo>
                  <a:pt x="44" y="69"/>
                </a:lnTo>
                <a:lnTo>
                  <a:pt x="23" y="0"/>
                </a:lnTo>
                <a:lnTo>
                  <a:pt x="0" y="2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13" name="出自【趣你的PPT】(微信:qunideppt)：最优质的PPT资源库"/>
          <p:cNvSpPr>
            <a:spLocks/>
          </p:cNvSpPr>
          <p:nvPr/>
        </p:nvSpPr>
        <p:spPr bwMode="auto">
          <a:xfrm>
            <a:off x="964933" y="3323058"/>
            <a:ext cx="205559" cy="109369"/>
          </a:xfrm>
          <a:custGeom>
            <a:avLst/>
            <a:gdLst>
              <a:gd name="T0" fmla="*/ 156 w 156"/>
              <a:gd name="T1" fmla="*/ 0 h 83"/>
              <a:gd name="T2" fmla="*/ 0 w 156"/>
              <a:gd name="T3" fmla="*/ 62 h 83"/>
              <a:gd name="T4" fmla="*/ 71 w 156"/>
              <a:gd name="T5" fmla="*/ 83 h 83"/>
              <a:gd name="T6" fmla="*/ 156 w 156"/>
              <a:gd name="T7" fmla="*/ 0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6" h="83">
                <a:moveTo>
                  <a:pt x="156" y="0"/>
                </a:moveTo>
                <a:lnTo>
                  <a:pt x="0" y="62"/>
                </a:lnTo>
                <a:lnTo>
                  <a:pt x="71" y="83"/>
                </a:lnTo>
                <a:lnTo>
                  <a:pt x="1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14" name="出自【趣你的PPT】(微信:qunideppt)：最优质的PPT资源库"/>
          <p:cNvSpPr>
            <a:spLocks/>
          </p:cNvSpPr>
          <p:nvPr/>
        </p:nvSpPr>
        <p:spPr bwMode="auto">
          <a:xfrm>
            <a:off x="958346" y="3412660"/>
            <a:ext cx="90921" cy="57978"/>
          </a:xfrm>
          <a:custGeom>
            <a:avLst/>
            <a:gdLst>
              <a:gd name="T0" fmla="*/ 69 w 69"/>
              <a:gd name="T1" fmla="*/ 21 h 44"/>
              <a:gd name="T2" fmla="*/ 0 w 69"/>
              <a:gd name="T3" fmla="*/ 0 h 44"/>
              <a:gd name="T4" fmla="*/ 0 w 69"/>
              <a:gd name="T5" fmla="*/ 29 h 44"/>
              <a:gd name="T6" fmla="*/ 46 w 69"/>
              <a:gd name="T7" fmla="*/ 44 h 44"/>
              <a:gd name="T8" fmla="*/ 69 w 69"/>
              <a:gd name="T9" fmla="*/ 21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9" h="44">
                <a:moveTo>
                  <a:pt x="69" y="21"/>
                </a:moveTo>
                <a:lnTo>
                  <a:pt x="0" y="0"/>
                </a:lnTo>
                <a:lnTo>
                  <a:pt x="0" y="29"/>
                </a:lnTo>
                <a:lnTo>
                  <a:pt x="46" y="44"/>
                </a:lnTo>
                <a:lnTo>
                  <a:pt x="69" y="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15" name="出自【趣你的PPT】(微信:qunideppt)：最优质的PPT资源库"/>
          <p:cNvSpPr>
            <a:spLocks/>
          </p:cNvSpPr>
          <p:nvPr/>
        </p:nvSpPr>
        <p:spPr bwMode="auto">
          <a:xfrm>
            <a:off x="1000512" y="3481180"/>
            <a:ext cx="19766" cy="31625"/>
          </a:xfrm>
          <a:custGeom>
            <a:avLst/>
            <a:gdLst>
              <a:gd name="T0" fmla="*/ 0 w 15"/>
              <a:gd name="T1" fmla="*/ 11 h 24"/>
              <a:gd name="T2" fmla="*/ 2 w 15"/>
              <a:gd name="T3" fmla="*/ 24 h 24"/>
              <a:gd name="T4" fmla="*/ 15 w 15"/>
              <a:gd name="T5" fmla="*/ 11 h 24"/>
              <a:gd name="T6" fmla="*/ 11 w 15"/>
              <a:gd name="T7" fmla="*/ 0 h 24"/>
              <a:gd name="T8" fmla="*/ 0 w 15"/>
              <a:gd name="T9" fmla="*/ 11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24">
                <a:moveTo>
                  <a:pt x="0" y="11"/>
                </a:moveTo>
                <a:lnTo>
                  <a:pt x="2" y="24"/>
                </a:lnTo>
                <a:lnTo>
                  <a:pt x="15" y="11"/>
                </a:lnTo>
                <a:lnTo>
                  <a:pt x="11" y="0"/>
                </a:lnTo>
                <a:lnTo>
                  <a:pt x="0" y="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27196" y="4689500"/>
            <a:ext cx="18448" cy="18448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91475" y="4613073"/>
            <a:ext cx="214784" cy="214784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223 w 288"/>
              <a:gd name="T11" fmla="*/ 144 h 288"/>
              <a:gd name="T12" fmla="*/ 211 w 288"/>
              <a:gd name="T13" fmla="*/ 157 h 288"/>
              <a:gd name="T14" fmla="*/ 131 w 288"/>
              <a:gd name="T15" fmla="*/ 207 h 288"/>
              <a:gd name="T16" fmla="*/ 34 w 288"/>
              <a:gd name="T17" fmla="*/ 153 h 288"/>
              <a:gd name="T18" fmla="*/ 102 w 288"/>
              <a:gd name="T19" fmla="*/ 157 h 288"/>
              <a:gd name="T20" fmla="*/ 82 w 288"/>
              <a:gd name="T21" fmla="*/ 121 h 288"/>
              <a:gd name="T22" fmla="*/ 137 w 288"/>
              <a:gd name="T23" fmla="*/ 132 h 288"/>
              <a:gd name="T24" fmla="*/ 143 w 288"/>
              <a:gd name="T25" fmla="*/ 125 h 288"/>
              <a:gd name="T26" fmla="*/ 143 w 288"/>
              <a:gd name="T27" fmla="*/ 124 h 288"/>
              <a:gd name="T28" fmla="*/ 185 w 288"/>
              <a:gd name="T29" fmla="*/ 82 h 288"/>
              <a:gd name="T30" fmla="*/ 227 w 288"/>
              <a:gd name="T31" fmla="*/ 121 h 288"/>
              <a:gd name="T32" fmla="*/ 254 w 288"/>
              <a:gd name="T33" fmla="*/ 134 h 288"/>
              <a:gd name="T34" fmla="*/ 223 w 288"/>
              <a:gd name="T35" fmla="*/ 14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5"/>
                  <a:pt x="0" y="144"/>
                </a:cubicBezTo>
                <a:cubicBezTo>
                  <a:pt x="0" y="224"/>
                  <a:pt x="65" y="288"/>
                  <a:pt x="144" y="288"/>
                </a:cubicBezTo>
                <a:cubicBezTo>
                  <a:pt x="224" y="288"/>
                  <a:pt x="288" y="224"/>
                  <a:pt x="288" y="144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223" y="144"/>
                </a:moveTo>
                <a:cubicBezTo>
                  <a:pt x="220" y="149"/>
                  <a:pt x="216" y="154"/>
                  <a:pt x="211" y="157"/>
                </a:cubicBezTo>
                <a:cubicBezTo>
                  <a:pt x="205" y="174"/>
                  <a:pt x="184" y="207"/>
                  <a:pt x="131" y="207"/>
                </a:cubicBezTo>
                <a:cubicBezTo>
                  <a:pt x="58" y="207"/>
                  <a:pt x="34" y="153"/>
                  <a:pt x="34" y="153"/>
                </a:cubicBezTo>
                <a:cubicBezTo>
                  <a:pt x="34" y="153"/>
                  <a:pt x="67" y="170"/>
                  <a:pt x="102" y="157"/>
                </a:cubicBezTo>
                <a:cubicBezTo>
                  <a:pt x="73" y="145"/>
                  <a:pt x="67" y="107"/>
                  <a:pt x="82" y="121"/>
                </a:cubicBezTo>
                <a:cubicBezTo>
                  <a:pt x="93" y="132"/>
                  <a:pt x="119" y="133"/>
                  <a:pt x="137" y="132"/>
                </a:cubicBezTo>
                <a:cubicBezTo>
                  <a:pt x="139" y="130"/>
                  <a:pt x="141" y="128"/>
                  <a:pt x="143" y="125"/>
                </a:cubicBezTo>
                <a:cubicBezTo>
                  <a:pt x="143" y="125"/>
                  <a:pt x="143" y="124"/>
                  <a:pt x="143" y="124"/>
                </a:cubicBezTo>
                <a:cubicBezTo>
                  <a:pt x="143" y="101"/>
                  <a:pt x="162" y="82"/>
                  <a:pt x="185" y="82"/>
                </a:cubicBezTo>
                <a:cubicBezTo>
                  <a:pt x="208" y="82"/>
                  <a:pt x="226" y="99"/>
                  <a:pt x="227" y="121"/>
                </a:cubicBezTo>
                <a:cubicBezTo>
                  <a:pt x="254" y="134"/>
                  <a:pt x="254" y="134"/>
                  <a:pt x="254" y="134"/>
                </a:cubicBezTo>
                <a:lnTo>
                  <a:pt x="223" y="14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248360" y="4620979"/>
            <a:ext cx="214784" cy="191066"/>
          </a:xfrm>
          <a:custGeom>
            <a:avLst/>
            <a:gdLst>
              <a:gd name="T0" fmla="*/ 276 w 288"/>
              <a:gd name="T1" fmla="*/ 133 h 256"/>
              <a:gd name="T2" fmla="*/ 282 w 288"/>
              <a:gd name="T3" fmla="*/ 101 h 256"/>
              <a:gd name="T4" fmla="*/ 200 w 288"/>
              <a:gd name="T5" fmla="*/ 19 h 256"/>
              <a:gd name="T6" fmla="*/ 177 w 288"/>
              <a:gd name="T7" fmla="*/ 23 h 256"/>
              <a:gd name="T8" fmla="*/ 135 w 288"/>
              <a:gd name="T9" fmla="*/ 0 h 256"/>
              <a:gd name="T10" fmla="*/ 85 w 288"/>
              <a:gd name="T11" fmla="*/ 42 h 256"/>
              <a:gd name="T12" fmla="*/ 66 w 288"/>
              <a:gd name="T13" fmla="*/ 36 h 256"/>
              <a:gd name="T14" fmla="*/ 29 w 288"/>
              <a:gd name="T15" fmla="*/ 73 h 256"/>
              <a:gd name="T16" fmla="*/ 30 w 288"/>
              <a:gd name="T17" fmla="*/ 80 h 256"/>
              <a:gd name="T18" fmla="*/ 0 w 288"/>
              <a:gd name="T19" fmla="*/ 135 h 256"/>
              <a:gd name="T20" fmla="*/ 39 w 288"/>
              <a:gd name="T21" fmla="*/ 195 h 256"/>
              <a:gd name="T22" fmla="*/ 37 w 288"/>
              <a:gd name="T23" fmla="*/ 207 h 256"/>
              <a:gd name="T24" fmla="*/ 78 w 288"/>
              <a:gd name="T25" fmla="*/ 247 h 256"/>
              <a:gd name="T26" fmla="*/ 109 w 288"/>
              <a:gd name="T27" fmla="*/ 233 h 256"/>
              <a:gd name="T28" fmla="*/ 159 w 288"/>
              <a:gd name="T29" fmla="*/ 256 h 256"/>
              <a:gd name="T30" fmla="*/ 220 w 288"/>
              <a:gd name="T31" fmla="*/ 215 h 256"/>
              <a:gd name="T32" fmla="*/ 236 w 288"/>
              <a:gd name="T33" fmla="*/ 218 h 256"/>
              <a:gd name="T34" fmla="*/ 288 w 288"/>
              <a:gd name="T35" fmla="*/ 166 h 256"/>
              <a:gd name="T36" fmla="*/ 276 w 288"/>
              <a:gd name="T37" fmla="*/ 133 h 256"/>
              <a:gd name="T38" fmla="*/ 236 w 288"/>
              <a:gd name="T39" fmla="*/ 198 h 256"/>
              <a:gd name="T40" fmla="*/ 226 w 288"/>
              <a:gd name="T41" fmla="*/ 196 h 256"/>
              <a:gd name="T42" fmla="*/ 219 w 288"/>
              <a:gd name="T43" fmla="*/ 194 h 256"/>
              <a:gd name="T44" fmla="*/ 210 w 288"/>
              <a:gd name="T45" fmla="*/ 170 h 256"/>
              <a:gd name="T46" fmla="*/ 199 w 288"/>
              <a:gd name="T47" fmla="*/ 162 h 256"/>
              <a:gd name="T48" fmla="*/ 188 w 288"/>
              <a:gd name="T49" fmla="*/ 167 h 256"/>
              <a:gd name="T50" fmla="*/ 193 w 288"/>
              <a:gd name="T51" fmla="*/ 177 h 256"/>
              <a:gd name="T52" fmla="*/ 198 w 288"/>
              <a:gd name="T53" fmla="*/ 181 h 256"/>
              <a:gd name="T54" fmla="*/ 204 w 288"/>
              <a:gd name="T55" fmla="*/ 201 h 256"/>
              <a:gd name="T56" fmla="*/ 204 w 288"/>
              <a:gd name="T57" fmla="*/ 202 h 256"/>
              <a:gd name="T58" fmla="*/ 201 w 288"/>
              <a:gd name="T59" fmla="*/ 207 h 256"/>
              <a:gd name="T60" fmla="*/ 159 w 288"/>
              <a:gd name="T61" fmla="*/ 236 h 256"/>
              <a:gd name="T62" fmla="*/ 124 w 288"/>
              <a:gd name="T63" fmla="*/ 220 h 256"/>
              <a:gd name="T64" fmla="*/ 108 w 288"/>
              <a:gd name="T65" fmla="*/ 202 h 256"/>
              <a:gd name="T66" fmla="*/ 93 w 288"/>
              <a:gd name="T67" fmla="*/ 220 h 256"/>
              <a:gd name="T68" fmla="*/ 78 w 288"/>
              <a:gd name="T69" fmla="*/ 227 h 256"/>
              <a:gd name="T70" fmla="*/ 57 w 288"/>
              <a:gd name="T71" fmla="*/ 207 h 256"/>
              <a:gd name="T72" fmla="*/ 58 w 288"/>
              <a:gd name="T73" fmla="*/ 201 h 256"/>
              <a:gd name="T74" fmla="*/ 63 w 288"/>
              <a:gd name="T75" fmla="*/ 184 h 256"/>
              <a:gd name="T76" fmla="*/ 47 w 288"/>
              <a:gd name="T77" fmla="*/ 177 h 256"/>
              <a:gd name="T78" fmla="*/ 20 w 288"/>
              <a:gd name="T79" fmla="*/ 135 h 256"/>
              <a:gd name="T80" fmla="*/ 41 w 288"/>
              <a:gd name="T81" fmla="*/ 97 h 256"/>
              <a:gd name="T82" fmla="*/ 52 w 288"/>
              <a:gd name="T83" fmla="*/ 90 h 256"/>
              <a:gd name="T84" fmla="*/ 50 w 288"/>
              <a:gd name="T85" fmla="*/ 77 h 256"/>
              <a:gd name="T86" fmla="*/ 49 w 288"/>
              <a:gd name="T87" fmla="*/ 73 h 256"/>
              <a:gd name="T88" fmla="*/ 66 w 288"/>
              <a:gd name="T89" fmla="*/ 56 h 256"/>
              <a:gd name="T90" fmla="*/ 75 w 288"/>
              <a:gd name="T91" fmla="*/ 59 h 256"/>
              <a:gd name="T92" fmla="*/ 99 w 288"/>
              <a:gd name="T93" fmla="*/ 74 h 256"/>
              <a:gd name="T94" fmla="*/ 105 w 288"/>
              <a:gd name="T95" fmla="*/ 45 h 256"/>
              <a:gd name="T96" fmla="*/ 135 w 288"/>
              <a:gd name="T97" fmla="*/ 20 h 256"/>
              <a:gd name="T98" fmla="*/ 160 w 288"/>
              <a:gd name="T99" fmla="*/ 34 h 256"/>
              <a:gd name="T100" fmla="*/ 169 w 288"/>
              <a:gd name="T101" fmla="*/ 46 h 256"/>
              <a:gd name="T102" fmla="*/ 183 w 288"/>
              <a:gd name="T103" fmla="*/ 42 h 256"/>
              <a:gd name="T104" fmla="*/ 200 w 288"/>
              <a:gd name="T105" fmla="*/ 39 h 256"/>
              <a:gd name="T106" fmla="*/ 262 w 288"/>
              <a:gd name="T107" fmla="*/ 101 h 256"/>
              <a:gd name="T108" fmla="*/ 257 w 288"/>
              <a:gd name="T109" fmla="*/ 125 h 256"/>
              <a:gd name="T110" fmla="*/ 253 w 288"/>
              <a:gd name="T111" fmla="*/ 136 h 256"/>
              <a:gd name="T112" fmla="*/ 261 w 288"/>
              <a:gd name="T113" fmla="*/ 146 h 256"/>
              <a:gd name="T114" fmla="*/ 268 w 288"/>
              <a:gd name="T115" fmla="*/ 166 h 256"/>
              <a:gd name="T116" fmla="*/ 236 w 288"/>
              <a:gd name="T117" fmla="*/ 198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88" h="256">
                <a:moveTo>
                  <a:pt x="276" y="133"/>
                </a:moveTo>
                <a:cubicBezTo>
                  <a:pt x="280" y="123"/>
                  <a:pt x="282" y="112"/>
                  <a:pt x="282" y="101"/>
                </a:cubicBezTo>
                <a:cubicBezTo>
                  <a:pt x="282" y="56"/>
                  <a:pt x="246" y="19"/>
                  <a:pt x="200" y="19"/>
                </a:cubicBezTo>
                <a:cubicBezTo>
                  <a:pt x="192" y="19"/>
                  <a:pt x="185" y="20"/>
                  <a:pt x="177" y="23"/>
                </a:cubicBezTo>
                <a:cubicBezTo>
                  <a:pt x="168" y="9"/>
                  <a:pt x="152" y="0"/>
                  <a:pt x="135" y="0"/>
                </a:cubicBezTo>
                <a:cubicBezTo>
                  <a:pt x="110" y="0"/>
                  <a:pt x="89" y="18"/>
                  <a:pt x="85" y="42"/>
                </a:cubicBezTo>
                <a:cubicBezTo>
                  <a:pt x="79" y="38"/>
                  <a:pt x="73" y="36"/>
                  <a:pt x="66" y="36"/>
                </a:cubicBezTo>
                <a:cubicBezTo>
                  <a:pt x="46" y="36"/>
                  <a:pt x="29" y="53"/>
                  <a:pt x="29" y="73"/>
                </a:cubicBezTo>
                <a:cubicBezTo>
                  <a:pt x="29" y="76"/>
                  <a:pt x="29" y="78"/>
                  <a:pt x="30" y="80"/>
                </a:cubicBezTo>
                <a:cubicBezTo>
                  <a:pt x="12" y="92"/>
                  <a:pt x="0" y="112"/>
                  <a:pt x="0" y="135"/>
                </a:cubicBezTo>
                <a:cubicBezTo>
                  <a:pt x="0" y="162"/>
                  <a:pt x="16" y="184"/>
                  <a:pt x="39" y="195"/>
                </a:cubicBezTo>
                <a:cubicBezTo>
                  <a:pt x="38" y="199"/>
                  <a:pt x="37" y="203"/>
                  <a:pt x="37" y="207"/>
                </a:cubicBezTo>
                <a:cubicBezTo>
                  <a:pt x="37" y="229"/>
                  <a:pt x="55" y="247"/>
                  <a:pt x="78" y="247"/>
                </a:cubicBezTo>
                <a:cubicBezTo>
                  <a:pt x="90" y="247"/>
                  <a:pt x="101" y="242"/>
                  <a:pt x="109" y="233"/>
                </a:cubicBezTo>
                <a:cubicBezTo>
                  <a:pt x="121" y="247"/>
                  <a:pt x="139" y="256"/>
                  <a:pt x="159" y="256"/>
                </a:cubicBezTo>
                <a:cubicBezTo>
                  <a:pt x="186" y="256"/>
                  <a:pt x="210" y="239"/>
                  <a:pt x="220" y="215"/>
                </a:cubicBezTo>
                <a:cubicBezTo>
                  <a:pt x="225" y="217"/>
                  <a:pt x="231" y="218"/>
                  <a:pt x="236" y="218"/>
                </a:cubicBezTo>
                <a:cubicBezTo>
                  <a:pt x="265" y="218"/>
                  <a:pt x="288" y="195"/>
                  <a:pt x="288" y="166"/>
                </a:cubicBezTo>
                <a:cubicBezTo>
                  <a:pt x="288" y="153"/>
                  <a:pt x="284" y="142"/>
                  <a:pt x="276" y="133"/>
                </a:cubicBezTo>
                <a:close/>
                <a:moveTo>
                  <a:pt x="236" y="198"/>
                </a:moveTo>
                <a:cubicBezTo>
                  <a:pt x="233" y="198"/>
                  <a:pt x="230" y="197"/>
                  <a:pt x="226" y="196"/>
                </a:cubicBezTo>
                <a:cubicBezTo>
                  <a:pt x="219" y="194"/>
                  <a:pt x="219" y="194"/>
                  <a:pt x="219" y="194"/>
                </a:cubicBezTo>
                <a:cubicBezTo>
                  <a:pt x="218" y="183"/>
                  <a:pt x="214" y="175"/>
                  <a:pt x="210" y="170"/>
                </a:cubicBezTo>
                <a:cubicBezTo>
                  <a:pt x="205" y="164"/>
                  <a:pt x="200" y="162"/>
                  <a:pt x="199" y="162"/>
                </a:cubicBezTo>
                <a:cubicBezTo>
                  <a:pt x="194" y="160"/>
                  <a:pt x="190" y="163"/>
                  <a:pt x="188" y="167"/>
                </a:cubicBezTo>
                <a:cubicBezTo>
                  <a:pt x="187" y="171"/>
                  <a:pt x="189" y="175"/>
                  <a:pt x="193" y="177"/>
                </a:cubicBezTo>
                <a:cubicBezTo>
                  <a:pt x="194" y="177"/>
                  <a:pt x="196" y="178"/>
                  <a:pt x="198" y="181"/>
                </a:cubicBezTo>
                <a:cubicBezTo>
                  <a:pt x="201" y="184"/>
                  <a:pt x="203" y="190"/>
                  <a:pt x="204" y="201"/>
                </a:cubicBezTo>
                <a:cubicBezTo>
                  <a:pt x="204" y="201"/>
                  <a:pt x="204" y="201"/>
                  <a:pt x="204" y="202"/>
                </a:cubicBezTo>
                <a:cubicBezTo>
                  <a:pt x="201" y="207"/>
                  <a:pt x="201" y="207"/>
                  <a:pt x="201" y="207"/>
                </a:cubicBezTo>
                <a:cubicBezTo>
                  <a:pt x="194" y="225"/>
                  <a:pt x="177" y="236"/>
                  <a:pt x="159" y="236"/>
                </a:cubicBezTo>
                <a:cubicBezTo>
                  <a:pt x="145" y="236"/>
                  <a:pt x="132" y="230"/>
                  <a:pt x="124" y="220"/>
                </a:cubicBezTo>
                <a:cubicBezTo>
                  <a:pt x="108" y="202"/>
                  <a:pt x="108" y="202"/>
                  <a:pt x="108" y="202"/>
                </a:cubicBezTo>
                <a:cubicBezTo>
                  <a:pt x="93" y="220"/>
                  <a:pt x="93" y="220"/>
                  <a:pt x="93" y="220"/>
                </a:cubicBezTo>
                <a:cubicBezTo>
                  <a:pt x="89" y="225"/>
                  <a:pt x="84" y="227"/>
                  <a:pt x="78" y="227"/>
                </a:cubicBezTo>
                <a:cubicBezTo>
                  <a:pt x="66" y="227"/>
                  <a:pt x="57" y="218"/>
                  <a:pt x="57" y="207"/>
                </a:cubicBezTo>
                <a:cubicBezTo>
                  <a:pt x="57" y="205"/>
                  <a:pt x="57" y="203"/>
                  <a:pt x="58" y="201"/>
                </a:cubicBezTo>
                <a:cubicBezTo>
                  <a:pt x="63" y="184"/>
                  <a:pt x="63" y="184"/>
                  <a:pt x="63" y="184"/>
                </a:cubicBezTo>
                <a:cubicBezTo>
                  <a:pt x="47" y="177"/>
                  <a:pt x="47" y="177"/>
                  <a:pt x="47" y="177"/>
                </a:cubicBezTo>
                <a:cubicBezTo>
                  <a:pt x="31" y="169"/>
                  <a:pt x="20" y="153"/>
                  <a:pt x="20" y="135"/>
                </a:cubicBezTo>
                <a:cubicBezTo>
                  <a:pt x="20" y="120"/>
                  <a:pt x="28" y="105"/>
                  <a:pt x="41" y="97"/>
                </a:cubicBezTo>
                <a:cubicBezTo>
                  <a:pt x="52" y="90"/>
                  <a:pt x="52" y="90"/>
                  <a:pt x="52" y="90"/>
                </a:cubicBezTo>
                <a:cubicBezTo>
                  <a:pt x="50" y="77"/>
                  <a:pt x="50" y="77"/>
                  <a:pt x="50" y="77"/>
                </a:cubicBezTo>
                <a:cubicBezTo>
                  <a:pt x="49" y="75"/>
                  <a:pt x="49" y="74"/>
                  <a:pt x="49" y="73"/>
                </a:cubicBezTo>
                <a:cubicBezTo>
                  <a:pt x="49" y="64"/>
                  <a:pt x="57" y="56"/>
                  <a:pt x="66" y="56"/>
                </a:cubicBezTo>
                <a:cubicBezTo>
                  <a:pt x="69" y="56"/>
                  <a:pt x="72" y="57"/>
                  <a:pt x="75" y="59"/>
                </a:cubicBezTo>
                <a:cubicBezTo>
                  <a:pt x="99" y="74"/>
                  <a:pt x="99" y="74"/>
                  <a:pt x="99" y="74"/>
                </a:cubicBezTo>
                <a:cubicBezTo>
                  <a:pt x="105" y="45"/>
                  <a:pt x="105" y="45"/>
                  <a:pt x="105" y="45"/>
                </a:cubicBezTo>
                <a:cubicBezTo>
                  <a:pt x="107" y="30"/>
                  <a:pt x="120" y="20"/>
                  <a:pt x="135" y="20"/>
                </a:cubicBezTo>
                <a:cubicBezTo>
                  <a:pt x="145" y="20"/>
                  <a:pt x="155" y="25"/>
                  <a:pt x="160" y="34"/>
                </a:cubicBezTo>
                <a:cubicBezTo>
                  <a:pt x="169" y="46"/>
                  <a:pt x="169" y="46"/>
                  <a:pt x="169" y="46"/>
                </a:cubicBezTo>
                <a:cubicBezTo>
                  <a:pt x="183" y="42"/>
                  <a:pt x="183" y="42"/>
                  <a:pt x="183" y="42"/>
                </a:cubicBezTo>
                <a:cubicBezTo>
                  <a:pt x="189" y="40"/>
                  <a:pt x="195" y="39"/>
                  <a:pt x="200" y="39"/>
                </a:cubicBezTo>
                <a:cubicBezTo>
                  <a:pt x="235" y="39"/>
                  <a:pt x="262" y="67"/>
                  <a:pt x="262" y="101"/>
                </a:cubicBezTo>
                <a:cubicBezTo>
                  <a:pt x="262" y="109"/>
                  <a:pt x="261" y="117"/>
                  <a:pt x="257" y="125"/>
                </a:cubicBezTo>
                <a:cubicBezTo>
                  <a:pt x="253" y="136"/>
                  <a:pt x="253" y="136"/>
                  <a:pt x="253" y="136"/>
                </a:cubicBezTo>
                <a:cubicBezTo>
                  <a:pt x="261" y="146"/>
                  <a:pt x="261" y="146"/>
                  <a:pt x="261" y="146"/>
                </a:cubicBezTo>
                <a:cubicBezTo>
                  <a:pt x="264" y="150"/>
                  <a:pt x="268" y="157"/>
                  <a:pt x="268" y="166"/>
                </a:cubicBezTo>
                <a:cubicBezTo>
                  <a:pt x="268" y="184"/>
                  <a:pt x="254" y="198"/>
                  <a:pt x="236" y="19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19" name="出自【趣你的PPT】(微信:qunideppt)：最优质的PPT资源库"/>
          <p:cNvSpPr>
            <a:spLocks/>
          </p:cNvSpPr>
          <p:nvPr/>
        </p:nvSpPr>
        <p:spPr bwMode="auto">
          <a:xfrm>
            <a:off x="2352458" y="4675004"/>
            <a:ext cx="63249" cy="55343"/>
          </a:xfrm>
          <a:custGeom>
            <a:avLst/>
            <a:gdLst>
              <a:gd name="T0" fmla="*/ 76 w 85"/>
              <a:gd name="T1" fmla="*/ 58 h 74"/>
              <a:gd name="T2" fmla="*/ 66 w 85"/>
              <a:gd name="T3" fmla="*/ 58 h 74"/>
              <a:gd name="T4" fmla="*/ 23 w 85"/>
              <a:gd name="T5" fmla="*/ 39 h 74"/>
              <a:gd name="T6" fmla="*/ 16 w 85"/>
              <a:gd name="T7" fmla="*/ 12 h 74"/>
              <a:gd name="T8" fmla="*/ 16 w 85"/>
              <a:gd name="T9" fmla="*/ 9 h 74"/>
              <a:gd name="T10" fmla="*/ 9 w 85"/>
              <a:gd name="T11" fmla="*/ 1 h 74"/>
              <a:gd name="T12" fmla="*/ 0 w 85"/>
              <a:gd name="T13" fmla="*/ 8 h 74"/>
              <a:gd name="T14" fmla="*/ 0 w 85"/>
              <a:gd name="T15" fmla="*/ 8 h 74"/>
              <a:gd name="T16" fmla="*/ 0 w 85"/>
              <a:gd name="T17" fmla="*/ 12 h 74"/>
              <a:gd name="T18" fmla="*/ 10 w 85"/>
              <a:gd name="T19" fmla="*/ 48 h 74"/>
              <a:gd name="T20" fmla="*/ 65 w 85"/>
              <a:gd name="T21" fmla="*/ 74 h 74"/>
              <a:gd name="T22" fmla="*/ 66 w 85"/>
              <a:gd name="T23" fmla="*/ 74 h 74"/>
              <a:gd name="T24" fmla="*/ 78 w 85"/>
              <a:gd name="T25" fmla="*/ 74 h 74"/>
              <a:gd name="T26" fmla="*/ 85 w 85"/>
              <a:gd name="T27" fmla="*/ 65 h 74"/>
              <a:gd name="T28" fmla="*/ 76 w 85"/>
              <a:gd name="T29" fmla="*/ 58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5" h="74">
                <a:moveTo>
                  <a:pt x="76" y="58"/>
                </a:moveTo>
                <a:cubicBezTo>
                  <a:pt x="73" y="58"/>
                  <a:pt x="69" y="58"/>
                  <a:pt x="66" y="58"/>
                </a:cubicBezTo>
                <a:cubicBezTo>
                  <a:pt x="41" y="58"/>
                  <a:pt x="30" y="49"/>
                  <a:pt x="23" y="39"/>
                </a:cubicBezTo>
                <a:cubicBezTo>
                  <a:pt x="17" y="29"/>
                  <a:pt x="16" y="17"/>
                  <a:pt x="16" y="12"/>
                </a:cubicBezTo>
                <a:cubicBezTo>
                  <a:pt x="16" y="10"/>
                  <a:pt x="16" y="9"/>
                  <a:pt x="16" y="9"/>
                </a:cubicBezTo>
                <a:cubicBezTo>
                  <a:pt x="16" y="5"/>
                  <a:pt x="13" y="1"/>
                  <a:pt x="9" y="1"/>
                </a:cubicBezTo>
                <a:cubicBezTo>
                  <a:pt x="4" y="0"/>
                  <a:pt x="1" y="4"/>
                  <a:pt x="0" y="8"/>
                </a:cubicBezTo>
                <a:cubicBezTo>
                  <a:pt x="0" y="8"/>
                  <a:pt x="0" y="8"/>
                  <a:pt x="0" y="8"/>
                </a:cubicBezTo>
                <a:cubicBezTo>
                  <a:pt x="0" y="8"/>
                  <a:pt x="0" y="10"/>
                  <a:pt x="0" y="12"/>
                </a:cubicBezTo>
                <a:cubicBezTo>
                  <a:pt x="0" y="18"/>
                  <a:pt x="1" y="33"/>
                  <a:pt x="10" y="48"/>
                </a:cubicBezTo>
                <a:cubicBezTo>
                  <a:pt x="19" y="62"/>
                  <a:pt x="36" y="74"/>
                  <a:pt x="65" y="74"/>
                </a:cubicBezTo>
                <a:cubicBezTo>
                  <a:pt x="65" y="74"/>
                  <a:pt x="66" y="74"/>
                  <a:pt x="66" y="74"/>
                </a:cubicBezTo>
                <a:cubicBezTo>
                  <a:pt x="70" y="74"/>
                  <a:pt x="74" y="74"/>
                  <a:pt x="78" y="74"/>
                </a:cubicBezTo>
                <a:cubicBezTo>
                  <a:pt x="82" y="73"/>
                  <a:pt x="85" y="69"/>
                  <a:pt x="85" y="65"/>
                </a:cubicBezTo>
                <a:cubicBezTo>
                  <a:pt x="85" y="60"/>
                  <a:pt x="81" y="57"/>
                  <a:pt x="76" y="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20" name="出自【趣你的PPT】(微信:qunideppt)：最优质的PPT资源库"/>
          <p:cNvSpPr>
            <a:spLocks/>
          </p:cNvSpPr>
          <p:nvPr/>
        </p:nvSpPr>
        <p:spPr bwMode="auto">
          <a:xfrm>
            <a:off x="2307657" y="4693452"/>
            <a:ext cx="34260" cy="60614"/>
          </a:xfrm>
          <a:custGeom>
            <a:avLst/>
            <a:gdLst>
              <a:gd name="T0" fmla="*/ 41 w 46"/>
              <a:gd name="T1" fmla="*/ 62 h 82"/>
              <a:gd name="T2" fmla="*/ 24 w 46"/>
              <a:gd name="T3" fmla="*/ 51 h 82"/>
              <a:gd name="T4" fmla="*/ 27 w 46"/>
              <a:gd name="T5" fmla="*/ 35 h 82"/>
              <a:gd name="T6" fmla="*/ 16 w 46"/>
              <a:gd name="T7" fmla="*/ 4 h 82"/>
              <a:gd name="T8" fmla="*/ 4 w 46"/>
              <a:gd name="T9" fmla="*/ 3 h 82"/>
              <a:gd name="T10" fmla="*/ 3 w 46"/>
              <a:gd name="T11" fmla="*/ 14 h 82"/>
              <a:gd name="T12" fmla="*/ 3 w 46"/>
              <a:gd name="T13" fmla="*/ 14 h 82"/>
              <a:gd name="T14" fmla="*/ 11 w 46"/>
              <a:gd name="T15" fmla="*/ 35 h 82"/>
              <a:gd name="T16" fmla="*/ 3 w 46"/>
              <a:gd name="T17" fmla="*/ 52 h 82"/>
              <a:gd name="T18" fmla="*/ 1 w 46"/>
              <a:gd name="T19" fmla="*/ 60 h 82"/>
              <a:gd name="T20" fmla="*/ 2 w 46"/>
              <a:gd name="T21" fmla="*/ 63 h 82"/>
              <a:gd name="T22" fmla="*/ 12 w 46"/>
              <a:gd name="T23" fmla="*/ 68 h 82"/>
              <a:gd name="T24" fmla="*/ 19 w 46"/>
              <a:gd name="T25" fmla="*/ 66 h 82"/>
              <a:gd name="T26" fmla="*/ 27 w 46"/>
              <a:gd name="T27" fmla="*/ 71 h 82"/>
              <a:gd name="T28" fmla="*/ 29 w 46"/>
              <a:gd name="T29" fmla="*/ 74 h 82"/>
              <a:gd name="T30" fmla="*/ 29 w 46"/>
              <a:gd name="T31" fmla="*/ 75 h 82"/>
              <a:gd name="T32" fmla="*/ 29 w 46"/>
              <a:gd name="T33" fmla="*/ 75 h 82"/>
              <a:gd name="T34" fmla="*/ 29 w 46"/>
              <a:gd name="T35" fmla="*/ 75 h 82"/>
              <a:gd name="T36" fmla="*/ 37 w 46"/>
              <a:gd name="T37" fmla="*/ 82 h 82"/>
              <a:gd name="T38" fmla="*/ 38 w 46"/>
              <a:gd name="T39" fmla="*/ 82 h 82"/>
              <a:gd name="T40" fmla="*/ 45 w 46"/>
              <a:gd name="T41" fmla="*/ 73 h 82"/>
              <a:gd name="T42" fmla="*/ 41 w 46"/>
              <a:gd name="T43" fmla="*/ 62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6" h="82">
                <a:moveTo>
                  <a:pt x="41" y="62"/>
                </a:moveTo>
                <a:cubicBezTo>
                  <a:pt x="38" y="57"/>
                  <a:pt x="32" y="52"/>
                  <a:pt x="24" y="51"/>
                </a:cubicBezTo>
                <a:cubicBezTo>
                  <a:pt x="26" y="45"/>
                  <a:pt x="27" y="40"/>
                  <a:pt x="27" y="35"/>
                </a:cubicBezTo>
                <a:cubicBezTo>
                  <a:pt x="27" y="17"/>
                  <a:pt x="16" y="5"/>
                  <a:pt x="16" y="4"/>
                </a:cubicBezTo>
                <a:cubicBezTo>
                  <a:pt x="13" y="1"/>
                  <a:pt x="8" y="0"/>
                  <a:pt x="4" y="3"/>
                </a:cubicBezTo>
                <a:cubicBezTo>
                  <a:pt x="1" y="6"/>
                  <a:pt x="0" y="11"/>
                  <a:pt x="3" y="14"/>
                </a:cubicBezTo>
                <a:cubicBezTo>
                  <a:pt x="3" y="14"/>
                  <a:pt x="3" y="14"/>
                  <a:pt x="3" y="14"/>
                </a:cubicBezTo>
                <a:cubicBezTo>
                  <a:pt x="5" y="16"/>
                  <a:pt x="11" y="26"/>
                  <a:pt x="11" y="35"/>
                </a:cubicBezTo>
                <a:cubicBezTo>
                  <a:pt x="11" y="41"/>
                  <a:pt x="9" y="46"/>
                  <a:pt x="3" y="52"/>
                </a:cubicBezTo>
                <a:cubicBezTo>
                  <a:pt x="1" y="54"/>
                  <a:pt x="1" y="58"/>
                  <a:pt x="1" y="60"/>
                </a:cubicBezTo>
                <a:cubicBezTo>
                  <a:pt x="1" y="61"/>
                  <a:pt x="1" y="62"/>
                  <a:pt x="2" y="63"/>
                </a:cubicBezTo>
                <a:cubicBezTo>
                  <a:pt x="3" y="67"/>
                  <a:pt x="8" y="69"/>
                  <a:pt x="12" y="68"/>
                </a:cubicBezTo>
                <a:cubicBezTo>
                  <a:pt x="15" y="67"/>
                  <a:pt x="18" y="66"/>
                  <a:pt x="19" y="66"/>
                </a:cubicBezTo>
                <a:cubicBezTo>
                  <a:pt x="24" y="67"/>
                  <a:pt x="26" y="68"/>
                  <a:pt x="27" y="71"/>
                </a:cubicBezTo>
                <a:cubicBezTo>
                  <a:pt x="28" y="72"/>
                  <a:pt x="29" y="73"/>
                  <a:pt x="29" y="74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30" y="79"/>
                  <a:pt x="33" y="82"/>
                  <a:pt x="37" y="82"/>
                </a:cubicBezTo>
                <a:cubicBezTo>
                  <a:pt x="38" y="82"/>
                  <a:pt x="38" y="82"/>
                  <a:pt x="38" y="82"/>
                </a:cubicBezTo>
                <a:cubicBezTo>
                  <a:pt x="43" y="82"/>
                  <a:pt x="46" y="78"/>
                  <a:pt x="45" y="73"/>
                </a:cubicBezTo>
                <a:cubicBezTo>
                  <a:pt x="45" y="73"/>
                  <a:pt x="44" y="68"/>
                  <a:pt x="41" y="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80562" y="4613074"/>
            <a:ext cx="198971" cy="175253"/>
          </a:xfrm>
          <a:custGeom>
            <a:avLst/>
            <a:gdLst>
              <a:gd name="T0" fmla="*/ 217 w 265"/>
              <a:gd name="T1" fmla="*/ 201 h 235"/>
              <a:gd name="T2" fmla="*/ 265 w 265"/>
              <a:gd name="T3" fmla="*/ 153 h 235"/>
              <a:gd name="T4" fmla="*/ 253 w 265"/>
              <a:gd name="T5" fmla="*/ 122 h 235"/>
              <a:gd name="T6" fmla="*/ 259 w 265"/>
              <a:gd name="T7" fmla="*/ 93 h 235"/>
              <a:gd name="T8" fmla="*/ 184 w 265"/>
              <a:gd name="T9" fmla="*/ 18 h 235"/>
              <a:gd name="T10" fmla="*/ 163 w 265"/>
              <a:gd name="T11" fmla="*/ 21 h 235"/>
              <a:gd name="T12" fmla="*/ 124 w 265"/>
              <a:gd name="T13" fmla="*/ 0 h 235"/>
              <a:gd name="T14" fmla="*/ 78 w 265"/>
              <a:gd name="T15" fmla="*/ 38 h 235"/>
              <a:gd name="T16" fmla="*/ 60 w 265"/>
              <a:gd name="T17" fmla="*/ 34 h 235"/>
              <a:gd name="T18" fmla="*/ 26 w 265"/>
              <a:gd name="T19" fmla="*/ 67 h 235"/>
              <a:gd name="T20" fmla="*/ 27 w 265"/>
              <a:gd name="T21" fmla="*/ 74 h 235"/>
              <a:gd name="T22" fmla="*/ 0 w 265"/>
              <a:gd name="T23" fmla="*/ 124 h 235"/>
              <a:gd name="T24" fmla="*/ 35 w 265"/>
              <a:gd name="T25" fmla="*/ 179 h 235"/>
              <a:gd name="T26" fmla="*/ 34 w 265"/>
              <a:gd name="T27" fmla="*/ 190 h 235"/>
              <a:gd name="T28" fmla="*/ 71 w 265"/>
              <a:gd name="T29" fmla="*/ 228 h 235"/>
              <a:gd name="T30" fmla="*/ 99 w 265"/>
              <a:gd name="T31" fmla="*/ 214 h 235"/>
              <a:gd name="T32" fmla="*/ 145 w 265"/>
              <a:gd name="T33" fmla="*/ 235 h 235"/>
              <a:gd name="T34" fmla="*/ 202 w 265"/>
              <a:gd name="T35" fmla="*/ 198 h 235"/>
              <a:gd name="T36" fmla="*/ 217 w 265"/>
              <a:gd name="T37" fmla="*/ 201 h 235"/>
              <a:gd name="T38" fmla="*/ 185 w 265"/>
              <a:gd name="T39" fmla="*/ 191 h 235"/>
              <a:gd name="T40" fmla="*/ 145 w 265"/>
              <a:gd name="T41" fmla="*/ 217 h 235"/>
              <a:gd name="T42" fmla="*/ 113 w 265"/>
              <a:gd name="T43" fmla="*/ 202 h 235"/>
              <a:gd name="T44" fmla="*/ 99 w 265"/>
              <a:gd name="T45" fmla="*/ 186 h 235"/>
              <a:gd name="T46" fmla="*/ 85 w 265"/>
              <a:gd name="T47" fmla="*/ 202 h 235"/>
              <a:gd name="T48" fmla="*/ 71 w 265"/>
              <a:gd name="T49" fmla="*/ 209 h 235"/>
              <a:gd name="T50" fmla="*/ 52 w 265"/>
              <a:gd name="T51" fmla="*/ 190 h 235"/>
              <a:gd name="T52" fmla="*/ 53 w 265"/>
              <a:gd name="T53" fmla="*/ 185 h 235"/>
              <a:gd name="T54" fmla="*/ 57 w 265"/>
              <a:gd name="T55" fmla="*/ 169 h 235"/>
              <a:gd name="T56" fmla="*/ 43 w 265"/>
              <a:gd name="T57" fmla="*/ 163 h 235"/>
              <a:gd name="T58" fmla="*/ 18 w 265"/>
              <a:gd name="T59" fmla="*/ 124 h 235"/>
              <a:gd name="T60" fmla="*/ 37 w 265"/>
              <a:gd name="T61" fmla="*/ 89 h 235"/>
              <a:gd name="T62" fmla="*/ 47 w 265"/>
              <a:gd name="T63" fmla="*/ 82 h 235"/>
              <a:gd name="T64" fmla="*/ 45 w 265"/>
              <a:gd name="T65" fmla="*/ 70 h 235"/>
              <a:gd name="T66" fmla="*/ 45 w 265"/>
              <a:gd name="T67" fmla="*/ 67 h 235"/>
              <a:gd name="T68" fmla="*/ 60 w 265"/>
              <a:gd name="T69" fmla="*/ 52 h 235"/>
              <a:gd name="T70" fmla="*/ 68 w 265"/>
              <a:gd name="T71" fmla="*/ 54 h 235"/>
              <a:gd name="T72" fmla="*/ 91 w 265"/>
              <a:gd name="T73" fmla="*/ 68 h 235"/>
              <a:gd name="T74" fmla="*/ 96 w 265"/>
              <a:gd name="T75" fmla="*/ 42 h 235"/>
              <a:gd name="T76" fmla="*/ 124 w 265"/>
              <a:gd name="T77" fmla="*/ 18 h 235"/>
              <a:gd name="T78" fmla="*/ 147 w 265"/>
              <a:gd name="T79" fmla="*/ 31 h 235"/>
              <a:gd name="T80" fmla="*/ 155 w 265"/>
              <a:gd name="T81" fmla="*/ 42 h 235"/>
              <a:gd name="T82" fmla="*/ 168 w 265"/>
              <a:gd name="T83" fmla="*/ 38 h 235"/>
              <a:gd name="T84" fmla="*/ 184 w 265"/>
              <a:gd name="T85" fmla="*/ 36 h 235"/>
              <a:gd name="T86" fmla="*/ 241 w 265"/>
              <a:gd name="T87" fmla="*/ 93 h 235"/>
              <a:gd name="T88" fmla="*/ 236 w 265"/>
              <a:gd name="T89" fmla="*/ 115 h 235"/>
              <a:gd name="T90" fmla="*/ 232 w 265"/>
              <a:gd name="T91" fmla="*/ 125 h 235"/>
              <a:gd name="T92" fmla="*/ 239 w 265"/>
              <a:gd name="T93" fmla="*/ 134 h 235"/>
              <a:gd name="T94" fmla="*/ 246 w 265"/>
              <a:gd name="T95" fmla="*/ 153 h 235"/>
              <a:gd name="T96" fmla="*/ 217 w 265"/>
              <a:gd name="T97" fmla="*/ 182 h 235"/>
              <a:gd name="T98" fmla="*/ 208 w 265"/>
              <a:gd name="T99" fmla="*/ 181 h 235"/>
              <a:gd name="T100" fmla="*/ 191 w 265"/>
              <a:gd name="T101" fmla="*/ 175 h 235"/>
              <a:gd name="T102" fmla="*/ 185 w 265"/>
              <a:gd name="T103" fmla="*/ 191 h 2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65" h="235">
                <a:moveTo>
                  <a:pt x="217" y="201"/>
                </a:moveTo>
                <a:cubicBezTo>
                  <a:pt x="243" y="201"/>
                  <a:pt x="265" y="179"/>
                  <a:pt x="265" y="153"/>
                </a:cubicBezTo>
                <a:cubicBezTo>
                  <a:pt x="265" y="141"/>
                  <a:pt x="260" y="130"/>
                  <a:pt x="253" y="122"/>
                </a:cubicBezTo>
                <a:cubicBezTo>
                  <a:pt x="257" y="113"/>
                  <a:pt x="259" y="103"/>
                  <a:pt x="259" y="93"/>
                </a:cubicBezTo>
                <a:cubicBezTo>
                  <a:pt x="259" y="51"/>
                  <a:pt x="226" y="18"/>
                  <a:pt x="184" y="18"/>
                </a:cubicBezTo>
                <a:cubicBezTo>
                  <a:pt x="177" y="18"/>
                  <a:pt x="169" y="19"/>
                  <a:pt x="163" y="21"/>
                </a:cubicBezTo>
                <a:cubicBezTo>
                  <a:pt x="154" y="8"/>
                  <a:pt x="140" y="0"/>
                  <a:pt x="124" y="0"/>
                </a:cubicBezTo>
                <a:cubicBezTo>
                  <a:pt x="101" y="0"/>
                  <a:pt x="81" y="16"/>
                  <a:pt x="78" y="38"/>
                </a:cubicBezTo>
                <a:cubicBezTo>
                  <a:pt x="73" y="35"/>
                  <a:pt x="67" y="34"/>
                  <a:pt x="60" y="34"/>
                </a:cubicBezTo>
                <a:cubicBezTo>
                  <a:pt x="42" y="34"/>
                  <a:pt x="26" y="49"/>
                  <a:pt x="26" y="67"/>
                </a:cubicBezTo>
                <a:cubicBezTo>
                  <a:pt x="26" y="70"/>
                  <a:pt x="27" y="72"/>
                  <a:pt x="27" y="74"/>
                </a:cubicBezTo>
                <a:cubicBezTo>
                  <a:pt x="11" y="85"/>
                  <a:pt x="0" y="103"/>
                  <a:pt x="0" y="124"/>
                </a:cubicBezTo>
                <a:cubicBezTo>
                  <a:pt x="0" y="149"/>
                  <a:pt x="14" y="170"/>
                  <a:pt x="35" y="179"/>
                </a:cubicBezTo>
                <a:cubicBezTo>
                  <a:pt x="34" y="183"/>
                  <a:pt x="34" y="186"/>
                  <a:pt x="34" y="190"/>
                </a:cubicBezTo>
                <a:cubicBezTo>
                  <a:pt x="34" y="211"/>
                  <a:pt x="50" y="228"/>
                  <a:pt x="71" y="228"/>
                </a:cubicBezTo>
                <a:cubicBezTo>
                  <a:pt x="82" y="228"/>
                  <a:pt x="93" y="222"/>
                  <a:pt x="99" y="214"/>
                </a:cubicBezTo>
                <a:cubicBezTo>
                  <a:pt x="111" y="227"/>
                  <a:pt x="127" y="235"/>
                  <a:pt x="145" y="235"/>
                </a:cubicBezTo>
                <a:cubicBezTo>
                  <a:pt x="171" y="235"/>
                  <a:pt x="192" y="220"/>
                  <a:pt x="202" y="198"/>
                </a:cubicBezTo>
                <a:cubicBezTo>
                  <a:pt x="207" y="200"/>
                  <a:pt x="212" y="201"/>
                  <a:pt x="217" y="201"/>
                </a:cubicBezTo>
                <a:close/>
                <a:moveTo>
                  <a:pt x="185" y="191"/>
                </a:moveTo>
                <a:cubicBezTo>
                  <a:pt x="178" y="207"/>
                  <a:pt x="163" y="217"/>
                  <a:pt x="145" y="217"/>
                </a:cubicBezTo>
                <a:cubicBezTo>
                  <a:pt x="133" y="217"/>
                  <a:pt x="121" y="212"/>
                  <a:pt x="113" y="202"/>
                </a:cubicBezTo>
                <a:cubicBezTo>
                  <a:pt x="99" y="186"/>
                  <a:pt x="99" y="186"/>
                  <a:pt x="99" y="186"/>
                </a:cubicBezTo>
                <a:cubicBezTo>
                  <a:pt x="85" y="202"/>
                  <a:pt x="85" y="202"/>
                  <a:pt x="85" y="202"/>
                </a:cubicBezTo>
                <a:cubicBezTo>
                  <a:pt x="82" y="207"/>
                  <a:pt x="77" y="209"/>
                  <a:pt x="71" y="209"/>
                </a:cubicBezTo>
                <a:cubicBezTo>
                  <a:pt x="60" y="209"/>
                  <a:pt x="52" y="201"/>
                  <a:pt x="52" y="190"/>
                </a:cubicBezTo>
                <a:cubicBezTo>
                  <a:pt x="52" y="188"/>
                  <a:pt x="52" y="186"/>
                  <a:pt x="53" y="185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43" y="163"/>
                  <a:pt x="43" y="163"/>
                  <a:pt x="43" y="163"/>
                </a:cubicBezTo>
                <a:cubicBezTo>
                  <a:pt x="28" y="156"/>
                  <a:pt x="18" y="141"/>
                  <a:pt x="18" y="124"/>
                </a:cubicBezTo>
                <a:cubicBezTo>
                  <a:pt x="18" y="110"/>
                  <a:pt x="25" y="97"/>
                  <a:pt x="37" y="89"/>
                </a:cubicBezTo>
                <a:cubicBezTo>
                  <a:pt x="47" y="82"/>
                  <a:pt x="47" y="82"/>
                  <a:pt x="47" y="82"/>
                </a:cubicBezTo>
                <a:cubicBezTo>
                  <a:pt x="45" y="70"/>
                  <a:pt x="45" y="70"/>
                  <a:pt x="45" y="70"/>
                </a:cubicBezTo>
                <a:cubicBezTo>
                  <a:pt x="45" y="69"/>
                  <a:pt x="45" y="68"/>
                  <a:pt x="45" y="67"/>
                </a:cubicBezTo>
                <a:cubicBezTo>
                  <a:pt x="45" y="59"/>
                  <a:pt x="52" y="52"/>
                  <a:pt x="60" y="52"/>
                </a:cubicBezTo>
                <a:cubicBezTo>
                  <a:pt x="63" y="52"/>
                  <a:pt x="66" y="53"/>
                  <a:pt x="68" y="54"/>
                </a:cubicBezTo>
                <a:cubicBezTo>
                  <a:pt x="91" y="68"/>
                  <a:pt x="91" y="68"/>
                  <a:pt x="91" y="68"/>
                </a:cubicBezTo>
                <a:cubicBezTo>
                  <a:pt x="96" y="42"/>
                  <a:pt x="96" y="42"/>
                  <a:pt x="96" y="42"/>
                </a:cubicBezTo>
                <a:cubicBezTo>
                  <a:pt x="98" y="28"/>
                  <a:pt x="110" y="18"/>
                  <a:pt x="124" y="18"/>
                </a:cubicBezTo>
                <a:cubicBezTo>
                  <a:pt x="133" y="18"/>
                  <a:pt x="142" y="23"/>
                  <a:pt x="147" y="31"/>
                </a:cubicBezTo>
                <a:cubicBezTo>
                  <a:pt x="155" y="42"/>
                  <a:pt x="155" y="42"/>
                  <a:pt x="155" y="42"/>
                </a:cubicBezTo>
                <a:cubicBezTo>
                  <a:pt x="168" y="38"/>
                  <a:pt x="168" y="38"/>
                  <a:pt x="168" y="38"/>
                </a:cubicBezTo>
                <a:cubicBezTo>
                  <a:pt x="173" y="37"/>
                  <a:pt x="179" y="36"/>
                  <a:pt x="184" y="36"/>
                </a:cubicBezTo>
                <a:cubicBezTo>
                  <a:pt x="215" y="36"/>
                  <a:pt x="241" y="62"/>
                  <a:pt x="241" y="93"/>
                </a:cubicBezTo>
                <a:cubicBezTo>
                  <a:pt x="241" y="101"/>
                  <a:pt x="239" y="108"/>
                  <a:pt x="236" y="115"/>
                </a:cubicBezTo>
                <a:cubicBezTo>
                  <a:pt x="232" y="125"/>
                  <a:pt x="232" y="125"/>
                  <a:pt x="232" y="125"/>
                </a:cubicBezTo>
                <a:cubicBezTo>
                  <a:pt x="239" y="134"/>
                  <a:pt x="239" y="134"/>
                  <a:pt x="239" y="134"/>
                </a:cubicBezTo>
                <a:cubicBezTo>
                  <a:pt x="243" y="138"/>
                  <a:pt x="246" y="144"/>
                  <a:pt x="246" y="153"/>
                </a:cubicBezTo>
                <a:cubicBezTo>
                  <a:pt x="246" y="169"/>
                  <a:pt x="233" y="182"/>
                  <a:pt x="217" y="182"/>
                </a:cubicBezTo>
                <a:cubicBezTo>
                  <a:pt x="214" y="182"/>
                  <a:pt x="211" y="182"/>
                  <a:pt x="208" y="181"/>
                </a:cubicBezTo>
                <a:cubicBezTo>
                  <a:pt x="191" y="175"/>
                  <a:pt x="191" y="175"/>
                  <a:pt x="191" y="175"/>
                </a:cubicBezTo>
                <a:lnTo>
                  <a:pt x="185" y="19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18775" y="4689499"/>
            <a:ext cx="26354" cy="26354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64893" y="4689499"/>
            <a:ext cx="26354" cy="26354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11013" y="4689499"/>
            <a:ext cx="26354" cy="26354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829460" y="4769878"/>
            <a:ext cx="42166" cy="40849"/>
          </a:xfrm>
          <a:custGeom>
            <a:avLst/>
            <a:gdLst>
              <a:gd name="T0" fmla="*/ 28 w 56"/>
              <a:gd name="T1" fmla="*/ 0 h 55"/>
              <a:gd name="T2" fmla="*/ 0 w 56"/>
              <a:gd name="T3" fmla="*/ 27 h 55"/>
              <a:gd name="T4" fmla="*/ 28 w 56"/>
              <a:gd name="T5" fmla="*/ 55 h 55"/>
              <a:gd name="T6" fmla="*/ 56 w 56"/>
              <a:gd name="T7" fmla="*/ 27 h 55"/>
              <a:gd name="T8" fmla="*/ 28 w 56"/>
              <a:gd name="T9" fmla="*/ 0 h 55"/>
              <a:gd name="T10" fmla="*/ 28 w 56"/>
              <a:gd name="T11" fmla="*/ 40 h 55"/>
              <a:gd name="T12" fmla="*/ 15 w 56"/>
              <a:gd name="T13" fmla="*/ 27 h 55"/>
              <a:gd name="T14" fmla="*/ 28 w 56"/>
              <a:gd name="T15" fmla="*/ 15 h 55"/>
              <a:gd name="T16" fmla="*/ 41 w 56"/>
              <a:gd name="T17" fmla="*/ 27 h 55"/>
              <a:gd name="T18" fmla="*/ 28 w 56"/>
              <a:gd name="T19" fmla="*/ 4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55">
                <a:moveTo>
                  <a:pt x="28" y="0"/>
                </a:moveTo>
                <a:cubicBezTo>
                  <a:pt x="13" y="0"/>
                  <a:pt x="0" y="12"/>
                  <a:pt x="0" y="27"/>
                </a:cubicBezTo>
                <a:cubicBezTo>
                  <a:pt x="0" y="43"/>
                  <a:pt x="13" y="55"/>
                  <a:pt x="28" y="55"/>
                </a:cubicBezTo>
                <a:cubicBezTo>
                  <a:pt x="43" y="55"/>
                  <a:pt x="56" y="43"/>
                  <a:pt x="56" y="27"/>
                </a:cubicBezTo>
                <a:cubicBezTo>
                  <a:pt x="56" y="12"/>
                  <a:pt x="43" y="0"/>
                  <a:pt x="28" y="0"/>
                </a:cubicBezTo>
                <a:close/>
                <a:moveTo>
                  <a:pt x="28" y="40"/>
                </a:moveTo>
                <a:cubicBezTo>
                  <a:pt x="21" y="40"/>
                  <a:pt x="15" y="34"/>
                  <a:pt x="15" y="27"/>
                </a:cubicBezTo>
                <a:cubicBezTo>
                  <a:pt x="15" y="20"/>
                  <a:pt x="21" y="15"/>
                  <a:pt x="28" y="15"/>
                </a:cubicBezTo>
                <a:cubicBezTo>
                  <a:pt x="35" y="15"/>
                  <a:pt x="41" y="20"/>
                  <a:pt x="41" y="27"/>
                </a:cubicBezTo>
                <a:cubicBezTo>
                  <a:pt x="41" y="34"/>
                  <a:pt x="35" y="40"/>
                  <a:pt x="28" y="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70309" y="4806772"/>
            <a:ext cx="22401" cy="21083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27" name="出自【趣你的PPT】(微信:qunideppt)：最优质的PPT资源库"/>
          <p:cNvSpPr>
            <a:spLocks/>
          </p:cNvSpPr>
          <p:nvPr/>
        </p:nvSpPr>
        <p:spPr bwMode="auto">
          <a:xfrm>
            <a:off x="3141752" y="4620980"/>
            <a:ext cx="81697" cy="206878"/>
          </a:xfrm>
          <a:custGeom>
            <a:avLst/>
            <a:gdLst>
              <a:gd name="T0" fmla="*/ 86 w 109"/>
              <a:gd name="T1" fmla="*/ 94 h 276"/>
              <a:gd name="T2" fmla="*/ 76 w 109"/>
              <a:gd name="T3" fmla="*/ 104 h 276"/>
              <a:gd name="T4" fmla="*/ 66 w 109"/>
              <a:gd name="T5" fmla="*/ 94 h 276"/>
              <a:gd name="T6" fmla="*/ 66 w 109"/>
              <a:gd name="T7" fmla="*/ 0 h 276"/>
              <a:gd name="T8" fmla="*/ 42 w 109"/>
              <a:gd name="T9" fmla="*/ 0 h 276"/>
              <a:gd name="T10" fmla="*/ 42 w 109"/>
              <a:gd name="T11" fmla="*/ 94 h 276"/>
              <a:gd name="T12" fmla="*/ 32 w 109"/>
              <a:gd name="T13" fmla="*/ 104 h 276"/>
              <a:gd name="T14" fmla="*/ 22 w 109"/>
              <a:gd name="T15" fmla="*/ 94 h 276"/>
              <a:gd name="T16" fmla="*/ 22 w 109"/>
              <a:gd name="T17" fmla="*/ 0 h 276"/>
              <a:gd name="T18" fmla="*/ 0 w 109"/>
              <a:gd name="T19" fmla="*/ 0 h 276"/>
              <a:gd name="T20" fmla="*/ 1 w 109"/>
              <a:gd name="T21" fmla="*/ 96 h 276"/>
              <a:gd name="T22" fmla="*/ 37 w 109"/>
              <a:gd name="T23" fmla="*/ 133 h 276"/>
              <a:gd name="T24" fmla="*/ 36 w 109"/>
              <a:gd name="T25" fmla="*/ 276 h 276"/>
              <a:gd name="T26" fmla="*/ 73 w 109"/>
              <a:gd name="T27" fmla="*/ 276 h 276"/>
              <a:gd name="T28" fmla="*/ 73 w 109"/>
              <a:gd name="T29" fmla="*/ 132 h 276"/>
              <a:gd name="T30" fmla="*/ 108 w 109"/>
              <a:gd name="T31" fmla="*/ 96 h 276"/>
              <a:gd name="T32" fmla="*/ 108 w 109"/>
              <a:gd name="T33" fmla="*/ 0 h 276"/>
              <a:gd name="T34" fmla="*/ 86 w 109"/>
              <a:gd name="T35" fmla="*/ 0 h 276"/>
              <a:gd name="T36" fmla="*/ 86 w 109"/>
              <a:gd name="T37" fmla="*/ 94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09" h="276">
                <a:moveTo>
                  <a:pt x="86" y="94"/>
                </a:moveTo>
                <a:cubicBezTo>
                  <a:pt x="86" y="100"/>
                  <a:pt x="82" y="104"/>
                  <a:pt x="76" y="104"/>
                </a:cubicBezTo>
                <a:cubicBezTo>
                  <a:pt x="71" y="104"/>
                  <a:pt x="66" y="100"/>
                  <a:pt x="66" y="94"/>
                </a:cubicBezTo>
                <a:cubicBezTo>
                  <a:pt x="66" y="0"/>
                  <a:pt x="66" y="0"/>
                  <a:pt x="6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94"/>
                  <a:pt x="42" y="94"/>
                  <a:pt x="42" y="94"/>
                </a:cubicBezTo>
                <a:cubicBezTo>
                  <a:pt x="42" y="100"/>
                  <a:pt x="38" y="104"/>
                  <a:pt x="32" y="104"/>
                </a:cubicBezTo>
                <a:cubicBezTo>
                  <a:pt x="27" y="104"/>
                  <a:pt x="22" y="100"/>
                  <a:pt x="22" y="94"/>
                </a:cubicBezTo>
                <a:cubicBezTo>
                  <a:pt x="22" y="0"/>
                  <a:pt x="22" y="0"/>
                  <a:pt x="22" y="0"/>
                </a:cubicBezTo>
                <a:cubicBezTo>
                  <a:pt x="0" y="0"/>
                  <a:pt x="0" y="0"/>
                  <a:pt x="0" y="0"/>
                </a:cubicBezTo>
                <a:cubicBezTo>
                  <a:pt x="1" y="96"/>
                  <a:pt x="1" y="96"/>
                  <a:pt x="1" y="96"/>
                </a:cubicBezTo>
                <a:cubicBezTo>
                  <a:pt x="1" y="96"/>
                  <a:pt x="1" y="133"/>
                  <a:pt x="37" y="133"/>
                </a:cubicBezTo>
                <a:cubicBezTo>
                  <a:pt x="36" y="276"/>
                  <a:pt x="36" y="276"/>
                  <a:pt x="36" y="276"/>
                </a:cubicBezTo>
                <a:cubicBezTo>
                  <a:pt x="73" y="276"/>
                  <a:pt x="73" y="276"/>
                  <a:pt x="73" y="276"/>
                </a:cubicBezTo>
                <a:cubicBezTo>
                  <a:pt x="73" y="132"/>
                  <a:pt x="73" y="132"/>
                  <a:pt x="73" y="132"/>
                </a:cubicBezTo>
                <a:cubicBezTo>
                  <a:pt x="109" y="132"/>
                  <a:pt x="108" y="96"/>
                  <a:pt x="108" y="96"/>
                </a:cubicBezTo>
                <a:cubicBezTo>
                  <a:pt x="108" y="0"/>
                  <a:pt x="108" y="0"/>
                  <a:pt x="108" y="0"/>
                </a:cubicBezTo>
                <a:cubicBezTo>
                  <a:pt x="86" y="0"/>
                  <a:pt x="86" y="0"/>
                  <a:pt x="86" y="0"/>
                </a:cubicBezTo>
                <a:lnTo>
                  <a:pt x="86" y="9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28" name="出自【趣你的PPT】(微信:qunideppt)：最优质的PPT资源库"/>
          <p:cNvSpPr>
            <a:spLocks/>
          </p:cNvSpPr>
          <p:nvPr/>
        </p:nvSpPr>
        <p:spPr bwMode="auto">
          <a:xfrm>
            <a:off x="3251120" y="4613073"/>
            <a:ext cx="40849" cy="214784"/>
          </a:xfrm>
          <a:custGeom>
            <a:avLst/>
            <a:gdLst>
              <a:gd name="T0" fmla="*/ 0 w 55"/>
              <a:gd name="T1" fmla="*/ 92 h 288"/>
              <a:gd name="T2" fmla="*/ 19 w 55"/>
              <a:gd name="T3" fmla="*/ 180 h 288"/>
              <a:gd name="T4" fmla="*/ 19 w 55"/>
              <a:gd name="T5" fmla="*/ 288 h 288"/>
              <a:gd name="T6" fmla="*/ 55 w 55"/>
              <a:gd name="T7" fmla="*/ 288 h 288"/>
              <a:gd name="T8" fmla="*/ 55 w 55"/>
              <a:gd name="T9" fmla="*/ 0 h 288"/>
              <a:gd name="T10" fmla="*/ 0 w 55"/>
              <a:gd name="T11" fmla="*/ 92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5" h="288">
                <a:moveTo>
                  <a:pt x="0" y="92"/>
                </a:moveTo>
                <a:cubicBezTo>
                  <a:pt x="0" y="144"/>
                  <a:pt x="19" y="180"/>
                  <a:pt x="19" y="180"/>
                </a:cubicBezTo>
                <a:cubicBezTo>
                  <a:pt x="19" y="288"/>
                  <a:pt x="19" y="288"/>
                  <a:pt x="19" y="288"/>
                </a:cubicBezTo>
                <a:cubicBezTo>
                  <a:pt x="55" y="288"/>
                  <a:pt x="55" y="288"/>
                  <a:pt x="55" y="288"/>
                </a:cubicBezTo>
                <a:cubicBezTo>
                  <a:pt x="55" y="0"/>
                  <a:pt x="55" y="0"/>
                  <a:pt x="55" y="0"/>
                </a:cubicBezTo>
                <a:cubicBezTo>
                  <a:pt x="55" y="0"/>
                  <a:pt x="0" y="0"/>
                  <a:pt x="0" y="9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79368" y="4613073"/>
            <a:ext cx="61931" cy="214784"/>
          </a:xfrm>
          <a:custGeom>
            <a:avLst/>
            <a:gdLst>
              <a:gd name="T0" fmla="*/ 0 w 47"/>
              <a:gd name="T1" fmla="*/ 0 h 163"/>
              <a:gd name="T2" fmla="*/ 0 w 47"/>
              <a:gd name="T3" fmla="*/ 163 h 163"/>
              <a:gd name="T4" fmla="*/ 47 w 47"/>
              <a:gd name="T5" fmla="*/ 163 h 163"/>
              <a:gd name="T6" fmla="*/ 47 w 47"/>
              <a:gd name="T7" fmla="*/ 0 h 163"/>
              <a:gd name="T8" fmla="*/ 0 w 47"/>
              <a:gd name="T9" fmla="*/ 0 h 163"/>
              <a:gd name="T10" fmla="*/ 34 w 47"/>
              <a:gd name="T11" fmla="*/ 122 h 163"/>
              <a:gd name="T12" fmla="*/ 13 w 47"/>
              <a:gd name="T13" fmla="*/ 122 h 163"/>
              <a:gd name="T14" fmla="*/ 13 w 47"/>
              <a:gd name="T15" fmla="*/ 102 h 163"/>
              <a:gd name="T16" fmla="*/ 34 w 47"/>
              <a:gd name="T17" fmla="*/ 102 h 163"/>
              <a:gd name="T18" fmla="*/ 34 w 47"/>
              <a:gd name="T19" fmla="*/ 122 h 163"/>
              <a:gd name="T20" fmla="*/ 34 w 47"/>
              <a:gd name="T21" fmla="*/ 81 h 163"/>
              <a:gd name="T22" fmla="*/ 13 w 47"/>
              <a:gd name="T23" fmla="*/ 81 h 163"/>
              <a:gd name="T24" fmla="*/ 13 w 47"/>
              <a:gd name="T25" fmla="*/ 61 h 163"/>
              <a:gd name="T26" fmla="*/ 34 w 47"/>
              <a:gd name="T27" fmla="*/ 61 h 163"/>
              <a:gd name="T28" fmla="*/ 34 w 47"/>
              <a:gd name="T29" fmla="*/ 81 h 163"/>
              <a:gd name="T30" fmla="*/ 34 w 47"/>
              <a:gd name="T31" fmla="*/ 41 h 163"/>
              <a:gd name="T32" fmla="*/ 13 w 47"/>
              <a:gd name="T33" fmla="*/ 41 h 163"/>
              <a:gd name="T34" fmla="*/ 13 w 47"/>
              <a:gd name="T35" fmla="*/ 20 h 163"/>
              <a:gd name="T36" fmla="*/ 34 w 47"/>
              <a:gd name="T37" fmla="*/ 20 h 163"/>
              <a:gd name="T38" fmla="*/ 34 w 47"/>
              <a:gd name="T39" fmla="*/ 41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7" h="163">
                <a:moveTo>
                  <a:pt x="0" y="0"/>
                </a:moveTo>
                <a:lnTo>
                  <a:pt x="0" y="163"/>
                </a:lnTo>
                <a:lnTo>
                  <a:pt x="47" y="163"/>
                </a:lnTo>
                <a:lnTo>
                  <a:pt x="47" y="0"/>
                </a:lnTo>
                <a:lnTo>
                  <a:pt x="0" y="0"/>
                </a:lnTo>
                <a:close/>
                <a:moveTo>
                  <a:pt x="34" y="122"/>
                </a:moveTo>
                <a:lnTo>
                  <a:pt x="13" y="122"/>
                </a:lnTo>
                <a:lnTo>
                  <a:pt x="13" y="102"/>
                </a:lnTo>
                <a:lnTo>
                  <a:pt x="34" y="102"/>
                </a:lnTo>
                <a:lnTo>
                  <a:pt x="34" y="122"/>
                </a:lnTo>
                <a:close/>
                <a:moveTo>
                  <a:pt x="34" y="81"/>
                </a:moveTo>
                <a:lnTo>
                  <a:pt x="13" y="81"/>
                </a:lnTo>
                <a:lnTo>
                  <a:pt x="13" y="61"/>
                </a:lnTo>
                <a:lnTo>
                  <a:pt x="34" y="61"/>
                </a:lnTo>
                <a:lnTo>
                  <a:pt x="34" y="81"/>
                </a:lnTo>
                <a:close/>
                <a:moveTo>
                  <a:pt x="34" y="41"/>
                </a:moveTo>
                <a:lnTo>
                  <a:pt x="13" y="41"/>
                </a:lnTo>
                <a:lnTo>
                  <a:pt x="13" y="20"/>
                </a:lnTo>
                <a:lnTo>
                  <a:pt x="34" y="20"/>
                </a:lnTo>
                <a:lnTo>
                  <a:pt x="34" y="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52870" y="4642062"/>
            <a:ext cx="108050" cy="185794"/>
          </a:xfrm>
          <a:custGeom>
            <a:avLst/>
            <a:gdLst>
              <a:gd name="T0" fmla="*/ 68 w 82"/>
              <a:gd name="T1" fmla="*/ 7 h 141"/>
              <a:gd name="T2" fmla="*/ 38 w 82"/>
              <a:gd name="T3" fmla="*/ 7 h 141"/>
              <a:gd name="T4" fmla="*/ 38 w 82"/>
              <a:gd name="T5" fmla="*/ 19 h 141"/>
              <a:gd name="T6" fmla="*/ 19 w 82"/>
              <a:gd name="T7" fmla="*/ 19 h 141"/>
              <a:gd name="T8" fmla="*/ 19 w 82"/>
              <a:gd name="T9" fmla="*/ 0 h 141"/>
              <a:gd name="T10" fmla="*/ 12 w 82"/>
              <a:gd name="T11" fmla="*/ 0 h 141"/>
              <a:gd name="T12" fmla="*/ 12 w 82"/>
              <a:gd name="T13" fmla="*/ 19 h 141"/>
              <a:gd name="T14" fmla="*/ 0 w 82"/>
              <a:gd name="T15" fmla="*/ 19 h 141"/>
              <a:gd name="T16" fmla="*/ 0 w 82"/>
              <a:gd name="T17" fmla="*/ 141 h 141"/>
              <a:gd name="T18" fmla="*/ 82 w 82"/>
              <a:gd name="T19" fmla="*/ 141 h 141"/>
              <a:gd name="T20" fmla="*/ 82 w 82"/>
              <a:gd name="T21" fmla="*/ 19 h 141"/>
              <a:gd name="T22" fmla="*/ 68 w 82"/>
              <a:gd name="T23" fmla="*/ 19 h 141"/>
              <a:gd name="T24" fmla="*/ 68 w 82"/>
              <a:gd name="T25" fmla="*/ 7 h 141"/>
              <a:gd name="T26" fmla="*/ 33 w 82"/>
              <a:gd name="T27" fmla="*/ 100 h 141"/>
              <a:gd name="T28" fmla="*/ 13 w 82"/>
              <a:gd name="T29" fmla="*/ 100 h 141"/>
              <a:gd name="T30" fmla="*/ 13 w 82"/>
              <a:gd name="T31" fmla="*/ 80 h 141"/>
              <a:gd name="T32" fmla="*/ 33 w 82"/>
              <a:gd name="T33" fmla="*/ 80 h 141"/>
              <a:gd name="T34" fmla="*/ 33 w 82"/>
              <a:gd name="T35" fmla="*/ 100 h 141"/>
              <a:gd name="T36" fmla="*/ 33 w 82"/>
              <a:gd name="T37" fmla="*/ 59 h 141"/>
              <a:gd name="T38" fmla="*/ 13 w 82"/>
              <a:gd name="T39" fmla="*/ 59 h 141"/>
              <a:gd name="T40" fmla="*/ 13 w 82"/>
              <a:gd name="T41" fmla="*/ 39 h 141"/>
              <a:gd name="T42" fmla="*/ 33 w 82"/>
              <a:gd name="T43" fmla="*/ 39 h 141"/>
              <a:gd name="T44" fmla="*/ 33 w 82"/>
              <a:gd name="T45" fmla="*/ 59 h 141"/>
              <a:gd name="T46" fmla="*/ 68 w 82"/>
              <a:gd name="T47" fmla="*/ 100 h 141"/>
              <a:gd name="T48" fmla="*/ 48 w 82"/>
              <a:gd name="T49" fmla="*/ 100 h 141"/>
              <a:gd name="T50" fmla="*/ 48 w 82"/>
              <a:gd name="T51" fmla="*/ 80 h 141"/>
              <a:gd name="T52" fmla="*/ 68 w 82"/>
              <a:gd name="T53" fmla="*/ 80 h 141"/>
              <a:gd name="T54" fmla="*/ 68 w 82"/>
              <a:gd name="T55" fmla="*/ 100 h 141"/>
              <a:gd name="T56" fmla="*/ 68 w 82"/>
              <a:gd name="T57" fmla="*/ 59 h 141"/>
              <a:gd name="T58" fmla="*/ 48 w 82"/>
              <a:gd name="T59" fmla="*/ 59 h 141"/>
              <a:gd name="T60" fmla="*/ 48 w 82"/>
              <a:gd name="T61" fmla="*/ 39 h 141"/>
              <a:gd name="T62" fmla="*/ 68 w 82"/>
              <a:gd name="T63" fmla="*/ 39 h 141"/>
              <a:gd name="T64" fmla="*/ 68 w 82"/>
              <a:gd name="T65" fmla="*/ 59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2" h="141">
                <a:moveTo>
                  <a:pt x="68" y="7"/>
                </a:moveTo>
                <a:lnTo>
                  <a:pt x="38" y="7"/>
                </a:lnTo>
                <a:lnTo>
                  <a:pt x="38" y="19"/>
                </a:lnTo>
                <a:lnTo>
                  <a:pt x="19" y="19"/>
                </a:lnTo>
                <a:lnTo>
                  <a:pt x="19" y="0"/>
                </a:lnTo>
                <a:lnTo>
                  <a:pt x="12" y="0"/>
                </a:lnTo>
                <a:lnTo>
                  <a:pt x="12" y="19"/>
                </a:lnTo>
                <a:lnTo>
                  <a:pt x="0" y="19"/>
                </a:lnTo>
                <a:lnTo>
                  <a:pt x="0" y="141"/>
                </a:lnTo>
                <a:lnTo>
                  <a:pt x="82" y="141"/>
                </a:lnTo>
                <a:lnTo>
                  <a:pt x="82" y="19"/>
                </a:lnTo>
                <a:lnTo>
                  <a:pt x="68" y="19"/>
                </a:lnTo>
                <a:lnTo>
                  <a:pt x="68" y="7"/>
                </a:lnTo>
                <a:close/>
                <a:moveTo>
                  <a:pt x="33" y="100"/>
                </a:moveTo>
                <a:lnTo>
                  <a:pt x="13" y="100"/>
                </a:lnTo>
                <a:lnTo>
                  <a:pt x="13" y="80"/>
                </a:lnTo>
                <a:lnTo>
                  <a:pt x="33" y="80"/>
                </a:lnTo>
                <a:lnTo>
                  <a:pt x="33" y="100"/>
                </a:lnTo>
                <a:close/>
                <a:moveTo>
                  <a:pt x="33" y="59"/>
                </a:moveTo>
                <a:lnTo>
                  <a:pt x="13" y="59"/>
                </a:lnTo>
                <a:lnTo>
                  <a:pt x="13" y="39"/>
                </a:lnTo>
                <a:lnTo>
                  <a:pt x="33" y="39"/>
                </a:lnTo>
                <a:lnTo>
                  <a:pt x="33" y="59"/>
                </a:lnTo>
                <a:close/>
                <a:moveTo>
                  <a:pt x="68" y="100"/>
                </a:moveTo>
                <a:lnTo>
                  <a:pt x="48" y="100"/>
                </a:lnTo>
                <a:lnTo>
                  <a:pt x="48" y="80"/>
                </a:lnTo>
                <a:lnTo>
                  <a:pt x="68" y="80"/>
                </a:lnTo>
                <a:lnTo>
                  <a:pt x="68" y="100"/>
                </a:lnTo>
                <a:close/>
                <a:moveTo>
                  <a:pt x="68" y="59"/>
                </a:moveTo>
                <a:lnTo>
                  <a:pt x="48" y="59"/>
                </a:lnTo>
                <a:lnTo>
                  <a:pt x="48" y="39"/>
                </a:lnTo>
                <a:lnTo>
                  <a:pt x="68" y="39"/>
                </a:lnTo>
                <a:lnTo>
                  <a:pt x="68" y="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69259" y="4657875"/>
            <a:ext cx="216101" cy="125181"/>
          </a:xfrm>
          <a:custGeom>
            <a:avLst/>
            <a:gdLst>
              <a:gd name="T0" fmla="*/ 278 w 288"/>
              <a:gd name="T1" fmla="*/ 87 h 168"/>
              <a:gd name="T2" fmla="*/ 278 w 288"/>
              <a:gd name="T3" fmla="*/ 87 h 168"/>
              <a:gd name="T4" fmla="*/ 199 w 288"/>
              <a:gd name="T5" fmla="*/ 0 h 168"/>
              <a:gd name="T6" fmla="*/ 161 w 288"/>
              <a:gd name="T7" fmla="*/ 22 h 168"/>
              <a:gd name="T8" fmla="*/ 170 w 288"/>
              <a:gd name="T9" fmla="*/ 37 h 168"/>
              <a:gd name="T10" fmla="*/ 195 w 288"/>
              <a:gd name="T11" fmla="*/ 23 h 168"/>
              <a:gd name="T12" fmla="*/ 240 w 288"/>
              <a:gd name="T13" fmla="*/ 72 h 168"/>
              <a:gd name="T14" fmla="*/ 222 w 288"/>
              <a:gd name="T15" fmla="*/ 71 h 168"/>
              <a:gd name="T16" fmla="*/ 161 w 288"/>
              <a:gd name="T17" fmla="*/ 109 h 168"/>
              <a:gd name="T18" fmla="*/ 128 w 288"/>
              <a:gd name="T19" fmla="*/ 109 h 168"/>
              <a:gd name="T20" fmla="*/ 62 w 288"/>
              <a:gd name="T21" fmla="*/ 71 h 168"/>
              <a:gd name="T22" fmla="*/ 48 w 288"/>
              <a:gd name="T23" fmla="*/ 72 h 168"/>
              <a:gd name="T24" fmla="*/ 92 w 288"/>
              <a:gd name="T25" fmla="*/ 23 h 168"/>
              <a:gd name="T26" fmla="*/ 117 w 288"/>
              <a:gd name="T27" fmla="*/ 37 h 168"/>
              <a:gd name="T28" fmla="*/ 126 w 288"/>
              <a:gd name="T29" fmla="*/ 22 h 168"/>
              <a:gd name="T30" fmla="*/ 88 w 288"/>
              <a:gd name="T31" fmla="*/ 0 h 168"/>
              <a:gd name="T32" fmla="*/ 11 w 288"/>
              <a:gd name="T33" fmla="*/ 85 h 168"/>
              <a:gd name="T34" fmla="*/ 11 w 288"/>
              <a:gd name="T35" fmla="*/ 86 h 168"/>
              <a:gd name="T36" fmla="*/ 9 w 288"/>
              <a:gd name="T37" fmla="*/ 87 h 168"/>
              <a:gd name="T38" fmla="*/ 9 w 288"/>
              <a:gd name="T39" fmla="*/ 87 h 168"/>
              <a:gd name="T40" fmla="*/ 0 w 288"/>
              <a:gd name="T41" fmla="*/ 117 h 168"/>
              <a:gd name="T42" fmla="*/ 62 w 288"/>
              <a:gd name="T43" fmla="*/ 168 h 168"/>
              <a:gd name="T44" fmla="*/ 128 w 288"/>
              <a:gd name="T45" fmla="*/ 127 h 168"/>
              <a:gd name="T46" fmla="*/ 161 w 288"/>
              <a:gd name="T47" fmla="*/ 127 h 168"/>
              <a:gd name="T48" fmla="*/ 222 w 288"/>
              <a:gd name="T49" fmla="*/ 168 h 168"/>
              <a:gd name="T50" fmla="*/ 288 w 288"/>
              <a:gd name="T51" fmla="*/ 117 h 168"/>
              <a:gd name="T52" fmla="*/ 278 w 288"/>
              <a:gd name="T53" fmla="*/ 87 h 168"/>
              <a:gd name="T54" fmla="*/ 62 w 288"/>
              <a:gd name="T55" fmla="*/ 149 h 168"/>
              <a:gd name="T56" fmla="*/ 19 w 288"/>
              <a:gd name="T57" fmla="*/ 117 h 168"/>
              <a:gd name="T58" fmla="*/ 24 w 288"/>
              <a:gd name="T59" fmla="*/ 99 h 168"/>
              <a:gd name="T60" fmla="*/ 24 w 288"/>
              <a:gd name="T61" fmla="*/ 98 h 168"/>
              <a:gd name="T62" fmla="*/ 62 w 288"/>
              <a:gd name="T63" fmla="*/ 90 h 168"/>
              <a:gd name="T64" fmla="*/ 110 w 288"/>
              <a:gd name="T65" fmla="*/ 117 h 168"/>
              <a:gd name="T66" fmla="*/ 62 w 288"/>
              <a:gd name="T67" fmla="*/ 149 h 168"/>
              <a:gd name="T68" fmla="*/ 222 w 288"/>
              <a:gd name="T69" fmla="*/ 149 h 168"/>
              <a:gd name="T70" fmla="*/ 178 w 288"/>
              <a:gd name="T71" fmla="*/ 117 h 168"/>
              <a:gd name="T72" fmla="*/ 222 w 288"/>
              <a:gd name="T73" fmla="*/ 90 h 168"/>
              <a:gd name="T74" fmla="*/ 270 w 288"/>
              <a:gd name="T75" fmla="*/ 117 h 168"/>
              <a:gd name="T76" fmla="*/ 222 w 288"/>
              <a:gd name="T77" fmla="*/ 149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88" h="168">
                <a:moveTo>
                  <a:pt x="278" y="87"/>
                </a:moveTo>
                <a:cubicBezTo>
                  <a:pt x="278" y="87"/>
                  <a:pt x="278" y="87"/>
                  <a:pt x="278" y="87"/>
                </a:cubicBezTo>
                <a:cubicBezTo>
                  <a:pt x="199" y="0"/>
                  <a:pt x="199" y="0"/>
                  <a:pt x="199" y="0"/>
                </a:cubicBezTo>
                <a:cubicBezTo>
                  <a:pt x="161" y="22"/>
                  <a:pt x="161" y="22"/>
                  <a:pt x="161" y="22"/>
                </a:cubicBezTo>
                <a:cubicBezTo>
                  <a:pt x="170" y="37"/>
                  <a:pt x="170" y="37"/>
                  <a:pt x="170" y="37"/>
                </a:cubicBezTo>
                <a:cubicBezTo>
                  <a:pt x="195" y="23"/>
                  <a:pt x="195" y="23"/>
                  <a:pt x="195" y="23"/>
                </a:cubicBezTo>
                <a:cubicBezTo>
                  <a:pt x="240" y="72"/>
                  <a:pt x="240" y="72"/>
                  <a:pt x="240" y="72"/>
                </a:cubicBezTo>
                <a:cubicBezTo>
                  <a:pt x="234" y="72"/>
                  <a:pt x="228" y="71"/>
                  <a:pt x="222" y="71"/>
                </a:cubicBezTo>
                <a:cubicBezTo>
                  <a:pt x="190" y="71"/>
                  <a:pt x="164" y="76"/>
                  <a:pt x="161" y="109"/>
                </a:cubicBezTo>
                <a:cubicBezTo>
                  <a:pt x="128" y="109"/>
                  <a:pt x="128" y="109"/>
                  <a:pt x="128" y="109"/>
                </a:cubicBezTo>
                <a:cubicBezTo>
                  <a:pt x="124" y="76"/>
                  <a:pt x="94" y="71"/>
                  <a:pt x="62" y="71"/>
                </a:cubicBezTo>
                <a:cubicBezTo>
                  <a:pt x="57" y="71"/>
                  <a:pt x="52" y="72"/>
                  <a:pt x="48" y="72"/>
                </a:cubicBezTo>
                <a:cubicBezTo>
                  <a:pt x="92" y="23"/>
                  <a:pt x="92" y="23"/>
                  <a:pt x="92" y="23"/>
                </a:cubicBezTo>
                <a:cubicBezTo>
                  <a:pt x="117" y="37"/>
                  <a:pt x="117" y="37"/>
                  <a:pt x="117" y="37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88" y="0"/>
                  <a:pt x="88" y="0"/>
                  <a:pt x="88" y="0"/>
                </a:cubicBezTo>
                <a:cubicBezTo>
                  <a:pt x="11" y="85"/>
                  <a:pt x="11" y="85"/>
                  <a:pt x="11" y="85"/>
                </a:cubicBezTo>
                <a:cubicBezTo>
                  <a:pt x="11" y="85"/>
                  <a:pt x="11" y="85"/>
                  <a:pt x="11" y="86"/>
                </a:cubicBezTo>
                <a:cubicBezTo>
                  <a:pt x="9" y="87"/>
                  <a:pt x="9" y="87"/>
                  <a:pt x="9" y="87"/>
                </a:cubicBezTo>
                <a:cubicBezTo>
                  <a:pt x="9" y="87"/>
                  <a:pt x="9" y="87"/>
                  <a:pt x="9" y="87"/>
                </a:cubicBezTo>
                <a:cubicBezTo>
                  <a:pt x="4" y="94"/>
                  <a:pt x="0" y="103"/>
                  <a:pt x="0" y="117"/>
                </a:cubicBezTo>
                <a:cubicBezTo>
                  <a:pt x="0" y="158"/>
                  <a:pt x="28" y="168"/>
                  <a:pt x="62" y="168"/>
                </a:cubicBezTo>
                <a:cubicBezTo>
                  <a:pt x="93" y="168"/>
                  <a:pt x="123" y="160"/>
                  <a:pt x="128" y="127"/>
                </a:cubicBezTo>
                <a:cubicBezTo>
                  <a:pt x="161" y="127"/>
                  <a:pt x="161" y="127"/>
                  <a:pt x="161" y="127"/>
                </a:cubicBezTo>
                <a:cubicBezTo>
                  <a:pt x="165" y="159"/>
                  <a:pt x="191" y="168"/>
                  <a:pt x="222" y="168"/>
                </a:cubicBezTo>
                <a:cubicBezTo>
                  <a:pt x="256" y="168"/>
                  <a:pt x="288" y="158"/>
                  <a:pt x="288" y="117"/>
                </a:cubicBezTo>
                <a:cubicBezTo>
                  <a:pt x="288" y="103"/>
                  <a:pt x="284" y="94"/>
                  <a:pt x="278" y="87"/>
                </a:cubicBezTo>
                <a:close/>
                <a:moveTo>
                  <a:pt x="62" y="149"/>
                </a:moveTo>
                <a:cubicBezTo>
                  <a:pt x="26" y="149"/>
                  <a:pt x="19" y="138"/>
                  <a:pt x="19" y="117"/>
                </a:cubicBezTo>
                <a:cubicBezTo>
                  <a:pt x="19" y="109"/>
                  <a:pt x="19" y="103"/>
                  <a:pt x="24" y="99"/>
                </a:cubicBezTo>
                <a:cubicBezTo>
                  <a:pt x="24" y="98"/>
                  <a:pt x="24" y="98"/>
                  <a:pt x="24" y="98"/>
                </a:cubicBezTo>
                <a:cubicBezTo>
                  <a:pt x="29" y="93"/>
                  <a:pt x="40" y="90"/>
                  <a:pt x="62" y="90"/>
                </a:cubicBezTo>
                <a:cubicBezTo>
                  <a:pt x="107" y="90"/>
                  <a:pt x="110" y="102"/>
                  <a:pt x="110" y="117"/>
                </a:cubicBezTo>
                <a:cubicBezTo>
                  <a:pt x="110" y="133"/>
                  <a:pt x="107" y="149"/>
                  <a:pt x="62" y="149"/>
                </a:cubicBezTo>
                <a:close/>
                <a:moveTo>
                  <a:pt x="222" y="149"/>
                </a:moveTo>
                <a:cubicBezTo>
                  <a:pt x="185" y="149"/>
                  <a:pt x="178" y="138"/>
                  <a:pt x="178" y="117"/>
                </a:cubicBezTo>
                <a:cubicBezTo>
                  <a:pt x="178" y="99"/>
                  <a:pt x="183" y="90"/>
                  <a:pt x="222" y="90"/>
                </a:cubicBezTo>
                <a:cubicBezTo>
                  <a:pt x="266" y="90"/>
                  <a:pt x="270" y="102"/>
                  <a:pt x="270" y="117"/>
                </a:cubicBezTo>
                <a:cubicBezTo>
                  <a:pt x="270" y="133"/>
                  <a:pt x="266" y="149"/>
                  <a:pt x="222" y="14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82807" y="4224356"/>
            <a:ext cx="214784" cy="130451"/>
          </a:xfrm>
          <a:custGeom>
            <a:avLst/>
            <a:gdLst>
              <a:gd name="T0" fmla="*/ 267 w 287"/>
              <a:gd name="T1" fmla="*/ 0 h 174"/>
              <a:gd name="T2" fmla="*/ 20 w 287"/>
              <a:gd name="T3" fmla="*/ 0 h 174"/>
              <a:gd name="T4" fmla="*/ 0 w 287"/>
              <a:gd name="T5" fmla="*/ 26 h 174"/>
              <a:gd name="T6" fmla="*/ 0 w 287"/>
              <a:gd name="T7" fmla="*/ 148 h 174"/>
              <a:gd name="T8" fmla="*/ 20 w 287"/>
              <a:gd name="T9" fmla="*/ 174 h 174"/>
              <a:gd name="T10" fmla="*/ 267 w 287"/>
              <a:gd name="T11" fmla="*/ 174 h 174"/>
              <a:gd name="T12" fmla="*/ 287 w 287"/>
              <a:gd name="T13" fmla="*/ 148 h 174"/>
              <a:gd name="T14" fmla="*/ 287 w 287"/>
              <a:gd name="T15" fmla="*/ 26 h 174"/>
              <a:gd name="T16" fmla="*/ 267 w 287"/>
              <a:gd name="T17" fmla="*/ 0 h 174"/>
              <a:gd name="T18" fmla="*/ 258 w 287"/>
              <a:gd name="T19" fmla="*/ 135 h 174"/>
              <a:gd name="T20" fmla="*/ 240 w 287"/>
              <a:gd name="T21" fmla="*/ 154 h 174"/>
              <a:gd name="T22" fmla="*/ 47 w 287"/>
              <a:gd name="T23" fmla="*/ 154 h 174"/>
              <a:gd name="T24" fmla="*/ 28 w 287"/>
              <a:gd name="T25" fmla="*/ 135 h 174"/>
              <a:gd name="T26" fmla="*/ 28 w 287"/>
              <a:gd name="T27" fmla="*/ 39 h 174"/>
              <a:gd name="T28" fmla="*/ 46 w 287"/>
              <a:gd name="T29" fmla="*/ 21 h 174"/>
              <a:gd name="T30" fmla="*/ 240 w 287"/>
              <a:gd name="T31" fmla="*/ 21 h 174"/>
              <a:gd name="T32" fmla="*/ 258 w 287"/>
              <a:gd name="T33" fmla="*/ 39 h 174"/>
              <a:gd name="T34" fmla="*/ 258 w 287"/>
              <a:gd name="T35" fmla="*/ 135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87" h="174">
                <a:moveTo>
                  <a:pt x="267" y="0"/>
                </a:moveTo>
                <a:cubicBezTo>
                  <a:pt x="20" y="0"/>
                  <a:pt x="20" y="0"/>
                  <a:pt x="20" y="0"/>
                </a:cubicBezTo>
                <a:cubicBezTo>
                  <a:pt x="19" y="26"/>
                  <a:pt x="0" y="26"/>
                  <a:pt x="0" y="26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20" y="148"/>
                  <a:pt x="20" y="174"/>
                </a:cubicBezTo>
                <a:cubicBezTo>
                  <a:pt x="267" y="174"/>
                  <a:pt x="267" y="174"/>
                  <a:pt x="267" y="174"/>
                </a:cubicBezTo>
                <a:cubicBezTo>
                  <a:pt x="267" y="148"/>
                  <a:pt x="287" y="148"/>
                  <a:pt x="287" y="148"/>
                </a:cubicBezTo>
                <a:cubicBezTo>
                  <a:pt x="287" y="26"/>
                  <a:pt x="287" y="26"/>
                  <a:pt x="287" y="26"/>
                </a:cubicBezTo>
                <a:cubicBezTo>
                  <a:pt x="287" y="26"/>
                  <a:pt x="268" y="26"/>
                  <a:pt x="267" y="0"/>
                </a:cubicBezTo>
                <a:close/>
                <a:moveTo>
                  <a:pt x="258" y="135"/>
                </a:moveTo>
                <a:cubicBezTo>
                  <a:pt x="258" y="135"/>
                  <a:pt x="244" y="140"/>
                  <a:pt x="240" y="154"/>
                </a:cubicBezTo>
                <a:cubicBezTo>
                  <a:pt x="47" y="154"/>
                  <a:pt x="47" y="154"/>
                  <a:pt x="47" y="154"/>
                </a:cubicBezTo>
                <a:cubicBezTo>
                  <a:pt x="42" y="140"/>
                  <a:pt x="28" y="135"/>
                  <a:pt x="28" y="135"/>
                </a:cubicBezTo>
                <a:cubicBezTo>
                  <a:pt x="28" y="39"/>
                  <a:pt x="28" y="39"/>
                  <a:pt x="28" y="39"/>
                </a:cubicBezTo>
                <a:cubicBezTo>
                  <a:pt x="28" y="39"/>
                  <a:pt x="41" y="34"/>
                  <a:pt x="46" y="21"/>
                </a:cubicBezTo>
                <a:cubicBezTo>
                  <a:pt x="240" y="21"/>
                  <a:pt x="240" y="21"/>
                  <a:pt x="240" y="21"/>
                </a:cubicBezTo>
                <a:cubicBezTo>
                  <a:pt x="245" y="33"/>
                  <a:pt x="258" y="39"/>
                  <a:pt x="258" y="39"/>
                </a:cubicBezTo>
                <a:lnTo>
                  <a:pt x="258" y="13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33" name="出自【趣你的PPT】(微信:qunideppt)：最优质的PPT资源库"/>
          <p:cNvSpPr>
            <a:spLocks/>
          </p:cNvSpPr>
          <p:nvPr/>
        </p:nvSpPr>
        <p:spPr bwMode="auto">
          <a:xfrm>
            <a:off x="7039469" y="4286287"/>
            <a:ext cx="3953" cy="5270"/>
          </a:xfrm>
          <a:custGeom>
            <a:avLst/>
            <a:gdLst>
              <a:gd name="T0" fmla="*/ 2 w 3"/>
              <a:gd name="T1" fmla="*/ 0 h 4"/>
              <a:gd name="T2" fmla="*/ 2 w 3"/>
              <a:gd name="T3" fmla="*/ 1 h 4"/>
              <a:gd name="T4" fmla="*/ 0 w 3"/>
              <a:gd name="T5" fmla="*/ 4 h 4"/>
              <a:gd name="T6" fmla="*/ 3 w 3"/>
              <a:gd name="T7" fmla="*/ 4 h 4"/>
              <a:gd name="T8" fmla="*/ 2 w 3"/>
              <a:gd name="T9" fmla="*/ 1 h 4"/>
              <a:gd name="T10" fmla="*/ 2 w 3"/>
              <a:gd name="T11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" h="4">
                <a:moveTo>
                  <a:pt x="2" y="0"/>
                </a:moveTo>
                <a:lnTo>
                  <a:pt x="2" y="1"/>
                </a:lnTo>
                <a:lnTo>
                  <a:pt x="0" y="4"/>
                </a:lnTo>
                <a:lnTo>
                  <a:pt x="3" y="4"/>
                </a:lnTo>
                <a:lnTo>
                  <a:pt x="2" y="1"/>
                </a:lnTo>
                <a:lnTo>
                  <a:pt x="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34" name="出自【趣你的PPT】(微信:qunideppt)：最优质的PPT资源库"/>
          <p:cNvSpPr>
            <a:spLocks/>
          </p:cNvSpPr>
          <p:nvPr/>
        </p:nvSpPr>
        <p:spPr bwMode="auto">
          <a:xfrm>
            <a:off x="7064505" y="4282334"/>
            <a:ext cx="7906" cy="14495"/>
          </a:xfrm>
          <a:custGeom>
            <a:avLst/>
            <a:gdLst>
              <a:gd name="T0" fmla="*/ 11 w 11"/>
              <a:gd name="T1" fmla="*/ 15 h 21"/>
              <a:gd name="T2" fmla="*/ 11 w 11"/>
              <a:gd name="T3" fmla="*/ 11 h 21"/>
              <a:gd name="T4" fmla="*/ 11 w 11"/>
              <a:gd name="T5" fmla="*/ 7 h 21"/>
              <a:gd name="T6" fmla="*/ 9 w 11"/>
              <a:gd name="T7" fmla="*/ 4 h 21"/>
              <a:gd name="T8" fmla="*/ 7 w 11"/>
              <a:gd name="T9" fmla="*/ 1 h 21"/>
              <a:gd name="T10" fmla="*/ 3 w 11"/>
              <a:gd name="T11" fmla="*/ 0 h 21"/>
              <a:gd name="T12" fmla="*/ 1 w 11"/>
              <a:gd name="T13" fmla="*/ 1 h 21"/>
              <a:gd name="T14" fmla="*/ 0 w 11"/>
              <a:gd name="T15" fmla="*/ 1 h 21"/>
              <a:gd name="T16" fmla="*/ 0 w 11"/>
              <a:gd name="T17" fmla="*/ 21 h 21"/>
              <a:gd name="T18" fmla="*/ 1 w 11"/>
              <a:gd name="T19" fmla="*/ 21 h 21"/>
              <a:gd name="T20" fmla="*/ 1 w 11"/>
              <a:gd name="T21" fmla="*/ 21 h 21"/>
              <a:gd name="T22" fmla="*/ 2 w 11"/>
              <a:gd name="T23" fmla="*/ 21 h 21"/>
              <a:gd name="T24" fmla="*/ 3 w 11"/>
              <a:gd name="T25" fmla="*/ 21 h 21"/>
              <a:gd name="T26" fmla="*/ 7 w 11"/>
              <a:gd name="T27" fmla="*/ 20 h 21"/>
              <a:gd name="T28" fmla="*/ 9 w 11"/>
              <a:gd name="T29" fmla="*/ 18 h 21"/>
              <a:gd name="T30" fmla="*/ 11 w 11"/>
              <a:gd name="T31" fmla="*/ 15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" h="21">
                <a:moveTo>
                  <a:pt x="11" y="15"/>
                </a:moveTo>
                <a:cubicBezTo>
                  <a:pt x="11" y="13"/>
                  <a:pt x="11" y="12"/>
                  <a:pt x="11" y="11"/>
                </a:cubicBezTo>
                <a:cubicBezTo>
                  <a:pt x="11" y="9"/>
                  <a:pt x="11" y="8"/>
                  <a:pt x="11" y="7"/>
                </a:cubicBezTo>
                <a:cubicBezTo>
                  <a:pt x="10" y="6"/>
                  <a:pt x="10" y="5"/>
                  <a:pt x="9" y="4"/>
                </a:cubicBezTo>
                <a:cubicBezTo>
                  <a:pt x="9" y="3"/>
                  <a:pt x="8" y="2"/>
                  <a:pt x="7" y="1"/>
                </a:cubicBezTo>
                <a:cubicBezTo>
                  <a:pt x="6" y="1"/>
                  <a:pt x="5" y="0"/>
                  <a:pt x="3" y="0"/>
                </a:cubicBezTo>
                <a:cubicBezTo>
                  <a:pt x="2" y="0"/>
                  <a:pt x="2" y="0"/>
                  <a:pt x="1" y="1"/>
                </a:cubicBezTo>
                <a:cubicBezTo>
                  <a:pt x="1" y="1"/>
                  <a:pt x="0" y="1"/>
                  <a:pt x="0" y="1"/>
                </a:cubicBezTo>
                <a:cubicBezTo>
                  <a:pt x="0" y="21"/>
                  <a:pt x="0" y="21"/>
                  <a:pt x="0" y="21"/>
                </a:cubicBezTo>
                <a:cubicBezTo>
                  <a:pt x="1" y="21"/>
                  <a:pt x="1" y="21"/>
                  <a:pt x="1" y="21"/>
                </a:cubicBezTo>
                <a:cubicBezTo>
                  <a:pt x="1" y="21"/>
                  <a:pt x="1" y="21"/>
                  <a:pt x="1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1"/>
                  <a:pt x="2" y="21"/>
                  <a:pt x="3" y="21"/>
                </a:cubicBezTo>
                <a:cubicBezTo>
                  <a:pt x="4" y="21"/>
                  <a:pt x="6" y="21"/>
                  <a:pt x="7" y="20"/>
                </a:cubicBezTo>
                <a:cubicBezTo>
                  <a:pt x="8" y="20"/>
                  <a:pt x="9" y="19"/>
                  <a:pt x="9" y="18"/>
                </a:cubicBezTo>
                <a:cubicBezTo>
                  <a:pt x="10" y="17"/>
                  <a:pt x="10" y="16"/>
                  <a:pt x="11" y="1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15749" y="4252027"/>
            <a:ext cx="148899" cy="76426"/>
          </a:xfrm>
          <a:custGeom>
            <a:avLst/>
            <a:gdLst>
              <a:gd name="T0" fmla="*/ 13 w 198"/>
              <a:gd name="T1" fmla="*/ 0 h 101"/>
              <a:gd name="T2" fmla="*/ 0 w 198"/>
              <a:gd name="T3" fmla="*/ 87 h 101"/>
              <a:gd name="T4" fmla="*/ 184 w 198"/>
              <a:gd name="T5" fmla="*/ 101 h 101"/>
              <a:gd name="T6" fmla="*/ 198 w 198"/>
              <a:gd name="T7" fmla="*/ 13 h 101"/>
              <a:gd name="T8" fmla="*/ 49 w 198"/>
              <a:gd name="T9" fmla="*/ 68 h 101"/>
              <a:gd name="T10" fmla="*/ 41 w 198"/>
              <a:gd name="T11" fmla="*/ 68 h 101"/>
              <a:gd name="T12" fmla="*/ 39 w 198"/>
              <a:gd name="T13" fmla="*/ 60 h 101"/>
              <a:gd name="T14" fmla="*/ 27 w 198"/>
              <a:gd name="T15" fmla="*/ 67 h 101"/>
              <a:gd name="T16" fmla="*/ 26 w 198"/>
              <a:gd name="T17" fmla="*/ 68 h 101"/>
              <a:gd name="T18" fmla="*/ 18 w 198"/>
              <a:gd name="T19" fmla="*/ 68 h 101"/>
              <a:gd name="T20" fmla="*/ 31 w 198"/>
              <a:gd name="T21" fmla="*/ 33 h 101"/>
              <a:gd name="T22" fmla="*/ 32 w 198"/>
              <a:gd name="T23" fmla="*/ 32 h 101"/>
              <a:gd name="T24" fmla="*/ 38 w 198"/>
              <a:gd name="T25" fmla="*/ 32 h 101"/>
              <a:gd name="T26" fmla="*/ 50 w 198"/>
              <a:gd name="T27" fmla="*/ 66 h 101"/>
              <a:gd name="T28" fmla="*/ 49 w 198"/>
              <a:gd name="T29" fmla="*/ 68 h 101"/>
              <a:gd name="T30" fmla="*/ 80 w 198"/>
              <a:gd name="T31" fmla="*/ 62 h 101"/>
              <a:gd name="T32" fmla="*/ 66 w 198"/>
              <a:gd name="T33" fmla="*/ 68 h 101"/>
              <a:gd name="T34" fmla="*/ 61 w 198"/>
              <a:gd name="T35" fmla="*/ 68 h 101"/>
              <a:gd name="T36" fmla="*/ 56 w 198"/>
              <a:gd name="T37" fmla="*/ 68 h 101"/>
              <a:gd name="T38" fmla="*/ 56 w 198"/>
              <a:gd name="T39" fmla="*/ 67 h 101"/>
              <a:gd name="T40" fmla="*/ 56 w 198"/>
              <a:gd name="T41" fmla="*/ 32 h 101"/>
              <a:gd name="T42" fmla="*/ 59 w 198"/>
              <a:gd name="T43" fmla="*/ 32 h 101"/>
              <a:gd name="T44" fmla="*/ 64 w 198"/>
              <a:gd name="T45" fmla="*/ 32 h 101"/>
              <a:gd name="T46" fmla="*/ 74 w 198"/>
              <a:gd name="T47" fmla="*/ 33 h 101"/>
              <a:gd name="T48" fmla="*/ 83 w 198"/>
              <a:gd name="T49" fmla="*/ 42 h 101"/>
              <a:gd name="T50" fmla="*/ 83 w 198"/>
              <a:gd name="T51" fmla="*/ 56 h 101"/>
              <a:gd name="T52" fmla="*/ 126 w 198"/>
              <a:gd name="T53" fmla="*/ 67 h 101"/>
              <a:gd name="T54" fmla="*/ 125 w 198"/>
              <a:gd name="T55" fmla="*/ 68 h 101"/>
              <a:gd name="T56" fmla="*/ 118 w 198"/>
              <a:gd name="T57" fmla="*/ 68 h 101"/>
              <a:gd name="T58" fmla="*/ 118 w 198"/>
              <a:gd name="T59" fmla="*/ 49 h 101"/>
              <a:gd name="T60" fmla="*/ 111 w 198"/>
              <a:gd name="T61" fmla="*/ 61 h 101"/>
              <a:gd name="T62" fmla="*/ 110 w 198"/>
              <a:gd name="T63" fmla="*/ 61 h 101"/>
              <a:gd name="T64" fmla="*/ 107 w 198"/>
              <a:gd name="T65" fmla="*/ 61 h 101"/>
              <a:gd name="T66" fmla="*/ 100 w 198"/>
              <a:gd name="T67" fmla="*/ 49 h 101"/>
              <a:gd name="T68" fmla="*/ 100 w 198"/>
              <a:gd name="T69" fmla="*/ 67 h 101"/>
              <a:gd name="T70" fmla="*/ 99 w 198"/>
              <a:gd name="T71" fmla="*/ 68 h 101"/>
              <a:gd name="T72" fmla="*/ 91 w 198"/>
              <a:gd name="T73" fmla="*/ 68 h 101"/>
              <a:gd name="T74" fmla="*/ 91 w 198"/>
              <a:gd name="T75" fmla="*/ 33 h 101"/>
              <a:gd name="T76" fmla="*/ 92 w 198"/>
              <a:gd name="T77" fmla="*/ 32 h 101"/>
              <a:gd name="T78" fmla="*/ 99 w 198"/>
              <a:gd name="T79" fmla="*/ 32 h 101"/>
              <a:gd name="T80" fmla="*/ 108 w 198"/>
              <a:gd name="T81" fmla="*/ 48 h 101"/>
              <a:gd name="T82" fmla="*/ 110 w 198"/>
              <a:gd name="T83" fmla="*/ 48 h 101"/>
              <a:gd name="T84" fmla="*/ 119 w 198"/>
              <a:gd name="T85" fmla="*/ 32 h 101"/>
              <a:gd name="T86" fmla="*/ 125 w 198"/>
              <a:gd name="T87" fmla="*/ 32 h 101"/>
              <a:gd name="T88" fmla="*/ 126 w 198"/>
              <a:gd name="T89" fmla="*/ 33 h 101"/>
              <a:gd name="T90" fmla="*/ 144 w 198"/>
              <a:gd name="T91" fmla="*/ 67 h 101"/>
              <a:gd name="T92" fmla="*/ 143 w 198"/>
              <a:gd name="T93" fmla="*/ 68 h 101"/>
              <a:gd name="T94" fmla="*/ 135 w 198"/>
              <a:gd name="T95" fmla="*/ 68 h 101"/>
              <a:gd name="T96" fmla="*/ 135 w 198"/>
              <a:gd name="T97" fmla="*/ 33 h 101"/>
              <a:gd name="T98" fmla="*/ 136 w 198"/>
              <a:gd name="T99" fmla="*/ 32 h 101"/>
              <a:gd name="T100" fmla="*/ 144 w 198"/>
              <a:gd name="T101" fmla="*/ 32 h 101"/>
              <a:gd name="T102" fmla="*/ 179 w 198"/>
              <a:gd name="T103" fmla="*/ 33 h 101"/>
              <a:gd name="T104" fmla="*/ 179 w 198"/>
              <a:gd name="T105" fmla="*/ 40 h 101"/>
              <a:gd name="T106" fmla="*/ 169 w 198"/>
              <a:gd name="T107" fmla="*/ 40 h 101"/>
              <a:gd name="T108" fmla="*/ 169 w 198"/>
              <a:gd name="T109" fmla="*/ 68 h 101"/>
              <a:gd name="T110" fmla="*/ 162 w 198"/>
              <a:gd name="T111" fmla="*/ 68 h 101"/>
              <a:gd name="T112" fmla="*/ 161 w 198"/>
              <a:gd name="T113" fmla="*/ 67 h 101"/>
              <a:gd name="T114" fmla="*/ 152 w 198"/>
              <a:gd name="T115" fmla="*/ 40 h 101"/>
              <a:gd name="T116" fmla="*/ 151 w 198"/>
              <a:gd name="T117" fmla="*/ 39 h 101"/>
              <a:gd name="T118" fmla="*/ 151 w 198"/>
              <a:gd name="T119" fmla="*/ 32 h 101"/>
              <a:gd name="T120" fmla="*/ 178 w 198"/>
              <a:gd name="T121" fmla="*/ 32 h 101"/>
              <a:gd name="T122" fmla="*/ 179 w 198"/>
              <a:gd name="T123" fmla="*/ 33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98" h="101">
                <a:moveTo>
                  <a:pt x="185" y="0"/>
                </a:moveTo>
                <a:cubicBezTo>
                  <a:pt x="13" y="0"/>
                  <a:pt x="13" y="0"/>
                  <a:pt x="13" y="0"/>
                </a:cubicBezTo>
                <a:cubicBezTo>
                  <a:pt x="9" y="6"/>
                  <a:pt x="4" y="10"/>
                  <a:pt x="0" y="13"/>
                </a:cubicBezTo>
                <a:cubicBezTo>
                  <a:pt x="0" y="87"/>
                  <a:pt x="0" y="87"/>
                  <a:pt x="0" y="87"/>
                </a:cubicBezTo>
                <a:cubicBezTo>
                  <a:pt x="4" y="90"/>
                  <a:pt x="10" y="94"/>
                  <a:pt x="14" y="101"/>
                </a:cubicBezTo>
                <a:cubicBezTo>
                  <a:pt x="184" y="101"/>
                  <a:pt x="184" y="101"/>
                  <a:pt x="184" y="101"/>
                </a:cubicBezTo>
                <a:cubicBezTo>
                  <a:pt x="189" y="94"/>
                  <a:pt x="194" y="90"/>
                  <a:pt x="198" y="87"/>
                </a:cubicBezTo>
                <a:cubicBezTo>
                  <a:pt x="198" y="13"/>
                  <a:pt x="198" y="13"/>
                  <a:pt x="198" y="13"/>
                </a:cubicBezTo>
                <a:cubicBezTo>
                  <a:pt x="194" y="10"/>
                  <a:pt x="189" y="6"/>
                  <a:pt x="185" y="0"/>
                </a:cubicBezTo>
                <a:close/>
                <a:moveTo>
                  <a:pt x="49" y="68"/>
                </a:moveTo>
                <a:cubicBezTo>
                  <a:pt x="42" y="68"/>
                  <a:pt x="42" y="68"/>
                  <a:pt x="42" y="68"/>
                </a:cubicBezTo>
                <a:cubicBezTo>
                  <a:pt x="41" y="68"/>
                  <a:pt x="41" y="68"/>
                  <a:pt x="41" y="68"/>
                </a:cubicBezTo>
                <a:cubicBezTo>
                  <a:pt x="41" y="67"/>
                  <a:pt x="41" y="67"/>
                  <a:pt x="41" y="67"/>
                </a:cubicBezTo>
                <a:cubicBezTo>
                  <a:pt x="39" y="60"/>
                  <a:pt x="39" y="60"/>
                  <a:pt x="39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27" y="67"/>
                  <a:pt x="27" y="67"/>
                  <a:pt x="27" y="67"/>
                </a:cubicBezTo>
                <a:cubicBezTo>
                  <a:pt x="27" y="68"/>
                  <a:pt x="27" y="68"/>
                  <a:pt x="27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0" y="68"/>
                  <a:pt x="20" y="68"/>
                  <a:pt x="20" y="68"/>
                </a:cubicBezTo>
                <a:cubicBezTo>
                  <a:pt x="18" y="68"/>
                  <a:pt x="18" y="68"/>
                  <a:pt x="18" y="68"/>
                </a:cubicBezTo>
                <a:cubicBezTo>
                  <a:pt x="19" y="66"/>
                  <a:pt x="19" y="66"/>
                  <a:pt x="19" y="66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2"/>
                  <a:pt x="31" y="32"/>
                  <a:pt x="31" y="32"/>
                </a:cubicBezTo>
                <a:cubicBezTo>
                  <a:pt x="32" y="32"/>
                  <a:pt x="32" y="32"/>
                  <a:pt x="32" y="32"/>
                </a:cubicBezTo>
                <a:cubicBezTo>
                  <a:pt x="37" y="32"/>
                  <a:pt x="37" y="32"/>
                  <a:pt x="37" y="32"/>
                </a:cubicBezTo>
                <a:cubicBezTo>
                  <a:pt x="38" y="32"/>
                  <a:pt x="38" y="32"/>
                  <a:pt x="38" y="32"/>
                </a:cubicBezTo>
                <a:cubicBezTo>
                  <a:pt x="38" y="33"/>
                  <a:pt x="38" y="33"/>
                  <a:pt x="38" y="33"/>
                </a:cubicBezTo>
                <a:cubicBezTo>
                  <a:pt x="50" y="66"/>
                  <a:pt x="50" y="66"/>
                  <a:pt x="50" y="66"/>
                </a:cubicBezTo>
                <a:cubicBezTo>
                  <a:pt x="50" y="68"/>
                  <a:pt x="50" y="68"/>
                  <a:pt x="50" y="68"/>
                </a:cubicBezTo>
                <a:lnTo>
                  <a:pt x="49" y="68"/>
                </a:lnTo>
                <a:close/>
                <a:moveTo>
                  <a:pt x="83" y="56"/>
                </a:moveTo>
                <a:cubicBezTo>
                  <a:pt x="82" y="59"/>
                  <a:pt x="81" y="61"/>
                  <a:pt x="80" y="62"/>
                </a:cubicBezTo>
                <a:cubicBezTo>
                  <a:pt x="79" y="64"/>
                  <a:pt x="77" y="66"/>
                  <a:pt x="74" y="67"/>
                </a:cubicBezTo>
                <a:cubicBezTo>
                  <a:pt x="72" y="68"/>
                  <a:pt x="69" y="68"/>
                  <a:pt x="66" y="68"/>
                </a:cubicBezTo>
                <a:cubicBezTo>
                  <a:pt x="65" y="68"/>
                  <a:pt x="65" y="68"/>
                  <a:pt x="64" y="68"/>
                </a:cubicBezTo>
                <a:cubicBezTo>
                  <a:pt x="63" y="68"/>
                  <a:pt x="62" y="68"/>
                  <a:pt x="61" y="68"/>
                </a:cubicBezTo>
                <a:cubicBezTo>
                  <a:pt x="58" y="68"/>
                  <a:pt x="58" y="68"/>
                  <a:pt x="58" y="68"/>
                </a:cubicBezTo>
                <a:cubicBezTo>
                  <a:pt x="58" y="68"/>
                  <a:pt x="57" y="68"/>
                  <a:pt x="56" y="68"/>
                </a:cubicBezTo>
                <a:cubicBezTo>
                  <a:pt x="56" y="68"/>
                  <a:pt x="56" y="68"/>
                  <a:pt x="56" y="68"/>
                </a:cubicBezTo>
                <a:cubicBezTo>
                  <a:pt x="56" y="67"/>
                  <a:pt x="56" y="67"/>
                  <a:pt x="56" y="67"/>
                </a:cubicBezTo>
                <a:cubicBezTo>
                  <a:pt x="56" y="33"/>
                  <a:pt x="56" y="33"/>
                  <a:pt x="56" y="33"/>
                </a:cubicBezTo>
                <a:cubicBezTo>
                  <a:pt x="56" y="32"/>
                  <a:pt x="56" y="32"/>
                  <a:pt x="56" y="32"/>
                </a:cubicBezTo>
                <a:cubicBezTo>
                  <a:pt x="56" y="32"/>
                  <a:pt x="56" y="32"/>
                  <a:pt x="56" y="32"/>
                </a:cubicBezTo>
                <a:cubicBezTo>
                  <a:pt x="57" y="32"/>
                  <a:pt x="58" y="32"/>
                  <a:pt x="59" y="32"/>
                </a:cubicBezTo>
                <a:cubicBezTo>
                  <a:pt x="60" y="32"/>
                  <a:pt x="61" y="32"/>
                  <a:pt x="61" y="32"/>
                </a:cubicBezTo>
                <a:cubicBezTo>
                  <a:pt x="62" y="32"/>
                  <a:pt x="63" y="32"/>
                  <a:pt x="64" y="32"/>
                </a:cubicBezTo>
                <a:cubicBezTo>
                  <a:pt x="65" y="32"/>
                  <a:pt x="66" y="32"/>
                  <a:pt x="66" y="32"/>
                </a:cubicBezTo>
                <a:cubicBezTo>
                  <a:pt x="69" y="32"/>
                  <a:pt x="72" y="32"/>
                  <a:pt x="74" y="33"/>
                </a:cubicBezTo>
                <a:cubicBezTo>
                  <a:pt x="77" y="34"/>
                  <a:pt x="78" y="35"/>
                  <a:pt x="80" y="37"/>
                </a:cubicBezTo>
                <a:cubicBezTo>
                  <a:pt x="81" y="38"/>
                  <a:pt x="82" y="40"/>
                  <a:pt x="83" y="42"/>
                </a:cubicBezTo>
                <a:cubicBezTo>
                  <a:pt x="84" y="45"/>
                  <a:pt x="84" y="47"/>
                  <a:pt x="84" y="50"/>
                </a:cubicBezTo>
                <a:cubicBezTo>
                  <a:pt x="84" y="52"/>
                  <a:pt x="84" y="54"/>
                  <a:pt x="83" y="56"/>
                </a:cubicBezTo>
                <a:close/>
                <a:moveTo>
                  <a:pt x="126" y="33"/>
                </a:moveTo>
                <a:cubicBezTo>
                  <a:pt x="126" y="67"/>
                  <a:pt x="126" y="67"/>
                  <a:pt x="126" y="67"/>
                </a:cubicBezTo>
                <a:cubicBezTo>
                  <a:pt x="126" y="68"/>
                  <a:pt x="126" y="68"/>
                  <a:pt x="126" y="68"/>
                </a:cubicBezTo>
                <a:cubicBezTo>
                  <a:pt x="125" y="68"/>
                  <a:pt x="125" y="68"/>
                  <a:pt x="125" y="68"/>
                </a:cubicBezTo>
                <a:cubicBezTo>
                  <a:pt x="119" y="68"/>
                  <a:pt x="119" y="68"/>
                  <a:pt x="119" y="68"/>
                </a:cubicBezTo>
                <a:cubicBezTo>
                  <a:pt x="118" y="68"/>
                  <a:pt x="118" y="68"/>
                  <a:pt x="118" y="68"/>
                </a:cubicBezTo>
                <a:cubicBezTo>
                  <a:pt x="118" y="67"/>
                  <a:pt x="118" y="67"/>
                  <a:pt x="118" y="67"/>
                </a:cubicBezTo>
                <a:cubicBezTo>
                  <a:pt x="118" y="49"/>
                  <a:pt x="118" y="49"/>
                  <a:pt x="118" y="49"/>
                </a:cubicBezTo>
                <a:cubicBezTo>
                  <a:pt x="118" y="49"/>
                  <a:pt x="118" y="49"/>
                  <a:pt x="118" y="49"/>
                </a:cubicBezTo>
                <a:cubicBezTo>
                  <a:pt x="111" y="61"/>
                  <a:pt x="111" y="61"/>
                  <a:pt x="111" y="61"/>
                </a:cubicBezTo>
                <a:cubicBezTo>
                  <a:pt x="110" y="61"/>
                  <a:pt x="110" y="61"/>
                  <a:pt x="110" y="61"/>
                </a:cubicBezTo>
                <a:cubicBezTo>
                  <a:pt x="110" y="61"/>
                  <a:pt x="110" y="61"/>
                  <a:pt x="110" y="61"/>
                </a:cubicBezTo>
                <a:cubicBezTo>
                  <a:pt x="108" y="61"/>
                  <a:pt x="108" y="61"/>
                  <a:pt x="108" y="61"/>
                </a:cubicBezTo>
                <a:cubicBezTo>
                  <a:pt x="107" y="61"/>
                  <a:pt x="107" y="61"/>
                  <a:pt x="107" y="61"/>
                </a:cubicBezTo>
                <a:cubicBezTo>
                  <a:pt x="107" y="61"/>
                  <a:pt x="107" y="61"/>
                  <a:pt x="107" y="61"/>
                </a:cubicBezTo>
                <a:cubicBezTo>
                  <a:pt x="100" y="49"/>
                  <a:pt x="100" y="49"/>
                  <a:pt x="100" y="49"/>
                </a:cubicBezTo>
                <a:cubicBezTo>
                  <a:pt x="100" y="49"/>
                  <a:pt x="100" y="49"/>
                  <a:pt x="100" y="49"/>
                </a:cubicBezTo>
                <a:cubicBezTo>
                  <a:pt x="100" y="67"/>
                  <a:pt x="100" y="67"/>
                  <a:pt x="100" y="67"/>
                </a:cubicBezTo>
                <a:cubicBezTo>
                  <a:pt x="100" y="68"/>
                  <a:pt x="100" y="68"/>
                  <a:pt x="100" y="68"/>
                </a:cubicBezTo>
                <a:cubicBezTo>
                  <a:pt x="99" y="68"/>
                  <a:pt x="99" y="68"/>
                  <a:pt x="99" y="68"/>
                </a:cubicBezTo>
                <a:cubicBezTo>
                  <a:pt x="92" y="68"/>
                  <a:pt x="92" y="68"/>
                  <a:pt x="92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33"/>
                  <a:pt x="91" y="33"/>
                  <a:pt x="91" y="33"/>
                </a:cubicBezTo>
                <a:cubicBezTo>
                  <a:pt x="91" y="32"/>
                  <a:pt x="91" y="32"/>
                  <a:pt x="91" y="32"/>
                </a:cubicBezTo>
                <a:cubicBezTo>
                  <a:pt x="92" y="32"/>
                  <a:pt x="92" y="32"/>
                  <a:pt x="92" y="32"/>
                </a:cubicBezTo>
                <a:cubicBezTo>
                  <a:pt x="98" y="32"/>
                  <a:pt x="98" y="32"/>
                  <a:pt x="98" y="32"/>
                </a:cubicBezTo>
                <a:cubicBezTo>
                  <a:pt x="99" y="32"/>
                  <a:pt x="99" y="32"/>
                  <a:pt x="99" y="32"/>
                </a:cubicBezTo>
                <a:cubicBezTo>
                  <a:pt x="99" y="33"/>
                  <a:pt x="99" y="33"/>
                  <a:pt x="99" y="33"/>
                </a:cubicBezTo>
                <a:cubicBezTo>
                  <a:pt x="108" y="48"/>
                  <a:pt x="108" y="48"/>
                  <a:pt x="108" y="48"/>
                </a:cubicBezTo>
                <a:cubicBezTo>
                  <a:pt x="109" y="50"/>
                  <a:pt x="109" y="50"/>
                  <a:pt x="109" y="50"/>
                </a:cubicBezTo>
                <a:cubicBezTo>
                  <a:pt x="110" y="48"/>
                  <a:pt x="110" y="48"/>
                  <a:pt x="110" y="48"/>
                </a:cubicBezTo>
                <a:cubicBezTo>
                  <a:pt x="118" y="33"/>
                  <a:pt x="118" y="33"/>
                  <a:pt x="118" y="33"/>
                </a:cubicBezTo>
                <a:cubicBezTo>
                  <a:pt x="119" y="32"/>
                  <a:pt x="119" y="32"/>
                  <a:pt x="119" y="32"/>
                </a:cubicBezTo>
                <a:cubicBezTo>
                  <a:pt x="119" y="32"/>
                  <a:pt x="119" y="32"/>
                  <a:pt x="119" y="32"/>
                </a:cubicBezTo>
                <a:cubicBezTo>
                  <a:pt x="125" y="32"/>
                  <a:pt x="125" y="32"/>
                  <a:pt x="125" y="32"/>
                </a:cubicBezTo>
                <a:cubicBezTo>
                  <a:pt x="126" y="32"/>
                  <a:pt x="126" y="32"/>
                  <a:pt x="126" y="32"/>
                </a:cubicBezTo>
                <a:lnTo>
                  <a:pt x="126" y="33"/>
                </a:lnTo>
                <a:close/>
                <a:moveTo>
                  <a:pt x="144" y="33"/>
                </a:moveTo>
                <a:cubicBezTo>
                  <a:pt x="144" y="67"/>
                  <a:pt x="144" y="67"/>
                  <a:pt x="144" y="67"/>
                </a:cubicBezTo>
                <a:cubicBezTo>
                  <a:pt x="144" y="68"/>
                  <a:pt x="144" y="68"/>
                  <a:pt x="144" y="68"/>
                </a:cubicBezTo>
                <a:cubicBezTo>
                  <a:pt x="143" y="68"/>
                  <a:pt x="143" y="68"/>
                  <a:pt x="143" y="68"/>
                </a:cubicBezTo>
                <a:cubicBezTo>
                  <a:pt x="136" y="68"/>
                  <a:pt x="136" y="68"/>
                  <a:pt x="136" y="68"/>
                </a:cubicBezTo>
                <a:cubicBezTo>
                  <a:pt x="135" y="68"/>
                  <a:pt x="135" y="68"/>
                  <a:pt x="135" y="68"/>
                </a:cubicBezTo>
                <a:cubicBezTo>
                  <a:pt x="135" y="67"/>
                  <a:pt x="135" y="67"/>
                  <a:pt x="135" y="67"/>
                </a:cubicBezTo>
                <a:cubicBezTo>
                  <a:pt x="135" y="33"/>
                  <a:pt x="135" y="33"/>
                  <a:pt x="135" y="33"/>
                </a:cubicBezTo>
                <a:cubicBezTo>
                  <a:pt x="135" y="32"/>
                  <a:pt x="135" y="32"/>
                  <a:pt x="135" y="32"/>
                </a:cubicBezTo>
                <a:cubicBezTo>
                  <a:pt x="136" y="32"/>
                  <a:pt x="136" y="32"/>
                  <a:pt x="136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4" y="32"/>
                  <a:pt x="144" y="32"/>
                  <a:pt x="144" y="32"/>
                </a:cubicBezTo>
                <a:lnTo>
                  <a:pt x="144" y="33"/>
                </a:lnTo>
                <a:close/>
                <a:moveTo>
                  <a:pt x="179" y="33"/>
                </a:moveTo>
                <a:cubicBezTo>
                  <a:pt x="179" y="39"/>
                  <a:pt x="179" y="39"/>
                  <a:pt x="179" y="39"/>
                </a:cubicBezTo>
                <a:cubicBezTo>
                  <a:pt x="179" y="40"/>
                  <a:pt x="179" y="40"/>
                  <a:pt x="179" y="40"/>
                </a:cubicBezTo>
                <a:cubicBezTo>
                  <a:pt x="178" y="40"/>
                  <a:pt x="178" y="40"/>
                  <a:pt x="178" y="40"/>
                </a:cubicBezTo>
                <a:cubicBezTo>
                  <a:pt x="169" y="40"/>
                  <a:pt x="169" y="40"/>
                  <a:pt x="169" y="40"/>
                </a:cubicBezTo>
                <a:cubicBezTo>
                  <a:pt x="169" y="67"/>
                  <a:pt x="169" y="67"/>
                  <a:pt x="169" y="67"/>
                </a:cubicBezTo>
                <a:cubicBezTo>
                  <a:pt x="169" y="68"/>
                  <a:pt x="169" y="68"/>
                  <a:pt x="169" y="68"/>
                </a:cubicBezTo>
                <a:cubicBezTo>
                  <a:pt x="168" y="68"/>
                  <a:pt x="168" y="68"/>
                  <a:pt x="168" y="68"/>
                </a:cubicBezTo>
                <a:cubicBezTo>
                  <a:pt x="162" y="68"/>
                  <a:pt x="162" y="68"/>
                  <a:pt x="162" y="68"/>
                </a:cubicBezTo>
                <a:cubicBezTo>
                  <a:pt x="161" y="68"/>
                  <a:pt x="161" y="68"/>
                  <a:pt x="161" y="68"/>
                </a:cubicBezTo>
                <a:cubicBezTo>
                  <a:pt x="161" y="67"/>
                  <a:pt x="161" y="67"/>
                  <a:pt x="161" y="67"/>
                </a:cubicBezTo>
                <a:cubicBezTo>
                  <a:pt x="161" y="40"/>
                  <a:pt x="161" y="40"/>
                  <a:pt x="161" y="40"/>
                </a:cubicBezTo>
                <a:cubicBezTo>
                  <a:pt x="152" y="40"/>
                  <a:pt x="152" y="40"/>
                  <a:pt x="152" y="40"/>
                </a:cubicBezTo>
                <a:cubicBezTo>
                  <a:pt x="151" y="40"/>
                  <a:pt x="151" y="40"/>
                  <a:pt x="151" y="40"/>
                </a:cubicBezTo>
                <a:cubicBezTo>
                  <a:pt x="151" y="39"/>
                  <a:pt x="151" y="39"/>
                  <a:pt x="151" y="39"/>
                </a:cubicBezTo>
                <a:cubicBezTo>
                  <a:pt x="151" y="33"/>
                  <a:pt x="151" y="33"/>
                  <a:pt x="151" y="33"/>
                </a:cubicBezTo>
                <a:cubicBezTo>
                  <a:pt x="151" y="32"/>
                  <a:pt x="151" y="32"/>
                  <a:pt x="151" y="32"/>
                </a:cubicBezTo>
                <a:cubicBezTo>
                  <a:pt x="152" y="32"/>
                  <a:pt x="152" y="32"/>
                  <a:pt x="152" y="32"/>
                </a:cubicBezTo>
                <a:cubicBezTo>
                  <a:pt x="178" y="32"/>
                  <a:pt x="178" y="32"/>
                  <a:pt x="178" y="32"/>
                </a:cubicBezTo>
                <a:cubicBezTo>
                  <a:pt x="179" y="32"/>
                  <a:pt x="179" y="32"/>
                  <a:pt x="179" y="32"/>
                </a:cubicBezTo>
                <a:lnTo>
                  <a:pt x="179" y="3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36" name="出自【趣你的PPT】(微信:qunideppt)：最优质的PPT资源库"/>
          <p:cNvSpPr>
            <a:spLocks/>
          </p:cNvSpPr>
          <p:nvPr/>
        </p:nvSpPr>
        <p:spPr bwMode="auto">
          <a:xfrm>
            <a:off x="4426497" y="4648651"/>
            <a:ext cx="162076" cy="63249"/>
          </a:xfrm>
          <a:custGeom>
            <a:avLst/>
            <a:gdLst>
              <a:gd name="T0" fmla="*/ 20 w 216"/>
              <a:gd name="T1" fmla="*/ 72 h 84"/>
              <a:gd name="T2" fmla="*/ 20 w 216"/>
              <a:gd name="T3" fmla="*/ 84 h 84"/>
              <a:gd name="T4" fmla="*/ 196 w 216"/>
              <a:gd name="T5" fmla="*/ 84 h 84"/>
              <a:gd name="T6" fmla="*/ 196 w 216"/>
              <a:gd name="T7" fmla="*/ 72 h 84"/>
              <a:gd name="T8" fmla="*/ 216 w 216"/>
              <a:gd name="T9" fmla="*/ 40 h 84"/>
              <a:gd name="T10" fmla="*/ 184 w 216"/>
              <a:gd name="T11" fmla="*/ 27 h 84"/>
              <a:gd name="T12" fmla="*/ 177 w 216"/>
              <a:gd name="T13" fmla="*/ 27 h 84"/>
              <a:gd name="T14" fmla="*/ 108 w 216"/>
              <a:gd name="T15" fmla="*/ 0 h 84"/>
              <a:gd name="T16" fmla="*/ 39 w 216"/>
              <a:gd name="T17" fmla="*/ 27 h 84"/>
              <a:gd name="T18" fmla="*/ 32 w 216"/>
              <a:gd name="T19" fmla="*/ 27 h 84"/>
              <a:gd name="T20" fmla="*/ 0 w 216"/>
              <a:gd name="T21" fmla="*/ 40 h 84"/>
              <a:gd name="T22" fmla="*/ 20 w 216"/>
              <a:gd name="T23" fmla="*/ 7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6" h="84">
                <a:moveTo>
                  <a:pt x="20" y="72"/>
                </a:moveTo>
                <a:cubicBezTo>
                  <a:pt x="20" y="84"/>
                  <a:pt x="20" y="84"/>
                  <a:pt x="20" y="84"/>
                </a:cubicBezTo>
                <a:cubicBezTo>
                  <a:pt x="196" y="84"/>
                  <a:pt x="196" y="84"/>
                  <a:pt x="196" y="84"/>
                </a:cubicBezTo>
                <a:cubicBezTo>
                  <a:pt x="196" y="72"/>
                  <a:pt x="196" y="72"/>
                  <a:pt x="196" y="72"/>
                </a:cubicBezTo>
                <a:cubicBezTo>
                  <a:pt x="196" y="58"/>
                  <a:pt x="204" y="46"/>
                  <a:pt x="216" y="40"/>
                </a:cubicBezTo>
                <a:cubicBezTo>
                  <a:pt x="209" y="32"/>
                  <a:pt x="197" y="27"/>
                  <a:pt x="184" y="27"/>
                </a:cubicBezTo>
                <a:cubicBezTo>
                  <a:pt x="181" y="27"/>
                  <a:pt x="179" y="27"/>
                  <a:pt x="177" y="27"/>
                </a:cubicBezTo>
                <a:cubicBezTo>
                  <a:pt x="167" y="12"/>
                  <a:pt x="134" y="0"/>
                  <a:pt x="108" y="0"/>
                </a:cubicBezTo>
                <a:cubicBezTo>
                  <a:pt x="82" y="0"/>
                  <a:pt x="48" y="12"/>
                  <a:pt x="39" y="27"/>
                </a:cubicBezTo>
                <a:cubicBezTo>
                  <a:pt x="37" y="27"/>
                  <a:pt x="34" y="27"/>
                  <a:pt x="32" y="27"/>
                </a:cubicBezTo>
                <a:cubicBezTo>
                  <a:pt x="18" y="27"/>
                  <a:pt x="6" y="32"/>
                  <a:pt x="0" y="40"/>
                </a:cubicBezTo>
                <a:cubicBezTo>
                  <a:pt x="12" y="46"/>
                  <a:pt x="20" y="58"/>
                  <a:pt x="20" y="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42308" y="4723758"/>
            <a:ext cx="131769" cy="1713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42308" y="4752748"/>
            <a:ext cx="131769" cy="2635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39" name="出自【趣你的PPT】(微信:qunideppt)：最优质的PPT资源库"/>
          <p:cNvSpPr>
            <a:spLocks/>
          </p:cNvSpPr>
          <p:nvPr/>
        </p:nvSpPr>
        <p:spPr bwMode="auto">
          <a:xfrm>
            <a:off x="4584618" y="4688182"/>
            <a:ext cx="30307" cy="102779"/>
          </a:xfrm>
          <a:custGeom>
            <a:avLst/>
            <a:gdLst>
              <a:gd name="T0" fmla="*/ 35 w 41"/>
              <a:gd name="T1" fmla="*/ 98 h 137"/>
              <a:gd name="T2" fmla="*/ 30 w 41"/>
              <a:gd name="T3" fmla="*/ 39 h 137"/>
              <a:gd name="T4" fmla="*/ 41 w 41"/>
              <a:gd name="T5" fmla="*/ 20 h 137"/>
              <a:gd name="T6" fmla="*/ 20 w 41"/>
              <a:gd name="T7" fmla="*/ 0 h 137"/>
              <a:gd name="T8" fmla="*/ 0 w 41"/>
              <a:gd name="T9" fmla="*/ 20 h 137"/>
              <a:gd name="T10" fmla="*/ 0 w 41"/>
              <a:gd name="T11" fmla="*/ 137 h 137"/>
              <a:gd name="T12" fmla="*/ 24 w 41"/>
              <a:gd name="T13" fmla="*/ 137 h 137"/>
              <a:gd name="T14" fmla="*/ 35 w 41"/>
              <a:gd name="T15" fmla="*/ 98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1" h="137">
                <a:moveTo>
                  <a:pt x="35" y="98"/>
                </a:moveTo>
                <a:cubicBezTo>
                  <a:pt x="30" y="39"/>
                  <a:pt x="30" y="39"/>
                  <a:pt x="30" y="39"/>
                </a:cubicBezTo>
                <a:cubicBezTo>
                  <a:pt x="37" y="35"/>
                  <a:pt x="41" y="28"/>
                  <a:pt x="41" y="20"/>
                </a:cubicBezTo>
                <a:cubicBezTo>
                  <a:pt x="41" y="9"/>
                  <a:pt x="32" y="0"/>
                  <a:pt x="20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137"/>
                  <a:pt x="0" y="137"/>
                  <a:pt x="0" y="137"/>
                </a:cubicBezTo>
                <a:cubicBezTo>
                  <a:pt x="24" y="137"/>
                  <a:pt x="24" y="137"/>
                  <a:pt x="24" y="137"/>
                </a:cubicBezTo>
                <a:cubicBezTo>
                  <a:pt x="30" y="133"/>
                  <a:pt x="22" y="109"/>
                  <a:pt x="35" y="9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40" name="出自【趣你的PPT】(微信:qunideppt)：最优质的PPT资源库"/>
          <p:cNvSpPr>
            <a:spLocks/>
          </p:cNvSpPr>
          <p:nvPr/>
        </p:nvSpPr>
        <p:spPr bwMode="auto">
          <a:xfrm>
            <a:off x="4400143" y="4688182"/>
            <a:ext cx="30307" cy="102779"/>
          </a:xfrm>
          <a:custGeom>
            <a:avLst/>
            <a:gdLst>
              <a:gd name="T0" fmla="*/ 41 w 41"/>
              <a:gd name="T1" fmla="*/ 20 h 137"/>
              <a:gd name="T2" fmla="*/ 20 w 41"/>
              <a:gd name="T3" fmla="*/ 0 h 137"/>
              <a:gd name="T4" fmla="*/ 0 w 41"/>
              <a:gd name="T5" fmla="*/ 20 h 137"/>
              <a:gd name="T6" fmla="*/ 10 w 41"/>
              <a:gd name="T7" fmla="*/ 39 h 137"/>
              <a:gd name="T8" fmla="*/ 5 w 41"/>
              <a:gd name="T9" fmla="*/ 98 h 137"/>
              <a:gd name="T10" fmla="*/ 17 w 41"/>
              <a:gd name="T11" fmla="*/ 137 h 137"/>
              <a:gd name="T12" fmla="*/ 41 w 41"/>
              <a:gd name="T13" fmla="*/ 137 h 137"/>
              <a:gd name="T14" fmla="*/ 41 w 41"/>
              <a:gd name="T15" fmla="*/ 20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1" h="137">
                <a:moveTo>
                  <a:pt x="41" y="20"/>
                </a:moveTo>
                <a:cubicBezTo>
                  <a:pt x="41" y="9"/>
                  <a:pt x="32" y="0"/>
                  <a:pt x="20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28"/>
                  <a:pt x="4" y="35"/>
                  <a:pt x="10" y="39"/>
                </a:cubicBezTo>
                <a:cubicBezTo>
                  <a:pt x="5" y="98"/>
                  <a:pt x="5" y="98"/>
                  <a:pt x="5" y="98"/>
                </a:cubicBezTo>
                <a:cubicBezTo>
                  <a:pt x="19" y="109"/>
                  <a:pt x="11" y="133"/>
                  <a:pt x="17" y="137"/>
                </a:cubicBezTo>
                <a:cubicBezTo>
                  <a:pt x="41" y="137"/>
                  <a:pt x="41" y="137"/>
                  <a:pt x="41" y="137"/>
                </a:cubicBezTo>
                <a:lnTo>
                  <a:pt x="41" y="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00699" y="3321741"/>
            <a:ext cx="198971" cy="214784"/>
          </a:xfrm>
          <a:custGeom>
            <a:avLst/>
            <a:gdLst>
              <a:gd name="T0" fmla="*/ 266 w 266"/>
              <a:gd name="T1" fmla="*/ 64 h 288"/>
              <a:gd name="T2" fmla="*/ 261 w 266"/>
              <a:gd name="T3" fmla="*/ 22 h 288"/>
              <a:gd name="T4" fmla="*/ 234 w 266"/>
              <a:gd name="T5" fmla="*/ 0 h 288"/>
              <a:gd name="T6" fmla="*/ 31 w 266"/>
              <a:gd name="T7" fmla="*/ 0 h 288"/>
              <a:gd name="T8" fmla="*/ 4 w 266"/>
              <a:gd name="T9" fmla="*/ 22 h 288"/>
              <a:gd name="T10" fmla="*/ 0 w 266"/>
              <a:gd name="T11" fmla="*/ 63 h 288"/>
              <a:gd name="T12" fmla="*/ 0 w 266"/>
              <a:gd name="T13" fmla="*/ 248 h 288"/>
              <a:gd name="T14" fmla="*/ 23 w 266"/>
              <a:gd name="T15" fmla="*/ 248 h 288"/>
              <a:gd name="T16" fmla="*/ 23 w 266"/>
              <a:gd name="T17" fmla="*/ 268 h 288"/>
              <a:gd name="T18" fmla="*/ 43 w 266"/>
              <a:gd name="T19" fmla="*/ 288 h 288"/>
              <a:gd name="T20" fmla="*/ 63 w 266"/>
              <a:gd name="T21" fmla="*/ 268 h 288"/>
              <a:gd name="T22" fmla="*/ 63 w 266"/>
              <a:gd name="T23" fmla="*/ 248 h 288"/>
              <a:gd name="T24" fmla="*/ 204 w 266"/>
              <a:gd name="T25" fmla="*/ 248 h 288"/>
              <a:gd name="T26" fmla="*/ 204 w 266"/>
              <a:gd name="T27" fmla="*/ 268 h 288"/>
              <a:gd name="T28" fmla="*/ 224 w 266"/>
              <a:gd name="T29" fmla="*/ 288 h 288"/>
              <a:gd name="T30" fmla="*/ 244 w 266"/>
              <a:gd name="T31" fmla="*/ 268 h 288"/>
              <a:gd name="T32" fmla="*/ 244 w 266"/>
              <a:gd name="T33" fmla="*/ 248 h 288"/>
              <a:gd name="T34" fmla="*/ 266 w 266"/>
              <a:gd name="T35" fmla="*/ 248 h 288"/>
              <a:gd name="T36" fmla="*/ 266 w 266"/>
              <a:gd name="T37" fmla="*/ 64 h 288"/>
              <a:gd name="T38" fmla="*/ 101 w 266"/>
              <a:gd name="T39" fmla="*/ 16 h 288"/>
              <a:gd name="T40" fmla="*/ 165 w 266"/>
              <a:gd name="T41" fmla="*/ 16 h 288"/>
              <a:gd name="T42" fmla="*/ 174 w 266"/>
              <a:gd name="T43" fmla="*/ 25 h 288"/>
              <a:gd name="T44" fmla="*/ 165 w 266"/>
              <a:gd name="T45" fmla="*/ 33 h 288"/>
              <a:gd name="T46" fmla="*/ 101 w 266"/>
              <a:gd name="T47" fmla="*/ 33 h 288"/>
              <a:gd name="T48" fmla="*/ 93 w 266"/>
              <a:gd name="T49" fmla="*/ 25 h 288"/>
              <a:gd name="T50" fmla="*/ 101 w 266"/>
              <a:gd name="T51" fmla="*/ 16 h 288"/>
              <a:gd name="T52" fmla="*/ 33 w 266"/>
              <a:gd name="T53" fmla="*/ 67 h 288"/>
              <a:gd name="T54" fmla="*/ 47 w 266"/>
              <a:gd name="T55" fmla="*/ 52 h 288"/>
              <a:gd name="T56" fmla="*/ 219 w 266"/>
              <a:gd name="T57" fmla="*/ 52 h 288"/>
              <a:gd name="T58" fmla="*/ 234 w 266"/>
              <a:gd name="T59" fmla="*/ 67 h 288"/>
              <a:gd name="T60" fmla="*/ 238 w 266"/>
              <a:gd name="T61" fmla="*/ 156 h 288"/>
              <a:gd name="T62" fmla="*/ 223 w 266"/>
              <a:gd name="T63" fmla="*/ 171 h 288"/>
              <a:gd name="T64" fmla="*/ 43 w 266"/>
              <a:gd name="T65" fmla="*/ 171 h 288"/>
              <a:gd name="T66" fmla="*/ 28 w 266"/>
              <a:gd name="T67" fmla="*/ 156 h 288"/>
              <a:gd name="T68" fmla="*/ 33 w 266"/>
              <a:gd name="T69" fmla="*/ 67 h 288"/>
              <a:gd name="T70" fmla="*/ 63 w 266"/>
              <a:gd name="T71" fmla="*/ 223 h 288"/>
              <a:gd name="T72" fmla="*/ 48 w 266"/>
              <a:gd name="T73" fmla="*/ 230 h 288"/>
              <a:gd name="T74" fmla="*/ 27 w 266"/>
              <a:gd name="T75" fmla="*/ 210 h 288"/>
              <a:gd name="T76" fmla="*/ 27 w 266"/>
              <a:gd name="T77" fmla="*/ 210 h 288"/>
              <a:gd name="T78" fmla="*/ 48 w 266"/>
              <a:gd name="T79" fmla="*/ 189 h 288"/>
              <a:gd name="T80" fmla="*/ 69 w 266"/>
              <a:gd name="T81" fmla="*/ 210 h 288"/>
              <a:gd name="T82" fmla="*/ 63 w 266"/>
              <a:gd name="T83" fmla="*/ 223 h 288"/>
              <a:gd name="T84" fmla="*/ 220 w 266"/>
              <a:gd name="T85" fmla="*/ 230 h 288"/>
              <a:gd name="T86" fmla="*/ 204 w 266"/>
              <a:gd name="T87" fmla="*/ 222 h 288"/>
              <a:gd name="T88" fmla="*/ 199 w 266"/>
              <a:gd name="T89" fmla="*/ 210 h 288"/>
              <a:gd name="T90" fmla="*/ 220 w 266"/>
              <a:gd name="T91" fmla="*/ 189 h 288"/>
              <a:gd name="T92" fmla="*/ 240 w 266"/>
              <a:gd name="T93" fmla="*/ 210 h 288"/>
              <a:gd name="T94" fmla="*/ 240 w 266"/>
              <a:gd name="T95" fmla="*/ 211 h 288"/>
              <a:gd name="T96" fmla="*/ 220 w 266"/>
              <a:gd name="T97" fmla="*/ 23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66" h="288">
                <a:moveTo>
                  <a:pt x="266" y="64"/>
                </a:moveTo>
                <a:cubicBezTo>
                  <a:pt x="261" y="22"/>
                  <a:pt x="261" y="22"/>
                  <a:pt x="261" y="22"/>
                </a:cubicBezTo>
                <a:cubicBezTo>
                  <a:pt x="261" y="10"/>
                  <a:pt x="247" y="0"/>
                  <a:pt x="234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19" y="0"/>
                  <a:pt x="4" y="10"/>
                  <a:pt x="4" y="22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248"/>
                  <a:pt x="0" y="248"/>
                  <a:pt x="0" y="248"/>
                </a:cubicBezTo>
                <a:cubicBezTo>
                  <a:pt x="23" y="248"/>
                  <a:pt x="23" y="248"/>
                  <a:pt x="23" y="248"/>
                </a:cubicBezTo>
                <a:cubicBezTo>
                  <a:pt x="23" y="268"/>
                  <a:pt x="23" y="268"/>
                  <a:pt x="23" y="268"/>
                </a:cubicBezTo>
                <a:cubicBezTo>
                  <a:pt x="23" y="279"/>
                  <a:pt x="32" y="288"/>
                  <a:pt x="43" y="288"/>
                </a:cubicBezTo>
                <a:cubicBezTo>
                  <a:pt x="54" y="288"/>
                  <a:pt x="63" y="279"/>
                  <a:pt x="63" y="268"/>
                </a:cubicBezTo>
                <a:cubicBezTo>
                  <a:pt x="63" y="248"/>
                  <a:pt x="63" y="248"/>
                  <a:pt x="63" y="248"/>
                </a:cubicBezTo>
                <a:cubicBezTo>
                  <a:pt x="204" y="248"/>
                  <a:pt x="204" y="248"/>
                  <a:pt x="204" y="248"/>
                </a:cubicBezTo>
                <a:cubicBezTo>
                  <a:pt x="204" y="268"/>
                  <a:pt x="204" y="268"/>
                  <a:pt x="204" y="268"/>
                </a:cubicBezTo>
                <a:cubicBezTo>
                  <a:pt x="204" y="279"/>
                  <a:pt x="213" y="288"/>
                  <a:pt x="224" y="288"/>
                </a:cubicBezTo>
                <a:cubicBezTo>
                  <a:pt x="235" y="288"/>
                  <a:pt x="244" y="279"/>
                  <a:pt x="244" y="268"/>
                </a:cubicBezTo>
                <a:cubicBezTo>
                  <a:pt x="244" y="248"/>
                  <a:pt x="244" y="248"/>
                  <a:pt x="244" y="248"/>
                </a:cubicBezTo>
                <a:cubicBezTo>
                  <a:pt x="266" y="248"/>
                  <a:pt x="266" y="248"/>
                  <a:pt x="266" y="248"/>
                </a:cubicBezTo>
                <a:lnTo>
                  <a:pt x="266" y="64"/>
                </a:lnTo>
                <a:close/>
                <a:moveTo>
                  <a:pt x="101" y="16"/>
                </a:moveTo>
                <a:cubicBezTo>
                  <a:pt x="165" y="16"/>
                  <a:pt x="165" y="16"/>
                  <a:pt x="165" y="16"/>
                </a:cubicBezTo>
                <a:cubicBezTo>
                  <a:pt x="170" y="16"/>
                  <a:pt x="174" y="20"/>
                  <a:pt x="174" y="25"/>
                </a:cubicBezTo>
                <a:cubicBezTo>
                  <a:pt x="174" y="30"/>
                  <a:pt x="170" y="33"/>
                  <a:pt x="165" y="33"/>
                </a:cubicBezTo>
                <a:cubicBezTo>
                  <a:pt x="101" y="33"/>
                  <a:pt x="101" y="33"/>
                  <a:pt x="101" y="33"/>
                </a:cubicBezTo>
                <a:cubicBezTo>
                  <a:pt x="96" y="33"/>
                  <a:pt x="93" y="30"/>
                  <a:pt x="93" y="25"/>
                </a:cubicBezTo>
                <a:cubicBezTo>
                  <a:pt x="93" y="20"/>
                  <a:pt x="96" y="16"/>
                  <a:pt x="101" y="16"/>
                </a:cubicBezTo>
                <a:close/>
                <a:moveTo>
                  <a:pt x="33" y="67"/>
                </a:moveTo>
                <a:cubicBezTo>
                  <a:pt x="33" y="59"/>
                  <a:pt x="39" y="52"/>
                  <a:pt x="47" y="52"/>
                </a:cubicBezTo>
                <a:cubicBezTo>
                  <a:pt x="219" y="52"/>
                  <a:pt x="219" y="52"/>
                  <a:pt x="219" y="52"/>
                </a:cubicBezTo>
                <a:cubicBezTo>
                  <a:pt x="227" y="52"/>
                  <a:pt x="234" y="59"/>
                  <a:pt x="234" y="67"/>
                </a:cubicBezTo>
                <a:cubicBezTo>
                  <a:pt x="238" y="156"/>
                  <a:pt x="238" y="156"/>
                  <a:pt x="238" y="156"/>
                </a:cubicBezTo>
                <a:cubicBezTo>
                  <a:pt x="238" y="164"/>
                  <a:pt x="232" y="171"/>
                  <a:pt x="223" y="171"/>
                </a:cubicBezTo>
                <a:cubicBezTo>
                  <a:pt x="43" y="171"/>
                  <a:pt x="43" y="171"/>
                  <a:pt x="43" y="171"/>
                </a:cubicBezTo>
                <a:cubicBezTo>
                  <a:pt x="35" y="171"/>
                  <a:pt x="28" y="164"/>
                  <a:pt x="28" y="156"/>
                </a:cubicBezTo>
                <a:lnTo>
                  <a:pt x="33" y="67"/>
                </a:lnTo>
                <a:close/>
                <a:moveTo>
                  <a:pt x="63" y="223"/>
                </a:moveTo>
                <a:cubicBezTo>
                  <a:pt x="60" y="228"/>
                  <a:pt x="54" y="230"/>
                  <a:pt x="48" y="230"/>
                </a:cubicBezTo>
                <a:cubicBezTo>
                  <a:pt x="37" y="230"/>
                  <a:pt x="28" y="221"/>
                  <a:pt x="27" y="210"/>
                </a:cubicBezTo>
                <a:cubicBezTo>
                  <a:pt x="27" y="210"/>
                  <a:pt x="27" y="210"/>
                  <a:pt x="27" y="210"/>
                </a:cubicBezTo>
                <a:cubicBezTo>
                  <a:pt x="27" y="198"/>
                  <a:pt x="37" y="189"/>
                  <a:pt x="48" y="189"/>
                </a:cubicBezTo>
                <a:cubicBezTo>
                  <a:pt x="59" y="189"/>
                  <a:pt x="69" y="198"/>
                  <a:pt x="69" y="210"/>
                </a:cubicBezTo>
                <a:cubicBezTo>
                  <a:pt x="69" y="215"/>
                  <a:pt x="67" y="220"/>
                  <a:pt x="63" y="223"/>
                </a:cubicBezTo>
                <a:close/>
                <a:moveTo>
                  <a:pt x="220" y="230"/>
                </a:moveTo>
                <a:cubicBezTo>
                  <a:pt x="213" y="230"/>
                  <a:pt x="207" y="227"/>
                  <a:pt x="204" y="222"/>
                </a:cubicBezTo>
                <a:cubicBezTo>
                  <a:pt x="201" y="219"/>
                  <a:pt x="199" y="214"/>
                  <a:pt x="199" y="210"/>
                </a:cubicBezTo>
                <a:cubicBezTo>
                  <a:pt x="199" y="198"/>
                  <a:pt x="208" y="189"/>
                  <a:pt x="220" y="189"/>
                </a:cubicBezTo>
                <a:cubicBezTo>
                  <a:pt x="231" y="189"/>
                  <a:pt x="240" y="198"/>
                  <a:pt x="240" y="210"/>
                </a:cubicBezTo>
                <a:cubicBezTo>
                  <a:pt x="240" y="210"/>
                  <a:pt x="240" y="210"/>
                  <a:pt x="240" y="211"/>
                </a:cubicBezTo>
                <a:cubicBezTo>
                  <a:pt x="240" y="222"/>
                  <a:pt x="231" y="230"/>
                  <a:pt x="220" y="2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42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4401459" y="2506092"/>
            <a:ext cx="0" cy="0"/>
          </a:xfrm>
          <a:prstGeom prst="line">
            <a:avLst/>
          </a:prstGeom>
          <a:solidFill>
            <a:srgbClr val="4472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43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4401459" y="2506092"/>
            <a:ext cx="0" cy="0"/>
          </a:xfrm>
          <a:prstGeom prst="line">
            <a:avLst/>
          </a:prstGeom>
          <a:solidFill>
            <a:srgbClr val="4472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4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01460" y="2478422"/>
            <a:ext cx="214784" cy="177888"/>
          </a:xfrm>
          <a:custGeom>
            <a:avLst/>
            <a:gdLst>
              <a:gd name="T0" fmla="*/ 278 w 288"/>
              <a:gd name="T1" fmla="*/ 69 h 238"/>
              <a:gd name="T2" fmla="*/ 246 w 288"/>
              <a:gd name="T3" fmla="*/ 69 h 238"/>
              <a:gd name="T4" fmla="*/ 246 w 288"/>
              <a:gd name="T5" fmla="*/ 40 h 238"/>
              <a:gd name="T6" fmla="*/ 236 w 288"/>
              <a:gd name="T7" fmla="*/ 30 h 238"/>
              <a:gd name="T8" fmla="*/ 138 w 288"/>
              <a:gd name="T9" fmla="*/ 30 h 238"/>
              <a:gd name="T10" fmla="*/ 125 w 288"/>
              <a:gd name="T11" fmla="*/ 0 h 238"/>
              <a:gd name="T12" fmla="*/ 53 w 288"/>
              <a:gd name="T13" fmla="*/ 0 h 238"/>
              <a:gd name="T14" fmla="*/ 40 w 288"/>
              <a:gd name="T15" fmla="*/ 30 h 238"/>
              <a:gd name="T16" fmla="*/ 11 w 288"/>
              <a:gd name="T17" fmla="*/ 30 h 238"/>
              <a:gd name="T18" fmla="*/ 0 w 288"/>
              <a:gd name="T19" fmla="*/ 38 h 238"/>
              <a:gd name="T20" fmla="*/ 0 w 288"/>
              <a:gd name="T21" fmla="*/ 210 h 238"/>
              <a:gd name="T22" fmla="*/ 28 w 288"/>
              <a:gd name="T23" fmla="*/ 238 h 238"/>
              <a:gd name="T24" fmla="*/ 270 w 288"/>
              <a:gd name="T25" fmla="*/ 238 h 238"/>
              <a:gd name="T26" fmla="*/ 288 w 288"/>
              <a:gd name="T27" fmla="*/ 219 h 238"/>
              <a:gd name="T28" fmla="*/ 288 w 288"/>
              <a:gd name="T29" fmla="*/ 79 h 238"/>
              <a:gd name="T30" fmla="*/ 278 w 288"/>
              <a:gd name="T31" fmla="*/ 69 h 238"/>
              <a:gd name="T32" fmla="*/ 51 w 288"/>
              <a:gd name="T33" fmla="*/ 47 h 238"/>
              <a:gd name="T34" fmla="*/ 64 w 288"/>
              <a:gd name="T35" fmla="*/ 17 h 238"/>
              <a:gd name="T36" fmla="*/ 114 w 288"/>
              <a:gd name="T37" fmla="*/ 17 h 238"/>
              <a:gd name="T38" fmla="*/ 127 w 288"/>
              <a:gd name="T39" fmla="*/ 47 h 238"/>
              <a:gd name="T40" fmla="*/ 229 w 288"/>
              <a:gd name="T41" fmla="*/ 47 h 238"/>
              <a:gd name="T42" fmla="*/ 229 w 288"/>
              <a:gd name="T43" fmla="*/ 69 h 238"/>
              <a:gd name="T44" fmla="*/ 42 w 288"/>
              <a:gd name="T45" fmla="*/ 69 h 238"/>
              <a:gd name="T46" fmla="*/ 42 w 288"/>
              <a:gd name="T47" fmla="*/ 205 h 238"/>
              <a:gd name="T48" fmla="*/ 59 w 288"/>
              <a:gd name="T49" fmla="*/ 205 h 238"/>
              <a:gd name="T50" fmla="*/ 59 w 288"/>
              <a:gd name="T51" fmla="*/ 86 h 238"/>
              <a:gd name="T52" fmla="*/ 271 w 288"/>
              <a:gd name="T53" fmla="*/ 86 h 238"/>
              <a:gd name="T54" fmla="*/ 271 w 288"/>
              <a:gd name="T55" fmla="*/ 219 h 238"/>
              <a:gd name="T56" fmla="*/ 271 w 288"/>
              <a:gd name="T57" fmla="*/ 220 h 238"/>
              <a:gd name="T58" fmla="*/ 270 w 288"/>
              <a:gd name="T59" fmla="*/ 220 h 238"/>
              <a:gd name="T60" fmla="*/ 28 w 288"/>
              <a:gd name="T61" fmla="*/ 220 h 238"/>
              <a:gd name="T62" fmla="*/ 18 w 288"/>
              <a:gd name="T63" fmla="*/ 210 h 238"/>
              <a:gd name="T64" fmla="*/ 18 w 288"/>
              <a:gd name="T65" fmla="*/ 47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88" h="238">
                <a:moveTo>
                  <a:pt x="278" y="69"/>
                </a:moveTo>
                <a:cubicBezTo>
                  <a:pt x="246" y="69"/>
                  <a:pt x="246" y="69"/>
                  <a:pt x="246" y="69"/>
                </a:cubicBezTo>
                <a:cubicBezTo>
                  <a:pt x="246" y="40"/>
                  <a:pt x="246" y="40"/>
                  <a:pt x="246" y="40"/>
                </a:cubicBezTo>
                <a:cubicBezTo>
                  <a:pt x="246" y="32"/>
                  <a:pt x="244" y="30"/>
                  <a:pt x="236" y="30"/>
                </a:cubicBezTo>
                <a:cubicBezTo>
                  <a:pt x="138" y="30"/>
                  <a:pt x="138" y="30"/>
                  <a:pt x="138" y="30"/>
                </a:cubicBezTo>
                <a:cubicBezTo>
                  <a:pt x="125" y="0"/>
                  <a:pt x="125" y="0"/>
                  <a:pt x="125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40" y="30"/>
                  <a:pt x="40" y="30"/>
                  <a:pt x="40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" y="30"/>
                  <a:pt x="0" y="38"/>
                  <a:pt x="0" y="38"/>
                </a:cubicBezTo>
                <a:cubicBezTo>
                  <a:pt x="0" y="210"/>
                  <a:pt x="0" y="210"/>
                  <a:pt x="0" y="210"/>
                </a:cubicBezTo>
                <a:cubicBezTo>
                  <a:pt x="0" y="229"/>
                  <a:pt x="11" y="238"/>
                  <a:pt x="28" y="238"/>
                </a:cubicBezTo>
                <a:cubicBezTo>
                  <a:pt x="270" y="238"/>
                  <a:pt x="270" y="238"/>
                  <a:pt x="270" y="238"/>
                </a:cubicBezTo>
                <a:cubicBezTo>
                  <a:pt x="283" y="238"/>
                  <a:pt x="288" y="231"/>
                  <a:pt x="288" y="219"/>
                </a:cubicBezTo>
                <a:cubicBezTo>
                  <a:pt x="288" y="79"/>
                  <a:pt x="288" y="79"/>
                  <a:pt x="288" y="79"/>
                </a:cubicBezTo>
                <a:cubicBezTo>
                  <a:pt x="288" y="71"/>
                  <a:pt x="286" y="69"/>
                  <a:pt x="278" y="69"/>
                </a:cubicBezTo>
                <a:close/>
                <a:moveTo>
                  <a:pt x="51" y="47"/>
                </a:moveTo>
                <a:cubicBezTo>
                  <a:pt x="64" y="17"/>
                  <a:pt x="64" y="17"/>
                  <a:pt x="64" y="17"/>
                </a:cubicBezTo>
                <a:cubicBezTo>
                  <a:pt x="114" y="17"/>
                  <a:pt x="114" y="17"/>
                  <a:pt x="114" y="17"/>
                </a:cubicBezTo>
                <a:cubicBezTo>
                  <a:pt x="127" y="47"/>
                  <a:pt x="127" y="47"/>
                  <a:pt x="127" y="47"/>
                </a:cubicBezTo>
                <a:cubicBezTo>
                  <a:pt x="229" y="47"/>
                  <a:pt x="229" y="47"/>
                  <a:pt x="229" y="47"/>
                </a:cubicBezTo>
                <a:cubicBezTo>
                  <a:pt x="229" y="69"/>
                  <a:pt x="229" y="69"/>
                  <a:pt x="229" y="69"/>
                </a:cubicBezTo>
                <a:cubicBezTo>
                  <a:pt x="42" y="69"/>
                  <a:pt x="42" y="69"/>
                  <a:pt x="42" y="69"/>
                </a:cubicBezTo>
                <a:cubicBezTo>
                  <a:pt x="42" y="205"/>
                  <a:pt x="42" y="205"/>
                  <a:pt x="42" y="205"/>
                </a:cubicBezTo>
                <a:cubicBezTo>
                  <a:pt x="59" y="205"/>
                  <a:pt x="59" y="205"/>
                  <a:pt x="59" y="205"/>
                </a:cubicBezTo>
                <a:cubicBezTo>
                  <a:pt x="59" y="86"/>
                  <a:pt x="59" y="86"/>
                  <a:pt x="59" y="86"/>
                </a:cubicBezTo>
                <a:cubicBezTo>
                  <a:pt x="271" y="86"/>
                  <a:pt x="271" y="86"/>
                  <a:pt x="271" y="86"/>
                </a:cubicBezTo>
                <a:cubicBezTo>
                  <a:pt x="271" y="219"/>
                  <a:pt x="271" y="219"/>
                  <a:pt x="271" y="219"/>
                </a:cubicBezTo>
                <a:cubicBezTo>
                  <a:pt x="271" y="220"/>
                  <a:pt x="271" y="220"/>
                  <a:pt x="271" y="220"/>
                </a:cubicBezTo>
                <a:cubicBezTo>
                  <a:pt x="271" y="220"/>
                  <a:pt x="270" y="220"/>
                  <a:pt x="270" y="220"/>
                </a:cubicBezTo>
                <a:cubicBezTo>
                  <a:pt x="28" y="220"/>
                  <a:pt x="28" y="220"/>
                  <a:pt x="28" y="220"/>
                </a:cubicBezTo>
                <a:cubicBezTo>
                  <a:pt x="20" y="220"/>
                  <a:pt x="18" y="218"/>
                  <a:pt x="18" y="210"/>
                </a:cubicBezTo>
                <a:cubicBezTo>
                  <a:pt x="18" y="47"/>
                  <a:pt x="18" y="47"/>
                  <a:pt x="18" y="47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53242" y="3767118"/>
            <a:ext cx="214784" cy="184476"/>
          </a:xfrm>
          <a:custGeom>
            <a:avLst/>
            <a:gdLst>
              <a:gd name="T0" fmla="*/ 278 w 288"/>
              <a:gd name="T1" fmla="*/ 0 h 246"/>
              <a:gd name="T2" fmla="*/ 52 w 288"/>
              <a:gd name="T3" fmla="*/ 0 h 246"/>
              <a:gd name="T4" fmla="*/ 42 w 288"/>
              <a:gd name="T5" fmla="*/ 10 h 246"/>
              <a:gd name="T6" fmla="*/ 42 w 288"/>
              <a:gd name="T7" fmla="*/ 43 h 246"/>
              <a:gd name="T8" fmla="*/ 10 w 288"/>
              <a:gd name="T9" fmla="*/ 43 h 246"/>
              <a:gd name="T10" fmla="*/ 0 w 288"/>
              <a:gd name="T11" fmla="*/ 53 h 246"/>
              <a:gd name="T12" fmla="*/ 0 w 288"/>
              <a:gd name="T13" fmla="*/ 219 h 246"/>
              <a:gd name="T14" fmla="*/ 27 w 288"/>
              <a:gd name="T15" fmla="*/ 246 h 246"/>
              <a:gd name="T16" fmla="*/ 52 w 288"/>
              <a:gd name="T17" fmla="*/ 246 h 246"/>
              <a:gd name="T18" fmla="*/ 241 w 288"/>
              <a:gd name="T19" fmla="*/ 246 h 246"/>
              <a:gd name="T20" fmla="*/ 278 w 288"/>
              <a:gd name="T21" fmla="*/ 246 h 246"/>
              <a:gd name="T22" fmla="*/ 288 w 288"/>
              <a:gd name="T23" fmla="*/ 236 h 246"/>
              <a:gd name="T24" fmla="*/ 288 w 288"/>
              <a:gd name="T25" fmla="*/ 10 h 246"/>
              <a:gd name="T26" fmla="*/ 278 w 288"/>
              <a:gd name="T27" fmla="*/ 0 h 246"/>
              <a:gd name="T28" fmla="*/ 271 w 288"/>
              <a:gd name="T29" fmla="*/ 229 h 246"/>
              <a:gd name="T30" fmla="*/ 241 w 288"/>
              <a:gd name="T31" fmla="*/ 229 h 246"/>
              <a:gd name="T32" fmla="*/ 52 w 288"/>
              <a:gd name="T33" fmla="*/ 229 h 246"/>
              <a:gd name="T34" fmla="*/ 27 w 288"/>
              <a:gd name="T35" fmla="*/ 229 h 246"/>
              <a:gd name="T36" fmla="*/ 17 w 288"/>
              <a:gd name="T37" fmla="*/ 219 h 246"/>
              <a:gd name="T38" fmla="*/ 17 w 288"/>
              <a:gd name="T39" fmla="*/ 60 h 246"/>
              <a:gd name="T40" fmla="*/ 42 w 288"/>
              <a:gd name="T41" fmla="*/ 60 h 246"/>
              <a:gd name="T42" fmla="*/ 42 w 288"/>
              <a:gd name="T43" fmla="*/ 214 h 246"/>
              <a:gd name="T44" fmla="*/ 59 w 288"/>
              <a:gd name="T45" fmla="*/ 214 h 246"/>
              <a:gd name="T46" fmla="*/ 59 w 288"/>
              <a:gd name="T47" fmla="*/ 60 h 246"/>
              <a:gd name="T48" fmla="*/ 59 w 288"/>
              <a:gd name="T49" fmla="*/ 60 h 246"/>
              <a:gd name="T50" fmla="*/ 59 w 288"/>
              <a:gd name="T51" fmla="*/ 43 h 246"/>
              <a:gd name="T52" fmla="*/ 59 w 288"/>
              <a:gd name="T53" fmla="*/ 17 h 246"/>
              <a:gd name="T54" fmla="*/ 271 w 288"/>
              <a:gd name="T55" fmla="*/ 17 h 246"/>
              <a:gd name="T56" fmla="*/ 271 w 288"/>
              <a:gd name="T57" fmla="*/ 229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88" h="246">
                <a:moveTo>
                  <a:pt x="278" y="0"/>
                </a:moveTo>
                <a:cubicBezTo>
                  <a:pt x="52" y="0"/>
                  <a:pt x="52" y="0"/>
                  <a:pt x="52" y="0"/>
                </a:cubicBezTo>
                <a:cubicBezTo>
                  <a:pt x="44" y="0"/>
                  <a:pt x="42" y="2"/>
                  <a:pt x="42" y="10"/>
                </a:cubicBezTo>
                <a:cubicBezTo>
                  <a:pt x="42" y="43"/>
                  <a:pt x="42" y="43"/>
                  <a:pt x="42" y="43"/>
                </a:cubicBezTo>
                <a:cubicBezTo>
                  <a:pt x="10" y="43"/>
                  <a:pt x="10" y="43"/>
                  <a:pt x="10" y="43"/>
                </a:cubicBezTo>
                <a:cubicBezTo>
                  <a:pt x="2" y="43"/>
                  <a:pt x="0" y="45"/>
                  <a:pt x="0" y="53"/>
                </a:cubicBezTo>
                <a:cubicBezTo>
                  <a:pt x="0" y="219"/>
                  <a:pt x="0" y="219"/>
                  <a:pt x="0" y="219"/>
                </a:cubicBezTo>
                <a:cubicBezTo>
                  <a:pt x="0" y="231"/>
                  <a:pt x="14" y="246"/>
                  <a:pt x="27" y="246"/>
                </a:cubicBezTo>
                <a:cubicBezTo>
                  <a:pt x="52" y="246"/>
                  <a:pt x="52" y="246"/>
                  <a:pt x="52" y="246"/>
                </a:cubicBezTo>
                <a:cubicBezTo>
                  <a:pt x="241" y="246"/>
                  <a:pt x="241" y="246"/>
                  <a:pt x="241" y="246"/>
                </a:cubicBezTo>
                <a:cubicBezTo>
                  <a:pt x="278" y="246"/>
                  <a:pt x="278" y="246"/>
                  <a:pt x="278" y="246"/>
                </a:cubicBezTo>
                <a:cubicBezTo>
                  <a:pt x="286" y="246"/>
                  <a:pt x="288" y="244"/>
                  <a:pt x="288" y="236"/>
                </a:cubicBezTo>
                <a:cubicBezTo>
                  <a:pt x="288" y="10"/>
                  <a:pt x="288" y="10"/>
                  <a:pt x="288" y="10"/>
                </a:cubicBezTo>
                <a:cubicBezTo>
                  <a:pt x="288" y="2"/>
                  <a:pt x="286" y="0"/>
                  <a:pt x="278" y="0"/>
                </a:cubicBezTo>
                <a:close/>
                <a:moveTo>
                  <a:pt x="271" y="229"/>
                </a:moveTo>
                <a:cubicBezTo>
                  <a:pt x="241" y="229"/>
                  <a:pt x="241" y="229"/>
                  <a:pt x="241" y="229"/>
                </a:cubicBezTo>
                <a:cubicBezTo>
                  <a:pt x="52" y="229"/>
                  <a:pt x="52" y="229"/>
                  <a:pt x="52" y="229"/>
                </a:cubicBezTo>
                <a:cubicBezTo>
                  <a:pt x="27" y="229"/>
                  <a:pt x="27" y="229"/>
                  <a:pt x="27" y="229"/>
                </a:cubicBezTo>
                <a:cubicBezTo>
                  <a:pt x="24" y="229"/>
                  <a:pt x="17" y="222"/>
                  <a:pt x="17" y="219"/>
                </a:cubicBezTo>
                <a:cubicBezTo>
                  <a:pt x="17" y="60"/>
                  <a:pt x="17" y="60"/>
                  <a:pt x="17" y="60"/>
                </a:cubicBezTo>
                <a:cubicBezTo>
                  <a:pt x="42" y="60"/>
                  <a:pt x="42" y="60"/>
                  <a:pt x="42" y="60"/>
                </a:cubicBezTo>
                <a:cubicBezTo>
                  <a:pt x="42" y="214"/>
                  <a:pt x="42" y="214"/>
                  <a:pt x="42" y="214"/>
                </a:cubicBezTo>
                <a:cubicBezTo>
                  <a:pt x="59" y="214"/>
                  <a:pt x="59" y="214"/>
                  <a:pt x="59" y="214"/>
                </a:cubicBezTo>
                <a:cubicBezTo>
                  <a:pt x="59" y="60"/>
                  <a:pt x="59" y="60"/>
                  <a:pt x="59" y="60"/>
                </a:cubicBezTo>
                <a:cubicBezTo>
                  <a:pt x="59" y="60"/>
                  <a:pt x="59" y="60"/>
                  <a:pt x="59" y="60"/>
                </a:cubicBezTo>
                <a:cubicBezTo>
                  <a:pt x="59" y="43"/>
                  <a:pt x="59" y="43"/>
                  <a:pt x="59" y="43"/>
                </a:cubicBezTo>
                <a:cubicBezTo>
                  <a:pt x="59" y="17"/>
                  <a:pt x="59" y="17"/>
                  <a:pt x="59" y="17"/>
                </a:cubicBezTo>
                <a:cubicBezTo>
                  <a:pt x="271" y="17"/>
                  <a:pt x="271" y="17"/>
                  <a:pt x="271" y="17"/>
                </a:cubicBezTo>
                <a:lnTo>
                  <a:pt x="271" y="2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4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13856" y="3797425"/>
            <a:ext cx="56661" cy="5666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4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88963" y="3805332"/>
            <a:ext cx="47437" cy="922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4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88963" y="3834321"/>
            <a:ext cx="47437" cy="922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4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13855" y="3873852"/>
            <a:ext cx="122546" cy="922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13855" y="3904159"/>
            <a:ext cx="122546" cy="922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51" name="出自【趣你的PPT】(微信:qunideppt)：最优质的PPT资源库"/>
          <p:cNvSpPr>
            <a:spLocks/>
          </p:cNvSpPr>
          <p:nvPr/>
        </p:nvSpPr>
        <p:spPr bwMode="auto">
          <a:xfrm>
            <a:off x="6980173" y="3859357"/>
            <a:ext cx="220054" cy="77744"/>
          </a:xfrm>
          <a:custGeom>
            <a:avLst/>
            <a:gdLst>
              <a:gd name="T0" fmla="*/ 147 w 295"/>
              <a:gd name="T1" fmla="*/ 15 h 104"/>
              <a:gd name="T2" fmla="*/ 126 w 295"/>
              <a:gd name="T3" fmla="*/ 0 h 104"/>
              <a:gd name="T4" fmla="*/ 13 w 295"/>
              <a:gd name="T5" fmla="*/ 0 h 104"/>
              <a:gd name="T6" fmla="*/ 6 w 295"/>
              <a:gd name="T7" fmla="*/ 92 h 104"/>
              <a:gd name="T8" fmla="*/ 289 w 295"/>
              <a:gd name="T9" fmla="*/ 92 h 104"/>
              <a:gd name="T10" fmla="*/ 283 w 295"/>
              <a:gd name="T11" fmla="*/ 0 h 104"/>
              <a:gd name="T12" fmla="*/ 169 w 295"/>
              <a:gd name="T13" fmla="*/ 0 h 104"/>
              <a:gd name="T14" fmla="*/ 147 w 295"/>
              <a:gd name="T15" fmla="*/ 15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95" h="104">
                <a:moveTo>
                  <a:pt x="147" y="15"/>
                </a:moveTo>
                <a:cubicBezTo>
                  <a:pt x="138" y="15"/>
                  <a:pt x="129" y="9"/>
                  <a:pt x="126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6" y="39"/>
                  <a:pt x="0" y="86"/>
                  <a:pt x="6" y="92"/>
                </a:cubicBezTo>
                <a:cubicBezTo>
                  <a:pt x="18" y="104"/>
                  <a:pt x="278" y="103"/>
                  <a:pt x="289" y="92"/>
                </a:cubicBezTo>
                <a:cubicBezTo>
                  <a:pt x="295" y="86"/>
                  <a:pt x="289" y="39"/>
                  <a:pt x="283" y="0"/>
                </a:cubicBezTo>
                <a:cubicBezTo>
                  <a:pt x="169" y="0"/>
                  <a:pt x="169" y="0"/>
                  <a:pt x="169" y="0"/>
                </a:cubicBezTo>
                <a:cubicBezTo>
                  <a:pt x="166" y="9"/>
                  <a:pt x="157" y="15"/>
                  <a:pt x="147" y="1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90714" y="3786884"/>
            <a:ext cx="197653" cy="60614"/>
          </a:xfrm>
          <a:custGeom>
            <a:avLst/>
            <a:gdLst>
              <a:gd name="T0" fmla="*/ 132 w 265"/>
              <a:gd name="T1" fmla="*/ 68 h 81"/>
              <a:gd name="T2" fmla="*/ 153 w 265"/>
              <a:gd name="T3" fmla="*/ 81 h 81"/>
              <a:gd name="T4" fmla="*/ 265 w 265"/>
              <a:gd name="T5" fmla="*/ 81 h 81"/>
              <a:gd name="T6" fmla="*/ 257 w 265"/>
              <a:gd name="T7" fmla="*/ 40 h 81"/>
              <a:gd name="T8" fmla="*/ 201 w 265"/>
              <a:gd name="T9" fmla="*/ 40 h 81"/>
              <a:gd name="T10" fmla="*/ 163 w 265"/>
              <a:gd name="T11" fmla="*/ 0 h 81"/>
              <a:gd name="T12" fmla="*/ 101 w 265"/>
              <a:gd name="T13" fmla="*/ 0 h 81"/>
              <a:gd name="T14" fmla="*/ 65 w 265"/>
              <a:gd name="T15" fmla="*/ 40 h 81"/>
              <a:gd name="T16" fmla="*/ 8 w 265"/>
              <a:gd name="T17" fmla="*/ 40 h 81"/>
              <a:gd name="T18" fmla="*/ 0 w 265"/>
              <a:gd name="T19" fmla="*/ 81 h 81"/>
              <a:gd name="T20" fmla="*/ 112 w 265"/>
              <a:gd name="T21" fmla="*/ 81 h 81"/>
              <a:gd name="T22" fmla="*/ 132 w 265"/>
              <a:gd name="T23" fmla="*/ 68 h 81"/>
              <a:gd name="T24" fmla="*/ 117 w 265"/>
              <a:gd name="T25" fmla="*/ 14 h 81"/>
              <a:gd name="T26" fmla="*/ 147 w 265"/>
              <a:gd name="T27" fmla="*/ 14 h 81"/>
              <a:gd name="T28" fmla="*/ 157 w 265"/>
              <a:gd name="T29" fmla="*/ 27 h 81"/>
              <a:gd name="T30" fmla="*/ 147 w 265"/>
              <a:gd name="T31" fmla="*/ 40 h 81"/>
              <a:gd name="T32" fmla="*/ 117 w 265"/>
              <a:gd name="T33" fmla="*/ 40 h 81"/>
              <a:gd name="T34" fmla="*/ 107 w 265"/>
              <a:gd name="T35" fmla="*/ 27 h 81"/>
              <a:gd name="T36" fmla="*/ 117 w 265"/>
              <a:gd name="T37" fmla="*/ 14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5" h="81">
                <a:moveTo>
                  <a:pt x="132" y="68"/>
                </a:moveTo>
                <a:cubicBezTo>
                  <a:pt x="142" y="68"/>
                  <a:pt x="149" y="73"/>
                  <a:pt x="153" y="81"/>
                </a:cubicBezTo>
                <a:cubicBezTo>
                  <a:pt x="265" y="81"/>
                  <a:pt x="265" y="81"/>
                  <a:pt x="265" y="81"/>
                </a:cubicBezTo>
                <a:cubicBezTo>
                  <a:pt x="261" y="58"/>
                  <a:pt x="257" y="40"/>
                  <a:pt x="257" y="40"/>
                </a:cubicBezTo>
                <a:cubicBezTo>
                  <a:pt x="201" y="40"/>
                  <a:pt x="201" y="40"/>
                  <a:pt x="201" y="40"/>
                </a:cubicBezTo>
                <a:cubicBezTo>
                  <a:pt x="193" y="23"/>
                  <a:pt x="177" y="0"/>
                  <a:pt x="163" y="0"/>
                </a:cubicBezTo>
                <a:cubicBezTo>
                  <a:pt x="101" y="0"/>
                  <a:pt x="101" y="0"/>
                  <a:pt x="101" y="0"/>
                </a:cubicBezTo>
                <a:cubicBezTo>
                  <a:pt x="88" y="0"/>
                  <a:pt x="74" y="22"/>
                  <a:pt x="65" y="40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5" y="58"/>
                  <a:pt x="0" y="81"/>
                </a:cubicBezTo>
                <a:cubicBezTo>
                  <a:pt x="112" y="81"/>
                  <a:pt x="112" y="81"/>
                  <a:pt x="112" y="81"/>
                </a:cubicBezTo>
                <a:cubicBezTo>
                  <a:pt x="115" y="73"/>
                  <a:pt x="123" y="68"/>
                  <a:pt x="132" y="68"/>
                </a:cubicBezTo>
                <a:close/>
                <a:moveTo>
                  <a:pt x="117" y="14"/>
                </a:moveTo>
                <a:cubicBezTo>
                  <a:pt x="147" y="14"/>
                  <a:pt x="147" y="14"/>
                  <a:pt x="147" y="14"/>
                </a:cubicBezTo>
                <a:cubicBezTo>
                  <a:pt x="153" y="14"/>
                  <a:pt x="157" y="22"/>
                  <a:pt x="157" y="27"/>
                </a:cubicBezTo>
                <a:cubicBezTo>
                  <a:pt x="157" y="32"/>
                  <a:pt x="153" y="40"/>
                  <a:pt x="147" y="40"/>
                </a:cubicBezTo>
                <a:cubicBezTo>
                  <a:pt x="117" y="40"/>
                  <a:pt x="117" y="40"/>
                  <a:pt x="117" y="40"/>
                </a:cubicBezTo>
                <a:cubicBezTo>
                  <a:pt x="111" y="40"/>
                  <a:pt x="107" y="32"/>
                  <a:pt x="107" y="27"/>
                </a:cubicBezTo>
                <a:cubicBezTo>
                  <a:pt x="107" y="22"/>
                  <a:pt x="111" y="14"/>
                  <a:pt x="117" y="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805743" y="3479864"/>
            <a:ext cx="217418" cy="150217"/>
          </a:xfrm>
          <a:custGeom>
            <a:avLst/>
            <a:gdLst>
              <a:gd name="T0" fmla="*/ 268 w 292"/>
              <a:gd name="T1" fmla="*/ 45 h 201"/>
              <a:gd name="T2" fmla="*/ 224 w 292"/>
              <a:gd name="T3" fmla="*/ 31 h 201"/>
              <a:gd name="T4" fmla="*/ 219 w 292"/>
              <a:gd name="T5" fmla="*/ 31 h 201"/>
              <a:gd name="T6" fmla="*/ 219 w 292"/>
              <a:gd name="T7" fmla="*/ 0 h 201"/>
              <a:gd name="T8" fmla="*/ 0 w 292"/>
              <a:gd name="T9" fmla="*/ 0 h 201"/>
              <a:gd name="T10" fmla="*/ 0 w 292"/>
              <a:gd name="T11" fmla="*/ 122 h 201"/>
              <a:gd name="T12" fmla="*/ 97 w 292"/>
              <a:gd name="T13" fmla="*/ 201 h 201"/>
              <a:gd name="T14" fmla="*/ 122 w 292"/>
              <a:gd name="T15" fmla="*/ 201 h 201"/>
              <a:gd name="T16" fmla="*/ 205 w 292"/>
              <a:gd name="T17" fmla="*/ 170 h 201"/>
              <a:gd name="T18" fmla="*/ 221 w 292"/>
              <a:gd name="T19" fmla="*/ 171 h 201"/>
              <a:gd name="T20" fmla="*/ 265 w 292"/>
              <a:gd name="T21" fmla="*/ 157 h 201"/>
              <a:gd name="T22" fmla="*/ 292 w 292"/>
              <a:gd name="T23" fmla="*/ 100 h 201"/>
              <a:gd name="T24" fmla="*/ 268 w 292"/>
              <a:gd name="T25" fmla="*/ 45 h 201"/>
              <a:gd name="T26" fmla="*/ 246 w 292"/>
              <a:gd name="T27" fmla="*/ 129 h 201"/>
              <a:gd name="T28" fmla="*/ 221 w 292"/>
              <a:gd name="T29" fmla="*/ 137 h 201"/>
              <a:gd name="T30" fmla="*/ 217 w 292"/>
              <a:gd name="T31" fmla="*/ 137 h 201"/>
              <a:gd name="T32" fmla="*/ 219 w 292"/>
              <a:gd name="T33" fmla="*/ 122 h 201"/>
              <a:gd name="T34" fmla="*/ 219 w 292"/>
              <a:gd name="T35" fmla="*/ 65 h 201"/>
              <a:gd name="T36" fmla="*/ 224 w 292"/>
              <a:gd name="T37" fmla="*/ 65 h 201"/>
              <a:gd name="T38" fmla="*/ 248 w 292"/>
              <a:gd name="T39" fmla="*/ 73 h 201"/>
              <a:gd name="T40" fmla="*/ 258 w 292"/>
              <a:gd name="T41" fmla="*/ 100 h 201"/>
              <a:gd name="T42" fmla="*/ 246 w 292"/>
              <a:gd name="T43" fmla="*/ 129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92" h="201">
                <a:moveTo>
                  <a:pt x="268" y="45"/>
                </a:moveTo>
                <a:cubicBezTo>
                  <a:pt x="250" y="33"/>
                  <a:pt x="233" y="31"/>
                  <a:pt x="224" y="31"/>
                </a:cubicBezTo>
                <a:cubicBezTo>
                  <a:pt x="222" y="31"/>
                  <a:pt x="221" y="31"/>
                  <a:pt x="219" y="31"/>
                </a:cubicBezTo>
                <a:cubicBezTo>
                  <a:pt x="219" y="0"/>
                  <a:pt x="219" y="0"/>
                  <a:pt x="21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2"/>
                  <a:pt x="0" y="122"/>
                  <a:pt x="0" y="122"/>
                </a:cubicBezTo>
                <a:cubicBezTo>
                  <a:pt x="0" y="175"/>
                  <a:pt x="43" y="201"/>
                  <a:pt x="97" y="201"/>
                </a:cubicBezTo>
                <a:cubicBezTo>
                  <a:pt x="122" y="201"/>
                  <a:pt x="122" y="201"/>
                  <a:pt x="122" y="201"/>
                </a:cubicBezTo>
                <a:cubicBezTo>
                  <a:pt x="158" y="201"/>
                  <a:pt x="189" y="199"/>
                  <a:pt x="205" y="170"/>
                </a:cubicBezTo>
                <a:cubicBezTo>
                  <a:pt x="208" y="171"/>
                  <a:pt x="214" y="171"/>
                  <a:pt x="221" y="171"/>
                </a:cubicBezTo>
                <a:cubicBezTo>
                  <a:pt x="230" y="171"/>
                  <a:pt x="247" y="169"/>
                  <a:pt x="265" y="157"/>
                </a:cubicBezTo>
                <a:cubicBezTo>
                  <a:pt x="284" y="145"/>
                  <a:pt x="292" y="129"/>
                  <a:pt x="292" y="100"/>
                </a:cubicBezTo>
                <a:cubicBezTo>
                  <a:pt x="292" y="75"/>
                  <a:pt x="285" y="57"/>
                  <a:pt x="268" y="45"/>
                </a:cubicBezTo>
                <a:close/>
                <a:moveTo>
                  <a:pt x="246" y="129"/>
                </a:moveTo>
                <a:cubicBezTo>
                  <a:pt x="237" y="135"/>
                  <a:pt x="225" y="137"/>
                  <a:pt x="221" y="137"/>
                </a:cubicBezTo>
                <a:cubicBezTo>
                  <a:pt x="220" y="137"/>
                  <a:pt x="219" y="137"/>
                  <a:pt x="217" y="137"/>
                </a:cubicBezTo>
                <a:cubicBezTo>
                  <a:pt x="218" y="132"/>
                  <a:pt x="219" y="127"/>
                  <a:pt x="219" y="122"/>
                </a:cubicBezTo>
                <a:cubicBezTo>
                  <a:pt x="219" y="65"/>
                  <a:pt x="219" y="65"/>
                  <a:pt x="219" y="65"/>
                </a:cubicBezTo>
                <a:cubicBezTo>
                  <a:pt x="221" y="65"/>
                  <a:pt x="222" y="65"/>
                  <a:pt x="224" y="65"/>
                </a:cubicBezTo>
                <a:cubicBezTo>
                  <a:pt x="228" y="65"/>
                  <a:pt x="240" y="67"/>
                  <a:pt x="248" y="73"/>
                </a:cubicBezTo>
                <a:cubicBezTo>
                  <a:pt x="256" y="79"/>
                  <a:pt x="258" y="89"/>
                  <a:pt x="258" y="100"/>
                </a:cubicBezTo>
                <a:cubicBezTo>
                  <a:pt x="258" y="112"/>
                  <a:pt x="255" y="122"/>
                  <a:pt x="246" y="1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2136" tIns="31068" rIns="62136" bIns="31068" numCol="1" anchor="t" anchorCtr="0" compatLnSpc="1">
            <a:prstTxWarp prst="textNoShape">
              <a:avLst/>
            </a:prstTxWarp>
          </a:bodyPr>
          <a:lstStyle/>
          <a:p>
            <a:endParaRPr lang="zh-CN" altLang="en-US" sz="1223">
              <a:solidFill>
                <a:schemeClr val="accent1"/>
              </a:solidFill>
            </a:endParaRPr>
          </a:p>
        </p:txBody>
      </p:sp>
      <p:sp>
        <p:nvSpPr>
          <p:cNvPr id="454" name="出自【趣你的PPT】(微信:qunideppt)：最优质的PPT资源库"/>
          <p:cNvSpPr txBox="1"/>
          <p:nvPr/>
        </p:nvSpPr>
        <p:spPr>
          <a:xfrm>
            <a:off x="2353004" y="232285"/>
            <a:ext cx="4403317" cy="753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296" dirty="0">
                <a:solidFill>
                  <a:schemeClr val="accent1"/>
                </a:solidFill>
                <a:latin typeface="微软雅黑" panose="020B0503020204020204" pitchFamily="34" charset="-122"/>
              </a:rPr>
              <a:t>可编辑图标赠送</a:t>
            </a:r>
          </a:p>
        </p:txBody>
      </p:sp>
    </p:spTree>
    <p:extLst>
      <p:ext uri="{BB962C8B-B14F-4D97-AF65-F5344CB8AC3E}">
        <p14:creationId xmlns:p14="http://schemas.microsoft.com/office/powerpoint/2010/main" val="37655054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0"/>
          <a:stretch>
            <a:fillRect/>
          </a:stretch>
        </p:blipFill>
        <p:spPr>
          <a:xfrm>
            <a:off x="3639741" y="0"/>
            <a:ext cx="5504259" cy="3664744"/>
          </a:xfrm>
          <a:custGeom>
            <a:avLst/>
            <a:gdLst>
              <a:gd name="connsiteX0" fmla="*/ 0 w 7339012"/>
              <a:gd name="connsiteY0" fmla="*/ 0 h 4886325"/>
              <a:gd name="connsiteX1" fmla="*/ 7339012 w 7339012"/>
              <a:gd name="connsiteY1" fmla="*/ 0 h 4886325"/>
              <a:gd name="connsiteX2" fmla="*/ 5860732 w 7339012"/>
              <a:gd name="connsiteY2" fmla="*/ 4886325 h 4886325"/>
              <a:gd name="connsiteX3" fmla="*/ 1425892 w 7339012"/>
              <a:gd name="connsiteY3" fmla="*/ 4886325 h 4886325"/>
              <a:gd name="connsiteX4" fmla="*/ 0 w 7339012"/>
              <a:gd name="connsiteY4" fmla="*/ 173164 h 488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39012" h="4886325">
                <a:moveTo>
                  <a:pt x="0" y="0"/>
                </a:moveTo>
                <a:lnTo>
                  <a:pt x="7339012" y="0"/>
                </a:lnTo>
                <a:lnTo>
                  <a:pt x="5860732" y="4886325"/>
                </a:lnTo>
                <a:lnTo>
                  <a:pt x="1425892" y="4886325"/>
                </a:lnTo>
                <a:lnTo>
                  <a:pt x="0" y="173164"/>
                </a:lnTo>
                <a:close/>
              </a:path>
            </a:pathLst>
          </a:custGeom>
        </p:spPr>
      </p:pic>
      <p:sp>
        <p:nvSpPr>
          <p:cNvPr id="5" name="出自【趣你的PPT】(微信:qunideppt)：最优质的PPT资源库"/>
          <p:cNvSpPr/>
          <p:nvPr/>
        </p:nvSpPr>
        <p:spPr>
          <a:xfrm>
            <a:off x="6847284" y="2902271"/>
            <a:ext cx="1296591" cy="1117751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0046512" flipV="1">
            <a:off x="8535317" y="2671819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6088260" y="3692856"/>
            <a:ext cx="759024" cy="654331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3352843">
            <a:off x="8438369" y="3214068"/>
            <a:ext cx="414703" cy="35750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295475" y="1347624"/>
            <a:ext cx="349232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700" dirty="0">
                <a:solidFill>
                  <a:srgbClr val="4472C4">
                    <a:lumMod val="60000"/>
                    <a:lumOff val="40000"/>
                  </a:srgb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MANY THANKS</a:t>
            </a:r>
            <a:endParaRPr lang="zh-CN" altLang="en-US" sz="2700" dirty="0">
              <a:solidFill>
                <a:srgbClr val="4472C4">
                  <a:lumMod val="60000"/>
                  <a:lumOff val="40000"/>
                </a:srgbClr>
              </a:solidFill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391886" y="1271423"/>
            <a:ext cx="990600" cy="0"/>
          </a:xfrm>
          <a:prstGeom prst="line">
            <a:avLst/>
          </a:prstGeom>
          <a:ln w="3492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出自【趣你的PPT】(微信:qunideppt)：最优质的PPT资源库"/>
          <p:cNvSpPr/>
          <p:nvPr/>
        </p:nvSpPr>
        <p:spPr>
          <a:xfrm>
            <a:off x="295475" y="1781614"/>
            <a:ext cx="292128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 dirty="0">
                <a:solidFill>
                  <a:prstClr val="white">
                    <a:lumMod val="65000"/>
                  </a:prst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THANK YOU FOR YOUR WATCHING</a:t>
            </a:r>
            <a:endParaRPr lang="zh-CN" altLang="en-US" sz="1200" dirty="0">
              <a:solidFill>
                <a:prstClr val="white">
                  <a:lumMod val="65000"/>
                </a:prstClr>
              </a:solidFill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flipH="1">
            <a:off x="-1" y="3467001"/>
            <a:ext cx="2898059" cy="1676499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1481 w 10000"/>
              <a:gd name="connsiteY0" fmla="*/ 180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481 w 10000"/>
              <a:gd name="connsiteY4" fmla="*/ 180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1481" y="180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1481" y="180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391886" y="3856638"/>
            <a:ext cx="186147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dirty="0">
                <a:solidFill>
                  <a:prstClr val="whit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2017</a:t>
            </a:r>
            <a:endParaRPr lang="zh-CN" altLang="en-US" sz="4500" dirty="0">
              <a:solidFill>
                <a:prstClr val="white"/>
              </a:solidFill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123628" y="4580860"/>
            <a:ext cx="251771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5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COMPANY PRESENTATION</a:t>
            </a: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 rot="20046512" flipV="1">
            <a:off x="3546680" y="3570947"/>
            <a:ext cx="588105" cy="50698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3352843">
            <a:off x="3449731" y="4113196"/>
            <a:ext cx="414703" cy="35750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295475" y="2322105"/>
            <a:ext cx="3625898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该原创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PPT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模板来自公众号：趣你的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PPT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。我们制作的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PPT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教程视频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《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趣你的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PPT》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，播放量已超过</a:t>
            </a:r>
            <a:r>
              <a:rPr lang="en-US" altLang="zh-CN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500</a:t>
            </a:r>
            <a:r>
              <a:rPr lang="zh-CN" altLang="en-US" sz="1500" dirty="0">
                <a:solidFill>
                  <a:srgbClr val="E7E6E6">
                    <a:lumMod val="75000"/>
                  </a:srgbClr>
                </a:solidFill>
                <a:latin typeface="Adobe Naskh Medium" panose="01010101010101010101" pitchFamily="50" charset="-78"/>
                <a:ea typeface="Kozuka Mincho Pro H" panose="02020A00000000000000" pitchFamily="18" charset="-128"/>
                <a:cs typeface="Adobe Naskh Medium" panose="01010101010101010101" pitchFamily="50" charset="-78"/>
              </a:rPr>
              <a:t>万次。</a:t>
            </a:r>
          </a:p>
        </p:txBody>
      </p:sp>
    </p:spTree>
    <p:extLst>
      <p:ext uri="{BB962C8B-B14F-4D97-AF65-F5344CB8AC3E}">
        <p14:creationId xmlns:p14="http://schemas.microsoft.com/office/powerpoint/2010/main" val="34444250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0412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出自【趣你的PPT】(微信:qunideppt)：最优质的PPT资源库"/>
          <p:cNvGrpSpPr/>
          <p:nvPr/>
        </p:nvGrpSpPr>
        <p:grpSpPr>
          <a:xfrm>
            <a:off x="5029201" y="1233138"/>
            <a:ext cx="4114800" cy="3421692"/>
            <a:chOff x="6049763" y="1098818"/>
            <a:chExt cx="6142237" cy="5107622"/>
          </a:xfrm>
        </p:grpSpPr>
        <p:sp>
          <p:nvSpPr>
            <p:cNvPr id="3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6518507" y="1149493"/>
              <a:ext cx="3257983" cy="3794294"/>
            </a:xfrm>
            <a:custGeom>
              <a:avLst/>
              <a:gdLst/>
              <a:ahLst/>
              <a:cxnLst/>
              <a:rect l="0" t="0" r="r" b="b"/>
              <a:pathLst>
                <a:path w="21162" h="18992">
                  <a:moveTo>
                    <a:pt x="7050" y="4088"/>
                  </a:moveTo>
                  <a:cubicBezTo>
                    <a:pt x="10836" y="4088"/>
                    <a:pt x="17592" y="2035"/>
                    <a:pt x="19960" y="62"/>
                  </a:cubicBezTo>
                  <a:cubicBezTo>
                    <a:pt x="21600" y="-1304"/>
                    <a:pt x="21544" y="20296"/>
                    <a:pt x="19904" y="18930"/>
                  </a:cubicBezTo>
                  <a:cubicBezTo>
                    <a:pt x="17536" y="16957"/>
                    <a:pt x="10836" y="14977"/>
                    <a:pt x="7050" y="14977"/>
                  </a:cubicBezTo>
                  <a:lnTo>
                    <a:pt x="0" y="9546"/>
                  </a:lnTo>
                  <a:lnTo>
                    <a:pt x="132" y="9532"/>
                  </a:lnTo>
                  <a:lnTo>
                    <a:pt x="0" y="9519"/>
                  </a:lnTo>
                  <a:lnTo>
                    <a:pt x="7050" y="4088"/>
                  </a:lnTo>
                  <a:close/>
                  <a:moveTo>
                    <a:pt x="7050" y="4088"/>
                  </a:moveTo>
                </a:path>
              </a:pathLst>
            </a:custGeom>
            <a:solidFill>
              <a:srgbClr val="D9E5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6518507" y="1149493"/>
              <a:ext cx="3257983" cy="3287543"/>
            </a:xfrm>
            <a:custGeom>
              <a:avLst/>
              <a:gdLst/>
              <a:ahLst/>
              <a:cxnLst/>
              <a:rect l="0" t="0" r="r" b="b"/>
              <a:pathLst>
                <a:path w="21292" h="20400">
                  <a:moveTo>
                    <a:pt x="7093" y="5070"/>
                  </a:moveTo>
                  <a:cubicBezTo>
                    <a:pt x="10902" y="5070"/>
                    <a:pt x="17699" y="2524"/>
                    <a:pt x="20082" y="77"/>
                  </a:cubicBezTo>
                  <a:cubicBezTo>
                    <a:pt x="21326" y="-1200"/>
                    <a:pt x="21600" y="13712"/>
                    <a:pt x="20952" y="20400"/>
                  </a:cubicBezTo>
                  <a:cubicBezTo>
                    <a:pt x="20633" y="20394"/>
                    <a:pt x="20324" y="20225"/>
                    <a:pt x="20032" y="19916"/>
                  </a:cubicBezTo>
                  <a:cubicBezTo>
                    <a:pt x="20030" y="19914"/>
                    <a:pt x="20028" y="19913"/>
                    <a:pt x="20026" y="19911"/>
                  </a:cubicBezTo>
                  <a:cubicBezTo>
                    <a:pt x="17643" y="17465"/>
                    <a:pt x="10902" y="15009"/>
                    <a:pt x="7093" y="15009"/>
                  </a:cubicBezTo>
                  <a:lnTo>
                    <a:pt x="7026" y="14945"/>
                  </a:lnTo>
                  <a:lnTo>
                    <a:pt x="3274" y="14945"/>
                  </a:lnTo>
                  <a:lnTo>
                    <a:pt x="0" y="11837"/>
                  </a:lnTo>
                  <a:lnTo>
                    <a:pt x="133" y="11821"/>
                  </a:lnTo>
                  <a:lnTo>
                    <a:pt x="0" y="11804"/>
                  </a:lnTo>
                  <a:lnTo>
                    <a:pt x="7093" y="5070"/>
                  </a:lnTo>
                  <a:close/>
                  <a:moveTo>
                    <a:pt x="7093" y="5070"/>
                  </a:moveTo>
                </a:path>
              </a:pathLst>
            </a:custGeom>
            <a:solidFill>
              <a:srgbClr val="ECF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6049763" y="1098818"/>
              <a:ext cx="1024058" cy="391887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21600"/>
                  </a:moveTo>
                  <a:cubicBezTo>
                    <a:pt x="11520" y="21600"/>
                    <a:pt x="12240" y="21527"/>
                    <a:pt x="12939" y="21386"/>
                  </a:cubicBezTo>
                  <a:cubicBezTo>
                    <a:pt x="13637" y="21245"/>
                    <a:pt x="14315" y="21035"/>
                    <a:pt x="14954" y="20769"/>
                  </a:cubicBezTo>
                  <a:cubicBezTo>
                    <a:pt x="15593" y="20503"/>
                    <a:pt x="16194" y="20180"/>
                    <a:pt x="16745" y="19816"/>
                  </a:cubicBezTo>
                  <a:cubicBezTo>
                    <a:pt x="17297" y="19453"/>
                    <a:pt x="17799" y="19049"/>
                    <a:pt x="18248" y="18621"/>
                  </a:cubicBezTo>
                  <a:cubicBezTo>
                    <a:pt x="18698" y="18192"/>
                    <a:pt x="19094" y="17741"/>
                    <a:pt x="19440" y="17280"/>
                  </a:cubicBezTo>
                  <a:cubicBezTo>
                    <a:pt x="19786" y="16819"/>
                    <a:pt x="20080" y="16349"/>
                    <a:pt x="20329" y="15882"/>
                  </a:cubicBezTo>
                  <a:cubicBezTo>
                    <a:pt x="20579" y="15415"/>
                    <a:pt x="20782" y="14951"/>
                    <a:pt x="20948" y="14497"/>
                  </a:cubicBezTo>
                  <a:cubicBezTo>
                    <a:pt x="21113" y="14043"/>
                    <a:pt x="21240" y="13599"/>
                    <a:pt x="21337" y="13171"/>
                  </a:cubicBezTo>
                  <a:cubicBezTo>
                    <a:pt x="21433" y="12742"/>
                    <a:pt x="21499" y="12329"/>
                    <a:pt x="21540" y="11934"/>
                  </a:cubicBezTo>
                  <a:cubicBezTo>
                    <a:pt x="21582" y="11538"/>
                    <a:pt x="21600" y="11160"/>
                    <a:pt x="21600" y="10800"/>
                  </a:cubicBezTo>
                  <a:cubicBezTo>
                    <a:pt x="21600" y="10440"/>
                    <a:pt x="21582" y="10062"/>
                    <a:pt x="21540" y="9666"/>
                  </a:cubicBezTo>
                  <a:cubicBezTo>
                    <a:pt x="21499" y="9271"/>
                    <a:pt x="21433" y="8858"/>
                    <a:pt x="21337" y="8429"/>
                  </a:cubicBezTo>
                  <a:cubicBezTo>
                    <a:pt x="21240" y="8001"/>
                    <a:pt x="21113" y="7557"/>
                    <a:pt x="20948" y="7103"/>
                  </a:cubicBezTo>
                  <a:cubicBezTo>
                    <a:pt x="20782" y="6649"/>
                    <a:pt x="20579" y="6185"/>
                    <a:pt x="20329" y="5718"/>
                  </a:cubicBezTo>
                  <a:cubicBezTo>
                    <a:pt x="20080" y="5251"/>
                    <a:pt x="19786" y="4781"/>
                    <a:pt x="19440" y="4320"/>
                  </a:cubicBezTo>
                  <a:cubicBezTo>
                    <a:pt x="19094" y="3859"/>
                    <a:pt x="18698" y="3408"/>
                    <a:pt x="18248" y="2979"/>
                  </a:cubicBezTo>
                  <a:cubicBezTo>
                    <a:pt x="17799" y="2551"/>
                    <a:pt x="17297" y="2147"/>
                    <a:pt x="16745" y="1784"/>
                  </a:cubicBezTo>
                  <a:cubicBezTo>
                    <a:pt x="16194" y="1420"/>
                    <a:pt x="15593" y="1097"/>
                    <a:pt x="14954" y="831"/>
                  </a:cubicBezTo>
                  <a:cubicBezTo>
                    <a:pt x="14315" y="565"/>
                    <a:pt x="13637" y="355"/>
                    <a:pt x="12939" y="214"/>
                  </a:cubicBezTo>
                  <a:cubicBezTo>
                    <a:pt x="12240" y="73"/>
                    <a:pt x="11520" y="0"/>
                    <a:pt x="10800" y="0"/>
                  </a:cubicBezTo>
                  <a:cubicBezTo>
                    <a:pt x="10080" y="0"/>
                    <a:pt x="9360" y="73"/>
                    <a:pt x="8661" y="214"/>
                  </a:cubicBezTo>
                  <a:cubicBezTo>
                    <a:pt x="7963" y="355"/>
                    <a:pt x="7285" y="565"/>
                    <a:pt x="6646" y="831"/>
                  </a:cubicBezTo>
                  <a:cubicBezTo>
                    <a:pt x="6007" y="1097"/>
                    <a:pt x="5406" y="1420"/>
                    <a:pt x="4855" y="1784"/>
                  </a:cubicBezTo>
                  <a:cubicBezTo>
                    <a:pt x="4303" y="2147"/>
                    <a:pt x="3801" y="2551"/>
                    <a:pt x="3352" y="2979"/>
                  </a:cubicBezTo>
                  <a:cubicBezTo>
                    <a:pt x="2902" y="3408"/>
                    <a:pt x="2506" y="3859"/>
                    <a:pt x="2160" y="4320"/>
                  </a:cubicBezTo>
                  <a:cubicBezTo>
                    <a:pt x="1814" y="4781"/>
                    <a:pt x="1520" y="5251"/>
                    <a:pt x="1271" y="5718"/>
                  </a:cubicBezTo>
                  <a:cubicBezTo>
                    <a:pt x="1021" y="6185"/>
                    <a:pt x="818" y="6649"/>
                    <a:pt x="652" y="7103"/>
                  </a:cubicBezTo>
                  <a:cubicBezTo>
                    <a:pt x="487" y="7557"/>
                    <a:pt x="360" y="8001"/>
                    <a:pt x="263" y="8429"/>
                  </a:cubicBezTo>
                  <a:cubicBezTo>
                    <a:pt x="167" y="8858"/>
                    <a:pt x="101" y="9271"/>
                    <a:pt x="60" y="9666"/>
                  </a:cubicBezTo>
                  <a:cubicBezTo>
                    <a:pt x="18" y="10062"/>
                    <a:pt x="0" y="10440"/>
                    <a:pt x="0" y="10800"/>
                  </a:cubicBezTo>
                  <a:cubicBezTo>
                    <a:pt x="0" y="11160"/>
                    <a:pt x="18" y="11538"/>
                    <a:pt x="60" y="11934"/>
                  </a:cubicBezTo>
                  <a:cubicBezTo>
                    <a:pt x="101" y="12329"/>
                    <a:pt x="167" y="12742"/>
                    <a:pt x="263" y="13171"/>
                  </a:cubicBezTo>
                  <a:cubicBezTo>
                    <a:pt x="360" y="13599"/>
                    <a:pt x="487" y="14043"/>
                    <a:pt x="652" y="14497"/>
                  </a:cubicBezTo>
                  <a:cubicBezTo>
                    <a:pt x="818" y="14951"/>
                    <a:pt x="1021" y="15415"/>
                    <a:pt x="1271" y="15882"/>
                  </a:cubicBezTo>
                  <a:cubicBezTo>
                    <a:pt x="1520" y="16349"/>
                    <a:pt x="1814" y="16819"/>
                    <a:pt x="2160" y="17280"/>
                  </a:cubicBezTo>
                  <a:cubicBezTo>
                    <a:pt x="2506" y="17741"/>
                    <a:pt x="2902" y="18192"/>
                    <a:pt x="3352" y="18621"/>
                  </a:cubicBezTo>
                  <a:cubicBezTo>
                    <a:pt x="3801" y="19049"/>
                    <a:pt x="4303" y="19453"/>
                    <a:pt x="4855" y="19816"/>
                  </a:cubicBezTo>
                  <a:cubicBezTo>
                    <a:pt x="5406" y="20180"/>
                    <a:pt x="6007" y="20503"/>
                    <a:pt x="6646" y="20769"/>
                  </a:cubicBezTo>
                  <a:cubicBezTo>
                    <a:pt x="7285" y="21035"/>
                    <a:pt x="7963" y="21245"/>
                    <a:pt x="8661" y="21386"/>
                  </a:cubicBezTo>
                  <a:cubicBezTo>
                    <a:pt x="9360" y="21527"/>
                    <a:pt x="10080" y="21600"/>
                    <a:pt x="10800" y="21600"/>
                  </a:cubicBezTo>
                  <a:close/>
                  <a:moveTo>
                    <a:pt x="10800" y="21600"/>
                  </a:move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10969465" y="4646071"/>
              <a:ext cx="631327" cy="1228870"/>
            </a:xfrm>
            <a:custGeom>
              <a:avLst/>
              <a:gdLst/>
              <a:ahLst/>
              <a:cxnLst/>
              <a:rect l="0" t="0" r="r" b="b"/>
              <a:pathLst>
                <a:path w="21100" h="21600">
                  <a:moveTo>
                    <a:pt x="20006" y="21600"/>
                  </a:moveTo>
                  <a:cubicBezTo>
                    <a:pt x="21487" y="10766"/>
                    <a:pt x="21600" y="4119"/>
                    <a:pt x="19495" y="0"/>
                  </a:cubicBezTo>
                  <a:lnTo>
                    <a:pt x="0" y="11075"/>
                  </a:lnTo>
                  <a:lnTo>
                    <a:pt x="20006" y="21600"/>
                  </a:lnTo>
                  <a:close/>
                  <a:moveTo>
                    <a:pt x="20006" y="21600"/>
                  </a:move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10107989" y="4747421"/>
              <a:ext cx="1442127" cy="100083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1214"/>
                  </a:moveTo>
                  <a:lnTo>
                    <a:pt x="184" y="21600"/>
                  </a:lnTo>
                  <a:lnTo>
                    <a:pt x="0" y="386"/>
                  </a:lnTo>
                  <a:lnTo>
                    <a:pt x="21416" y="0"/>
                  </a:lnTo>
                  <a:close/>
                  <a:moveTo>
                    <a:pt x="21600" y="21214"/>
                  </a:moveTo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10107989" y="5625788"/>
              <a:ext cx="1444239" cy="13513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385"/>
                  </a:moveTo>
                  <a:lnTo>
                    <a:pt x="21417" y="0"/>
                  </a:lnTo>
                  <a:lnTo>
                    <a:pt x="21600" y="21218"/>
                  </a:lnTo>
                  <a:lnTo>
                    <a:pt x="183" y="21600"/>
                  </a:lnTo>
                  <a:close/>
                  <a:moveTo>
                    <a:pt x="0" y="385"/>
                  </a:moveTo>
                </a:path>
              </a:pathLst>
            </a:custGeom>
            <a:solidFill>
              <a:srgbClr val="F0AC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9151498" y="4342021"/>
              <a:ext cx="1655385" cy="1592041"/>
            </a:xfrm>
            <a:custGeom>
              <a:avLst/>
              <a:gdLst/>
              <a:ahLst/>
              <a:cxnLst/>
              <a:rect l="0" t="0" r="r" b="b"/>
              <a:pathLst>
                <a:path w="20859" h="20489">
                  <a:moveTo>
                    <a:pt x="10416" y="66"/>
                  </a:moveTo>
                  <a:cubicBezTo>
                    <a:pt x="15141" y="-615"/>
                    <a:pt x="20552" y="4092"/>
                    <a:pt x="20843" y="9718"/>
                  </a:cubicBezTo>
                  <a:cubicBezTo>
                    <a:pt x="21134" y="15343"/>
                    <a:pt x="17250" y="19890"/>
                    <a:pt x="11471" y="20437"/>
                  </a:cubicBezTo>
                  <a:cubicBezTo>
                    <a:pt x="5691" y="20985"/>
                    <a:pt x="-466" y="17117"/>
                    <a:pt x="27" y="11329"/>
                  </a:cubicBezTo>
                  <a:cubicBezTo>
                    <a:pt x="521" y="5540"/>
                    <a:pt x="5691" y="746"/>
                    <a:pt x="10416" y="66"/>
                  </a:cubicBezTo>
                  <a:close/>
                  <a:moveTo>
                    <a:pt x="10416" y="66"/>
                  </a:moveTo>
                </a:path>
              </a:pathLst>
            </a:custGeom>
            <a:solidFill>
              <a:srgbClr val="F0AC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9164166" y="4358912"/>
              <a:ext cx="1541366" cy="1549812"/>
            </a:xfrm>
            <a:custGeom>
              <a:avLst/>
              <a:gdLst/>
              <a:ahLst/>
              <a:cxnLst/>
              <a:rect l="0" t="0" r="r" b="b"/>
              <a:pathLst>
                <a:path w="20632" h="21062">
                  <a:moveTo>
                    <a:pt x="9794" y="11"/>
                  </a:moveTo>
                  <a:cubicBezTo>
                    <a:pt x="14614" y="-248"/>
                    <a:pt x="20315" y="4169"/>
                    <a:pt x="20618" y="9978"/>
                  </a:cubicBezTo>
                  <a:cubicBezTo>
                    <a:pt x="20920" y="15787"/>
                    <a:pt x="16564" y="20743"/>
                    <a:pt x="10888" y="21047"/>
                  </a:cubicBezTo>
                  <a:cubicBezTo>
                    <a:pt x="5213" y="21352"/>
                    <a:pt x="-680" y="16945"/>
                    <a:pt x="64" y="11081"/>
                  </a:cubicBezTo>
                  <a:cubicBezTo>
                    <a:pt x="808" y="5216"/>
                    <a:pt x="4973" y="270"/>
                    <a:pt x="9794" y="11"/>
                  </a:cubicBezTo>
                  <a:close/>
                  <a:moveTo>
                    <a:pt x="9794" y="11"/>
                  </a:moveTo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grpSp>
          <p:nvGrpSpPr>
            <p:cNvPr id="11" name="Group 17"/>
            <p:cNvGrpSpPr>
              <a:grpSpLocks/>
            </p:cNvGrpSpPr>
            <p:nvPr/>
          </p:nvGrpSpPr>
          <p:grpSpPr bwMode="auto">
            <a:xfrm flipH="1">
              <a:off x="8925571" y="3717029"/>
              <a:ext cx="901593" cy="2489411"/>
              <a:chOff x="0" y="0"/>
              <a:chExt cx="427" cy="1179"/>
            </a:xfrm>
          </p:grpSpPr>
          <p:sp>
            <p:nvSpPr>
              <p:cNvPr id="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373" cy="1126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21600" y="21236"/>
                    </a:moveTo>
                    <a:lnTo>
                      <a:pt x="4009" y="21600"/>
                    </a:lnTo>
                    <a:lnTo>
                      <a:pt x="0" y="364"/>
                    </a:lnTo>
                    <a:lnTo>
                      <a:pt x="17591" y="0"/>
                    </a:lnTo>
                    <a:close/>
                    <a:moveTo>
                      <a:pt x="21600" y="21236"/>
                    </a:move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1040"/>
                <a:ext cx="427" cy="139"/>
              </a:xfrm>
              <a:custGeom>
                <a:avLst/>
                <a:gdLst/>
                <a:ahLst/>
                <a:cxnLst/>
                <a:rect l="0" t="0" r="r" b="b"/>
                <a:pathLst>
                  <a:path w="21406" h="21016">
                    <a:moveTo>
                      <a:pt x="3188" y="20997"/>
                    </a:moveTo>
                    <a:lnTo>
                      <a:pt x="18592" y="18094"/>
                    </a:lnTo>
                    <a:cubicBezTo>
                      <a:pt x="20240" y="17783"/>
                      <a:pt x="21503" y="13462"/>
                      <a:pt x="21401" y="8492"/>
                    </a:cubicBezTo>
                    <a:lnTo>
                      <a:pt x="21401" y="8490"/>
                    </a:lnTo>
                    <a:cubicBezTo>
                      <a:pt x="21298" y="3520"/>
                      <a:pt x="19866" y="-291"/>
                      <a:pt x="18218" y="17"/>
                    </a:cubicBezTo>
                    <a:lnTo>
                      <a:pt x="2814" y="2923"/>
                    </a:lnTo>
                    <a:cubicBezTo>
                      <a:pt x="1167" y="3234"/>
                      <a:pt x="-97" y="7555"/>
                      <a:pt x="6" y="12525"/>
                    </a:cubicBezTo>
                    <a:lnTo>
                      <a:pt x="6" y="12527"/>
                    </a:lnTo>
                    <a:cubicBezTo>
                      <a:pt x="109" y="17498"/>
                      <a:pt x="1541" y="21309"/>
                      <a:pt x="3188" y="20997"/>
                    </a:cubicBezTo>
                    <a:close/>
                    <a:moveTo>
                      <a:pt x="3188" y="20997"/>
                    </a:move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686976" y="1977185"/>
              <a:ext cx="2170581" cy="217058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1826" y="21551"/>
                  </a:moveTo>
                  <a:cubicBezTo>
                    <a:pt x="11488" y="21583"/>
                    <a:pt x="11146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lnTo>
                    <a:pt x="21600" y="0"/>
                  </a:lnTo>
                  <a:lnTo>
                    <a:pt x="21600" y="10800"/>
                  </a:lnTo>
                  <a:lnTo>
                    <a:pt x="21600" y="21551"/>
                  </a:lnTo>
                  <a:lnTo>
                    <a:pt x="11826" y="21551"/>
                  </a:lnTo>
                  <a:close/>
                  <a:moveTo>
                    <a:pt x="11826" y="21551"/>
                  </a:move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676419" y="1975074"/>
              <a:ext cx="2130463" cy="160259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0764"/>
                  </a:moveTo>
                  <a:cubicBezTo>
                    <a:pt x="1275" y="4560"/>
                    <a:pt x="5540" y="0"/>
                    <a:pt x="10605" y="0"/>
                  </a:cubicBezTo>
                  <a:lnTo>
                    <a:pt x="21600" y="0"/>
                  </a:lnTo>
                  <a:lnTo>
                    <a:pt x="21600" y="14636"/>
                  </a:lnTo>
                  <a:lnTo>
                    <a:pt x="21600" y="21600"/>
                  </a:lnTo>
                  <a:lnTo>
                    <a:pt x="21496" y="21462"/>
                  </a:lnTo>
                  <a:lnTo>
                    <a:pt x="11650" y="21462"/>
                  </a:lnTo>
                  <a:cubicBezTo>
                    <a:pt x="11306" y="21505"/>
                    <a:pt x="10958" y="21528"/>
                    <a:pt x="10605" y="21528"/>
                  </a:cubicBezTo>
                  <a:cubicBezTo>
                    <a:pt x="5540" y="21528"/>
                    <a:pt x="1275" y="16968"/>
                    <a:pt x="0" y="10764"/>
                  </a:cubicBezTo>
                  <a:close/>
                  <a:moveTo>
                    <a:pt x="0" y="10764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399818" y="1977185"/>
              <a:ext cx="565871" cy="217058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21600"/>
                  </a:moveTo>
                  <a:cubicBezTo>
                    <a:pt x="11520" y="21600"/>
                    <a:pt x="12240" y="21527"/>
                    <a:pt x="12939" y="21386"/>
                  </a:cubicBezTo>
                  <a:cubicBezTo>
                    <a:pt x="13637" y="21245"/>
                    <a:pt x="14315" y="21035"/>
                    <a:pt x="14954" y="20769"/>
                  </a:cubicBezTo>
                  <a:cubicBezTo>
                    <a:pt x="15593" y="20503"/>
                    <a:pt x="16194" y="20180"/>
                    <a:pt x="16745" y="19816"/>
                  </a:cubicBezTo>
                  <a:cubicBezTo>
                    <a:pt x="17297" y="19453"/>
                    <a:pt x="17799" y="19049"/>
                    <a:pt x="18248" y="18621"/>
                  </a:cubicBezTo>
                  <a:cubicBezTo>
                    <a:pt x="18698" y="18192"/>
                    <a:pt x="19094" y="17741"/>
                    <a:pt x="19440" y="17280"/>
                  </a:cubicBezTo>
                  <a:cubicBezTo>
                    <a:pt x="19786" y="16819"/>
                    <a:pt x="20080" y="16349"/>
                    <a:pt x="20329" y="15882"/>
                  </a:cubicBezTo>
                  <a:cubicBezTo>
                    <a:pt x="20579" y="15415"/>
                    <a:pt x="20782" y="14951"/>
                    <a:pt x="20948" y="14497"/>
                  </a:cubicBezTo>
                  <a:cubicBezTo>
                    <a:pt x="21113" y="14043"/>
                    <a:pt x="21240" y="13599"/>
                    <a:pt x="21337" y="13171"/>
                  </a:cubicBezTo>
                  <a:cubicBezTo>
                    <a:pt x="21433" y="12742"/>
                    <a:pt x="21499" y="12329"/>
                    <a:pt x="21540" y="11934"/>
                  </a:cubicBezTo>
                  <a:cubicBezTo>
                    <a:pt x="21582" y="11538"/>
                    <a:pt x="21600" y="11160"/>
                    <a:pt x="21600" y="10800"/>
                  </a:cubicBezTo>
                  <a:cubicBezTo>
                    <a:pt x="21600" y="10440"/>
                    <a:pt x="21582" y="10062"/>
                    <a:pt x="21540" y="9666"/>
                  </a:cubicBezTo>
                  <a:cubicBezTo>
                    <a:pt x="21499" y="9271"/>
                    <a:pt x="21433" y="8858"/>
                    <a:pt x="21337" y="8429"/>
                  </a:cubicBezTo>
                  <a:cubicBezTo>
                    <a:pt x="21240" y="8001"/>
                    <a:pt x="21113" y="7557"/>
                    <a:pt x="20948" y="7103"/>
                  </a:cubicBezTo>
                  <a:cubicBezTo>
                    <a:pt x="20782" y="6649"/>
                    <a:pt x="20579" y="6185"/>
                    <a:pt x="20329" y="5718"/>
                  </a:cubicBezTo>
                  <a:cubicBezTo>
                    <a:pt x="20080" y="5251"/>
                    <a:pt x="19786" y="4781"/>
                    <a:pt x="19440" y="4320"/>
                  </a:cubicBezTo>
                  <a:cubicBezTo>
                    <a:pt x="19094" y="3859"/>
                    <a:pt x="18698" y="3408"/>
                    <a:pt x="18248" y="2979"/>
                  </a:cubicBezTo>
                  <a:cubicBezTo>
                    <a:pt x="17799" y="2551"/>
                    <a:pt x="17297" y="2147"/>
                    <a:pt x="16745" y="1784"/>
                  </a:cubicBezTo>
                  <a:cubicBezTo>
                    <a:pt x="16194" y="1420"/>
                    <a:pt x="15593" y="1097"/>
                    <a:pt x="14954" y="831"/>
                  </a:cubicBezTo>
                  <a:cubicBezTo>
                    <a:pt x="14315" y="565"/>
                    <a:pt x="13637" y="355"/>
                    <a:pt x="12939" y="214"/>
                  </a:cubicBezTo>
                  <a:cubicBezTo>
                    <a:pt x="12240" y="73"/>
                    <a:pt x="11520" y="0"/>
                    <a:pt x="10800" y="0"/>
                  </a:cubicBezTo>
                  <a:cubicBezTo>
                    <a:pt x="10080" y="0"/>
                    <a:pt x="9360" y="73"/>
                    <a:pt x="8661" y="214"/>
                  </a:cubicBezTo>
                  <a:cubicBezTo>
                    <a:pt x="7963" y="355"/>
                    <a:pt x="7285" y="565"/>
                    <a:pt x="6646" y="831"/>
                  </a:cubicBezTo>
                  <a:cubicBezTo>
                    <a:pt x="6007" y="1097"/>
                    <a:pt x="5406" y="1420"/>
                    <a:pt x="4855" y="1784"/>
                  </a:cubicBezTo>
                  <a:cubicBezTo>
                    <a:pt x="4303" y="2147"/>
                    <a:pt x="3801" y="2551"/>
                    <a:pt x="3352" y="2979"/>
                  </a:cubicBezTo>
                  <a:cubicBezTo>
                    <a:pt x="2902" y="3408"/>
                    <a:pt x="2506" y="3859"/>
                    <a:pt x="2160" y="4320"/>
                  </a:cubicBezTo>
                  <a:cubicBezTo>
                    <a:pt x="1814" y="4781"/>
                    <a:pt x="1520" y="5251"/>
                    <a:pt x="1271" y="5718"/>
                  </a:cubicBezTo>
                  <a:cubicBezTo>
                    <a:pt x="1021" y="6185"/>
                    <a:pt x="818" y="6649"/>
                    <a:pt x="652" y="7103"/>
                  </a:cubicBezTo>
                  <a:cubicBezTo>
                    <a:pt x="487" y="7557"/>
                    <a:pt x="360" y="8001"/>
                    <a:pt x="263" y="8429"/>
                  </a:cubicBezTo>
                  <a:cubicBezTo>
                    <a:pt x="167" y="8858"/>
                    <a:pt x="101" y="9271"/>
                    <a:pt x="60" y="9666"/>
                  </a:cubicBezTo>
                  <a:cubicBezTo>
                    <a:pt x="18" y="10062"/>
                    <a:pt x="0" y="10440"/>
                    <a:pt x="0" y="10800"/>
                  </a:cubicBezTo>
                  <a:cubicBezTo>
                    <a:pt x="0" y="11160"/>
                    <a:pt x="18" y="11538"/>
                    <a:pt x="60" y="11934"/>
                  </a:cubicBezTo>
                  <a:cubicBezTo>
                    <a:pt x="101" y="12329"/>
                    <a:pt x="167" y="12742"/>
                    <a:pt x="263" y="13171"/>
                  </a:cubicBezTo>
                  <a:cubicBezTo>
                    <a:pt x="360" y="13599"/>
                    <a:pt x="487" y="14043"/>
                    <a:pt x="652" y="14497"/>
                  </a:cubicBezTo>
                  <a:cubicBezTo>
                    <a:pt x="818" y="14951"/>
                    <a:pt x="1021" y="15415"/>
                    <a:pt x="1271" y="15882"/>
                  </a:cubicBezTo>
                  <a:cubicBezTo>
                    <a:pt x="1520" y="16349"/>
                    <a:pt x="1814" y="16819"/>
                    <a:pt x="2160" y="17280"/>
                  </a:cubicBezTo>
                  <a:cubicBezTo>
                    <a:pt x="2506" y="17741"/>
                    <a:pt x="2902" y="18192"/>
                    <a:pt x="3352" y="18621"/>
                  </a:cubicBezTo>
                  <a:cubicBezTo>
                    <a:pt x="3801" y="19049"/>
                    <a:pt x="4303" y="19453"/>
                    <a:pt x="4855" y="19816"/>
                  </a:cubicBezTo>
                  <a:cubicBezTo>
                    <a:pt x="5406" y="20180"/>
                    <a:pt x="6007" y="20503"/>
                    <a:pt x="6646" y="20769"/>
                  </a:cubicBezTo>
                  <a:cubicBezTo>
                    <a:pt x="7285" y="21035"/>
                    <a:pt x="7963" y="21245"/>
                    <a:pt x="8661" y="21386"/>
                  </a:cubicBezTo>
                  <a:cubicBezTo>
                    <a:pt x="9360" y="21527"/>
                    <a:pt x="10080" y="21600"/>
                    <a:pt x="10800" y="21600"/>
                  </a:cubicBezTo>
                  <a:close/>
                  <a:moveTo>
                    <a:pt x="10800" y="21600"/>
                  </a:moveTo>
                </a:path>
              </a:pathLst>
            </a:custGeom>
            <a:solidFill>
              <a:srgbClr val="D9E5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399818" y="1977185"/>
              <a:ext cx="565871" cy="161949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75" y="0"/>
                  </a:moveTo>
                  <a:cubicBezTo>
                    <a:pt x="16805" y="54"/>
                    <a:pt x="21600" y="6508"/>
                    <a:pt x="21600" y="14462"/>
                  </a:cubicBezTo>
                  <a:cubicBezTo>
                    <a:pt x="21600" y="17058"/>
                    <a:pt x="21089" y="19494"/>
                    <a:pt x="20195" y="21600"/>
                  </a:cubicBezTo>
                  <a:cubicBezTo>
                    <a:pt x="16837" y="21434"/>
                    <a:pt x="13673" y="21345"/>
                    <a:pt x="10797" y="21345"/>
                  </a:cubicBezTo>
                  <a:lnTo>
                    <a:pt x="10407" y="21208"/>
                  </a:lnTo>
                  <a:lnTo>
                    <a:pt x="1245" y="21208"/>
                  </a:lnTo>
                  <a:cubicBezTo>
                    <a:pt x="451" y="19194"/>
                    <a:pt x="0" y="16899"/>
                    <a:pt x="0" y="14462"/>
                  </a:cubicBezTo>
                  <a:cubicBezTo>
                    <a:pt x="0" y="9050"/>
                    <a:pt x="2221" y="4333"/>
                    <a:pt x="5507" y="1853"/>
                  </a:cubicBezTo>
                  <a:lnTo>
                    <a:pt x="10796" y="0"/>
                  </a:lnTo>
                  <a:lnTo>
                    <a:pt x="10875" y="0"/>
                  </a:lnTo>
                  <a:close/>
                  <a:moveTo>
                    <a:pt x="10875" y="0"/>
                  </a:moveTo>
                </a:path>
              </a:pathLst>
            </a:custGeom>
            <a:solidFill>
              <a:srgbClr val="ECF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6398154" y="2517719"/>
              <a:ext cx="557425" cy="10937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57" y="0"/>
                  </a:moveTo>
                  <a:cubicBezTo>
                    <a:pt x="12241" y="52"/>
                    <a:pt x="21600" y="4867"/>
                    <a:pt x="21600" y="10800"/>
                  </a:cubicBezTo>
                  <a:cubicBezTo>
                    <a:pt x="21600" y="16732"/>
                    <a:pt x="12241" y="21547"/>
                    <a:pt x="657" y="21600"/>
                  </a:cubicBezTo>
                  <a:cubicBezTo>
                    <a:pt x="230" y="18173"/>
                    <a:pt x="0" y="14549"/>
                    <a:pt x="0" y="10800"/>
                  </a:cubicBezTo>
                  <a:cubicBezTo>
                    <a:pt x="0" y="7051"/>
                    <a:pt x="230" y="3427"/>
                    <a:pt x="657" y="0"/>
                  </a:cubicBezTo>
                  <a:close/>
                  <a:moveTo>
                    <a:pt x="657" y="0"/>
                  </a:moveTo>
                </a:path>
              </a:pathLst>
            </a:custGeom>
            <a:solidFill>
              <a:srgbClr val="ECF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6049763" y="1098818"/>
              <a:ext cx="1024058" cy="391887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1302" y="773"/>
                  </a:moveTo>
                  <a:cubicBezTo>
                    <a:pt x="15930" y="773"/>
                    <a:pt x="19682" y="5262"/>
                    <a:pt x="19682" y="10800"/>
                  </a:cubicBezTo>
                  <a:cubicBezTo>
                    <a:pt x="19682" y="16338"/>
                    <a:pt x="15930" y="20827"/>
                    <a:pt x="11302" y="20827"/>
                  </a:cubicBezTo>
                  <a:lnTo>
                    <a:pt x="11302" y="21588"/>
                  </a:lnTo>
                  <a:cubicBezTo>
                    <a:pt x="17034" y="21326"/>
                    <a:pt x="21600" y="16597"/>
                    <a:pt x="21600" y="10800"/>
                  </a:cubicBezTo>
                  <a:cubicBezTo>
                    <a:pt x="21600" y="5004"/>
                    <a:pt x="17034" y="274"/>
                    <a:pt x="11302" y="12"/>
                  </a:cubicBezTo>
                  <a:lnTo>
                    <a:pt x="11302" y="773"/>
                  </a:lnTo>
                  <a:close/>
                  <a:moveTo>
                    <a:pt x="11302" y="20827"/>
                  </a:moveTo>
                  <a:cubicBezTo>
                    <a:pt x="6673" y="20827"/>
                    <a:pt x="2921" y="16338"/>
                    <a:pt x="2921" y="10800"/>
                  </a:cubicBezTo>
                  <a:cubicBezTo>
                    <a:pt x="2921" y="5262"/>
                    <a:pt x="6673" y="773"/>
                    <a:pt x="11302" y="773"/>
                  </a:cubicBezTo>
                  <a:lnTo>
                    <a:pt x="11302" y="12"/>
                  </a:lnTo>
                  <a:cubicBezTo>
                    <a:pt x="11135" y="4"/>
                    <a:pt x="10968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0968" y="21600"/>
                    <a:pt x="11135" y="21596"/>
                    <a:pt x="11302" y="21588"/>
                  </a:cubicBezTo>
                  <a:lnTo>
                    <a:pt x="11302" y="20827"/>
                  </a:lnTo>
                  <a:close/>
                  <a:moveTo>
                    <a:pt x="11302" y="20827"/>
                  </a:moveTo>
                </a:path>
              </a:pathLst>
            </a:custGeom>
            <a:solidFill>
              <a:srgbClr val="0087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9200061" y="4308237"/>
              <a:ext cx="1302771" cy="1034615"/>
            </a:xfrm>
            <a:custGeom>
              <a:avLst/>
              <a:gdLst/>
              <a:ahLst/>
              <a:cxnLst/>
              <a:rect l="0" t="0" r="r" b="b"/>
              <a:pathLst>
                <a:path w="19132" h="21424">
                  <a:moveTo>
                    <a:pt x="17797" y="3"/>
                  </a:moveTo>
                  <a:lnTo>
                    <a:pt x="7761" y="733"/>
                  </a:lnTo>
                  <a:cubicBezTo>
                    <a:pt x="-1200" y="7143"/>
                    <a:pt x="-1336" y="14163"/>
                    <a:pt x="2026" y="21424"/>
                  </a:cubicBezTo>
                  <a:cubicBezTo>
                    <a:pt x="6079" y="19714"/>
                    <a:pt x="8741" y="14533"/>
                    <a:pt x="9221" y="7261"/>
                  </a:cubicBezTo>
                  <a:lnTo>
                    <a:pt x="14745" y="6871"/>
                  </a:lnTo>
                  <a:cubicBezTo>
                    <a:pt x="19351" y="6546"/>
                    <a:pt x="20264" y="-176"/>
                    <a:pt x="17797" y="3"/>
                  </a:cubicBezTo>
                  <a:close/>
                  <a:moveTo>
                    <a:pt x="17797" y="3"/>
                  </a:moveTo>
                </a:path>
              </a:pathLst>
            </a:custGeom>
            <a:solidFill>
              <a:srgbClr val="F0AC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843225" y="4612288"/>
              <a:ext cx="865699" cy="335722"/>
            </a:xfrm>
            <a:custGeom>
              <a:avLst/>
              <a:gdLst/>
              <a:ahLst/>
              <a:cxnLst/>
              <a:rect l="0" t="0" r="r" b="b"/>
              <a:pathLst>
                <a:path w="19017" h="20141">
                  <a:moveTo>
                    <a:pt x="3066" y="2177"/>
                  </a:moveTo>
                  <a:lnTo>
                    <a:pt x="15532" y="23"/>
                  </a:lnTo>
                  <a:cubicBezTo>
                    <a:pt x="19890" y="-728"/>
                    <a:pt x="20308" y="17213"/>
                    <a:pt x="15950" y="17967"/>
                  </a:cubicBezTo>
                  <a:lnTo>
                    <a:pt x="3485" y="20119"/>
                  </a:lnTo>
                  <a:cubicBezTo>
                    <a:pt x="-873" y="20872"/>
                    <a:pt x="-1292" y="2931"/>
                    <a:pt x="3066" y="2177"/>
                  </a:cubicBezTo>
                  <a:close/>
                  <a:moveTo>
                    <a:pt x="3066" y="2177"/>
                  </a:moveTo>
                </a:path>
              </a:pathLst>
            </a:custGeom>
            <a:solidFill>
              <a:srgbClr val="F0AC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750320" y="4899446"/>
              <a:ext cx="924819" cy="331499"/>
            </a:xfrm>
            <a:custGeom>
              <a:avLst/>
              <a:gdLst/>
              <a:ahLst/>
              <a:cxnLst/>
              <a:rect l="0" t="0" r="r" b="b"/>
              <a:pathLst>
                <a:path w="19156" h="20432">
                  <a:moveTo>
                    <a:pt x="2903" y="1894"/>
                  </a:moveTo>
                  <a:lnTo>
                    <a:pt x="15857" y="14"/>
                  </a:lnTo>
                  <a:cubicBezTo>
                    <a:pt x="19982" y="-584"/>
                    <a:pt x="20378" y="17940"/>
                    <a:pt x="16253" y="18538"/>
                  </a:cubicBezTo>
                  <a:lnTo>
                    <a:pt x="3299" y="20418"/>
                  </a:lnTo>
                  <a:cubicBezTo>
                    <a:pt x="-826" y="21016"/>
                    <a:pt x="-1222" y="2492"/>
                    <a:pt x="2903" y="1894"/>
                  </a:cubicBezTo>
                  <a:close/>
                  <a:moveTo>
                    <a:pt x="2903" y="1894"/>
                  </a:moveTo>
                </a:path>
              </a:pathLst>
            </a:custGeom>
            <a:solidFill>
              <a:srgbClr val="F0AC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824221" y="5186605"/>
              <a:ext cx="834027" cy="320942"/>
            </a:xfrm>
            <a:custGeom>
              <a:avLst/>
              <a:gdLst/>
              <a:ahLst/>
              <a:cxnLst/>
              <a:rect l="0" t="0" r="r" b="b"/>
              <a:pathLst>
                <a:path w="18960" h="20428">
                  <a:moveTo>
                    <a:pt x="3136" y="1667"/>
                  </a:moveTo>
                  <a:lnTo>
                    <a:pt x="15396" y="14"/>
                  </a:lnTo>
                  <a:cubicBezTo>
                    <a:pt x="19852" y="-586"/>
                    <a:pt x="20279" y="18160"/>
                    <a:pt x="15823" y="18761"/>
                  </a:cubicBezTo>
                  <a:lnTo>
                    <a:pt x="3563" y="20414"/>
                  </a:lnTo>
                  <a:cubicBezTo>
                    <a:pt x="-893" y="21014"/>
                    <a:pt x="-1321" y="2267"/>
                    <a:pt x="3136" y="1667"/>
                  </a:cubicBezTo>
                  <a:close/>
                  <a:moveTo>
                    <a:pt x="3136" y="1667"/>
                  </a:moveTo>
                </a:path>
              </a:pathLst>
            </a:custGeom>
            <a:solidFill>
              <a:srgbClr val="F0AC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845336" y="5473763"/>
              <a:ext cx="694670" cy="314608"/>
            </a:xfrm>
            <a:custGeom>
              <a:avLst/>
              <a:gdLst/>
              <a:ahLst/>
              <a:cxnLst/>
              <a:rect l="0" t="0" r="r" b="b"/>
              <a:pathLst>
                <a:path w="18512" h="20380">
                  <a:moveTo>
                    <a:pt x="3669" y="1300"/>
                  </a:moveTo>
                  <a:lnTo>
                    <a:pt x="14345" y="15"/>
                  </a:lnTo>
                  <a:cubicBezTo>
                    <a:pt x="19557" y="-610"/>
                    <a:pt x="20056" y="18455"/>
                    <a:pt x="14844" y="19082"/>
                  </a:cubicBezTo>
                  <a:lnTo>
                    <a:pt x="4168" y="20365"/>
                  </a:lnTo>
                  <a:cubicBezTo>
                    <a:pt x="-1043" y="20990"/>
                    <a:pt x="-1544" y="1925"/>
                    <a:pt x="3669" y="1300"/>
                  </a:cubicBezTo>
                  <a:close/>
                  <a:moveTo>
                    <a:pt x="3669" y="1300"/>
                  </a:moveTo>
                </a:path>
              </a:pathLst>
            </a:custGeom>
            <a:solidFill>
              <a:srgbClr val="F0AC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853782" y="4629179"/>
              <a:ext cx="821358" cy="306162"/>
            </a:xfrm>
            <a:custGeom>
              <a:avLst/>
              <a:gdLst/>
              <a:ahLst/>
              <a:cxnLst/>
              <a:rect l="0" t="0" r="r" b="b"/>
              <a:pathLst>
                <a:path w="19179" h="20153">
                  <a:moveTo>
                    <a:pt x="2938" y="2342"/>
                  </a:moveTo>
                  <a:lnTo>
                    <a:pt x="15899" y="24"/>
                  </a:lnTo>
                  <a:cubicBezTo>
                    <a:pt x="20074" y="-723"/>
                    <a:pt x="20363" y="16236"/>
                    <a:pt x="16188" y="16982"/>
                  </a:cubicBezTo>
                  <a:lnTo>
                    <a:pt x="3338" y="20130"/>
                  </a:lnTo>
                  <a:cubicBezTo>
                    <a:pt x="-836" y="20877"/>
                    <a:pt x="-1237" y="3092"/>
                    <a:pt x="2938" y="2342"/>
                  </a:cubicBezTo>
                  <a:close/>
                  <a:moveTo>
                    <a:pt x="2938" y="2342"/>
                  </a:moveTo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773546" y="4916338"/>
              <a:ext cx="884702" cy="293493"/>
            </a:xfrm>
            <a:custGeom>
              <a:avLst/>
              <a:gdLst/>
              <a:ahLst/>
              <a:cxnLst/>
              <a:rect l="0" t="0" r="r" b="b"/>
              <a:pathLst>
                <a:path w="19254" h="20352">
                  <a:moveTo>
                    <a:pt x="2735" y="1590"/>
                  </a:moveTo>
                  <a:lnTo>
                    <a:pt x="16094" y="9"/>
                  </a:lnTo>
                  <a:cubicBezTo>
                    <a:pt x="19985" y="-451"/>
                    <a:pt x="20446" y="16879"/>
                    <a:pt x="16558" y="17483"/>
                  </a:cubicBezTo>
                  <a:lnTo>
                    <a:pt x="3108" y="20326"/>
                  </a:lnTo>
                  <a:cubicBezTo>
                    <a:pt x="-777" y="21149"/>
                    <a:pt x="-1154" y="2194"/>
                    <a:pt x="2735" y="1590"/>
                  </a:cubicBezTo>
                  <a:close/>
                  <a:moveTo>
                    <a:pt x="2735" y="1590"/>
                  </a:moveTo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834779" y="5220388"/>
              <a:ext cx="789686" cy="280824"/>
            </a:xfrm>
            <a:custGeom>
              <a:avLst/>
              <a:gdLst/>
              <a:ahLst/>
              <a:cxnLst/>
              <a:rect l="0" t="0" r="r" b="b"/>
              <a:pathLst>
                <a:path w="19186" h="20551">
                  <a:moveTo>
                    <a:pt x="3059" y="747"/>
                  </a:moveTo>
                  <a:lnTo>
                    <a:pt x="15886" y="3"/>
                  </a:lnTo>
                  <a:cubicBezTo>
                    <a:pt x="20237" y="-248"/>
                    <a:pt x="20308" y="17508"/>
                    <a:pt x="15963" y="18144"/>
                  </a:cubicBezTo>
                  <a:lnTo>
                    <a:pt x="3475" y="20526"/>
                  </a:lnTo>
                  <a:cubicBezTo>
                    <a:pt x="-866" y="21352"/>
                    <a:pt x="-1292" y="998"/>
                    <a:pt x="3059" y="747"/>
                  </a:cubicBezTo>
                  <a:close/>
                  <a:moveTo>
                    <a:pt x="3059" y="747"/>
                  </a:moveTo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8849559" y="5490655"/>
              <a:ext cx="656664" cy="278713"/>
            </a:xfrm>
            <a:custGeom>
              <a:avLst/>
              <a:gdLst/>
              <a:ahLst/>
              <a:cxnLst/>
              <a:rect l="0" t="0" r="r" b="b"/>
              <a:pathLst>
                <a:path w="18655" h="20542">
                  <a:moveTo>
                    <a:pt x="3572" y="718"/>
                  </a:moveTo>
                  <a:lnTo>
                    <a:pt x="14668" y="5"/>
                  </a:lnTo>
                  <a:cubicBezTo>
                    <a:pt x="19747" y="-322"/>
                    <a:pt x="20093" y="18252"/>
                    <a:pt x="15019" y="18888"/>
                  </a:cubicBezTo>
                  <a:lnTo>
                    <a:pt x="4058" y="20522"/>
                  </a:lnTo>
                  <a:cubicBezTo>
                    <a:pt x="-1012" y="21278"/>
                    <a:pt x="-1507" y="1042"/>
                    <a:pt x="3572" y="718"/>
                  </a:cubicBezTo>
                  <a:close/>
                  <a:moveTo>
                    <a:pt x="3572" y="718"/>
                  </a:moveTo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9216953" y="4325129"/>
              <a:ext cx="981829" cy="320942"/>
            </a:xfrm>
            <a:custGeom>
              <a:avLst/>
              <a:gdLst/>
              <a:ahLst/>
              <a:cxnLst/>
              <a:rect l="0" t="0" r="r" b="b"/>
              <a:pathLst>
                <a:path w="19995" h="21032">
                  <a:moveTo>
                    <a:pt x="18260" y="13"/>
                  </a:moveTo>
                  <a:lnTo>
                    <a:pt x="4643" y="2205"/>
                  </a:lnTo>
                  <a:lnTo>
                    <a:pt x="0" y="21032"/>
                  </a:lnTo>
                  <a:lnTo>
                    <a:pt x="13867" y="19774"/>
                  </a:lnTo>
                  <a:cubicBezTo>
                    <a:pt x="20107" y="19210"/>
                    <a:pt x="21600" y="-568"/>
                    <a:pt x="18260" y="13"/>
                  </a:cubicBezTo>
                  <a:close/>
                  <a:moveTo>
                    <a:pt x="18260" y="13"/>
                  </a:moveTo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9810273" y="4358912"/>
              <a:ext cx="895259" cy="1030393"/>
            </a:xfrm>
            <a:custGeom>
              <a:avLst/>
              <a:gdLst/>
              <a:ahLst/>
              <a:cxnLst/>
              <a:rect l="0" t="0" r="r" b="b"/>
              <a:pathLst>
                <a:path w="19839" h="20094">
                  <a:moveTo>
                    <a:pt x="0" y="15916"/>
                  </a:moveTo>
                  <a:cubicBezTo>
                    <a:pt x="1161" y="8551"/>
                    <a:pt x="8127" y="1302"/>
                    <a:pt x="16095" y="37"/>
                  </a:cubicBezTo>
                  <a:cubicBezTo>
                    <a:pt x="19200" y="-456"/>
                    <a:pt x="21600" y="4101"/>
                    <a:pt x="18135" y="5580"/>
                  </a:cubicBezTo>
                  <a:cubicBezTo>
                    <a:pt x="16764" y="13432"/>
                    <a:pt x="11003" y="17841"/>
                    <a:pt x="7407" y="19127"/>
                  </a:cubicBezTo>
                  <a:cubicBezTo>
                    <a:pt x="7489" y="20496"/>
                    <a:pt x="1836" y="21144"/>
                    <a:pt x="0" y="15916"/>
                  </a:cubicBezTo>
                  <a:close/>
                  <a:moveTo>
                    <a:pt x="0" y="15916"/>
                  </a:moveTo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11246066" y="4527829"/>
              <a:ext cx="641884" cy="1467465"/>
            </a:xfrm>
            <a:custGeom>
              <a:avLst/>
              <a:gdLst/>
              <a:ahLst/>
              <a:cxnLst/>
              <a:rect l="0" t="0" r="r" b="b"/>
              <a:pathLst>
                <a:path w="20537" h="21600">
                  <a:moveTo>
                    <a:pt x="19189" y="21600"/>
                  </a:moveTo>
                  <a:cubicBezTo>
                    <a:pt x="21600" y="11096"/>
                    <a:pt x="20427" y="3452"/>
                    <a:pt x="18408" y="0"/>
                  </a:cubicBezTo>
                  <a:lnTo>
                    <a:pt x="0" y="12779"/>
                  </a:lnTo>
                  <a:lnTo>
                    <a:pt x="19189" y="21600"/>
                  </a:lnTo>
                  <a:close/>
                  <a:moveTo>
                    <a:pt x="19189" y="21600"/>
                  </a:moveTo>
                </a:path>
              </a:pathLst>
            </a:custGeom>
            <a:solidFill>
              <a:srgbClr val="193F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10999025" y="4646071"/>
              <a:ext cx="1192975" cy="124365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55"/>
                  </a:moveTo>
                  <a:lnTo>
                    <a:pt x="21322" y="0"/>
                  </a:lnTo>
                  <a:cubicBezTo>
                    <a:pt x="17363" y="8893"/>
                    <a:pt x="18172" y="15692"/>
                    <a:pt x="21600" y="21342"/>
                  </a:cubicBezTo>
                  <a:lnTo>
                    <a:pt x="0" y="21600"/>
                  </a:lnTo>
                  <a:lnTo>
                    <a:pt x="0" y="255"/>
                  </a:lnTo>
                  <a:close/>
                  <a:moveTo>
                    <a:pt x="0" y="255"/>
                  </a:moveTo>
                </a:path>
              </a:pathLst>
            </a:custGeom>
            <a:solidFill>
              <a:srgbClr val="ECF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11288295" y="4491934"/>
              <a:ext cx="903705" cy="147591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1"/>
                  </a:moveTo>
                  <a:lnTo>
                    <a:pt x="21164" y="0"/>
                  </a:lnTo>
                  <a:cubicBezTo>
                    <a:pt x="16440" y="7024"/>
                    <a:pt x="15701" y="14147"/>
                    <a:pt x="21600" y="21435"/>
                  </a:cubicBezTo>
                  <a:lnTo>
                    <a:pt x="0" y="21600"/>
                  </a:lnTo>
                  <a:lnTo>
                    <a:pt x="0" y="161"/>
                  </a:lnTo>
                  <a:close/>
                  <a:moveTo>
                    <a:pt x="0" y="161"/>
                  </a:moveTo>
                </a:path>
              </a:pathLst>
            </a:custGeom>
            <a:solidFill>
              <a:srgbClr val="285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grpSp>
          <p:nvGrpSpPr>
            <p:cNvPr id="32" name="Group 40"/>
            <p:cNvGrpSpPr>
              <a:grpSpLocks/>
            </p:cNvGrpSpPr>
            <p:nvPr/>
          </p:nvGrpSpPr>
          <p:grpSpPr bwMode="auto">
            <a:xfrm flipH="1">
              <a:off x="11005360" y="5676464"/>
              <a:ext cx="1186640" cy="335722"/>
              <a:chOff x="0" y="0"/>
              <a:chExt cx="562" cy="159"/>
            </a:xfrm>
          </p:grpSpPr>
          <p:sp>
            <p:nvSpPr>
              <p:cNvPr id="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40"/>
                <a:ext cx="428" cy="119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19241" y="0"/>
                    </a:moveTo>
                    <a:cubicBezTo>
                      <a:pt x="19860" y="6855"/>
                      <a:pt x="20642" y="13735"/>
                      <a:pt x="21600" y="20638"/>
                    </a:cubicBezTo>
                    <a:lnTo>
                      <a:pt x="0" y="21600"/>
                    </a:lnTo>
                    <a:lnTo>
                      <a:pt x="0" y="0"/>
                    </a:lnTo>
                    <a:lnTo>
                      <a:pt x="19241" y="0"/>
                    </a:lnTo>
                    <a:close/>
                    <a:moveTo>
                      <a:pt x="19241" y="0"/>
                    </a:moveTo>
                  </a:path>
                </a:pathLst>
              </a:custGeom>
              <a:solidFill>
                <a:srgbClr val="1B46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8" y="0"/>
                <a:ext cx="194" cy="98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16598" y="0"/>
                    </a:lnTo>
                    <a:cubicBezTo>
                      <a:pt x="17931" y="7356"/>
                      <a:pt x="19614" y="14395"/>
                      <a:pt x="21600" y="21160"/>
                    </a:cubicBezTo>
                    <a:lnTo>
                      <a:pt x="3718" y="21600"/>
                    </a:lnTo>
                    <a:cubicBezTo>
                      <a:pt x="2209" y="14378"/>
                      <a:pt x="975" y="7182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9411207" y="4696746"/>
              <a:ext cx="247041" cy="211146"/>
            </a:xfrm>
            <a:custGeom>
              <a:avLst/>
              <a:gdLst/>
              <a:ahLst/>
              <a:cxnLst/>
              <a:rect l="0" t="0" r="r" b="b"/>
              <a:pathLst>
                <a:path w="15270" h="19874">
                  <a:moveTo>
                    <a:pt x="4875" y="68"/>
                  </a:moveTo>
                  <a:cubicBezTo>
                    <a:pt x="17869" y="-1305"/>
                    <a:pt x="19158" y="18826"/>
                    <a:pt x="6034" y="19868"/>
                  </a:cubicBezTo>
                  <a:cubicBezTo>
                    <a:pt x="-1085" y="20295"/>
                    <a:pt x="-2442" y="510"/>
                    <a:pt x="4875" y="68"/>
                  </a:cubicBezTo>
                  <a:close/>
                  <a:moveTo>
                    <a:pt x="4875" y="68"/>
                  </a:moveTo>
                </a:path>
              </a:pathLst>
            </a:custGeom>
            <a:solidFill>
              <a:srgbClr val="FFF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9394316" y="4983905"/>
              <a:ext cx="247041" cy="211146"/>
            </a:xfrm>
            <a:custGeom>
              <a:avLst/>
              <a:gdLst/>
              <a:ahLst/>
              <a:cxnLst/>
              <a:rect l="0" t="0" r="r" b="b"/>
              <a:pathLst>
                <a:path w="15270" h="19874">
                  <a:moveTo>
                    <a:pt x="4875" y="66"/>
                  </a:moveTo>
                  <a:cubicBezTo>
                    <a:pt x="17868" y="-1303"/>
                    <a:pt x="19158" y="18828"/>
                    <a:pt x="6034" y="19867"/>
                  </a:cubicBezTo>
                  <a:cubicBezTo>
                    <a:pt x="-1085" y="20297"/>
                    <a:pt x="-2442" y="512"/>
                    <a:pt x="4875" y="66"/>
                  </a:cubicBezTo>
                  <a:close/>
                  <a:moveTo>
                    <a:pt x="4875" y="66"/>
                  </a:moveTo>
                </a:path>
              </a:pathLst>
            </a:custGeom>
            <a:solidFill>
              <a:srgbClr val="FFF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9360532" y="5271063"/>
              <a:ext cx="247041" cy="211146"/>
            </a:xfrm>
            <a:custGeom>
              <a:avLst/>
              <a:gdLst/>
              <a:ahLst/>
              <a:cxnLst/>
              <a:rect l="0" t="0" r="r" b="b"/>
              <a:pathLst>
                <a:path w="15270" h="19877">
                  <a:moveTo>
                    <a:pt x="4875" y="67"/>
                  </a:moveTo>
                  <a:cubicBezTo>
                    <a:pt x="17868" y="-1303"/>
                    <a:pt x="19158" y="18833"/>
                    <a:pt x="6034" y="19870"/>
                  </a:cubicBezTo>
                  <a:cubicBezTo>
                    <a:pt x="-1085" y="20297"/>
                    <a:pt x="-2442" y="510"/>
                    <a:pt x="4875" y="67"/>
                  </a:cubicBezTo>
                  <a:close/>
                  <a:moveTo>
                    <a:pt x="4875" y="67"/>
                  </a:moveTo>
                </a:path>
              </a:pathLst>
            </a:custGeom>
            <a:solidFill>
              <a:srgbClr val="FFF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9259182" y="5541330"/>
              <a:ext cx="247041" cy="211146"/>
            </a:xfrm>
            <a:custGeom>
              <a:avLst/>
              <a:gdLst/>
              <a:ahLst/>
              <a:cxnLst/>
              <a:rect l="0" t="0" r="r" b="b"/>
              <a:pathLst>
                <a:path w="15270" h="19877">
                  <a:moveTo>
                    <a:pt x="4875" y="67"/>
                  </a:moveTo>
                  <a:cubicBezTo>
                    <a:pt x="17868" y="-1303"/>
                    <a:pt x="19157" y="18831"/>
                    <a:pt x="6034" y="19870"/>
                  </a:cubicBezTo>
                  <a:cubicBezTo>
                    <a:pt x="-1084" y="20297"/>
                    <a:pt x="-2443" y="513"/>
                    <a:pt x="4875" y="67"/>
                  </a:cubicBezTo>
                  <a:close/>
                  <a:moveTo>
                    <a:pt x="4875" y="67"/>
                  </a:moveTo>
                </a:path>
              </a:pathLst>
            </a:custGeom>
            <a:solidFill>
              <a:srgbClr val="FFF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</a:endParaRPr>
            </a:p>
          </p:txBody>
        </p:sp>
      </p:grpSp>
      <p:sp>
        <p:nvSpPr>
          <p:cNvPr id="41" name="出自【趣你的PPT】(微信:qunideppt)：最优质的PPT资源库"/>
          <p:cNvSpPr txBox="1"/>
          <p:nvPr/>
        </p:nvSpPr>
        <p:spPr>
          <a:xfrm>
            <a:off x="2070743" y="1568099"/>
            <a:ext cx="2064813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12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</a:t>
            </a:r>
            <a:endParaRPr lang="en-US" altLang="zh-CN" sz="1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070743" y="2220029"/>
            <a:ext cx="2064813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12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</a:t>
            </a:r>
            <a:endParaRPr lang="en-US" altLang="zh-CN" sz="12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070743" y="2871960"/>
            <a:ext cx="2064813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12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</a:t>
            </a:r>
            <a:endParaRPr lang="en-US" altLang="zh-CN" sz="12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2070743" y="3508562"/>
            <a:ext cx="2064813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12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</a:t>
            </a:r>
            <a:endParaRPr lang="en-US" altLang="zh-CN" sz="12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1468809" y="2100266"/>
            <a:ext cx="47320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50" dirty="0">
                <a:solidFill>
                  <a:schemeClr val="accent1"/>
                </a:solidFill>
                <a:latin typeface="Socialico" charset="0"/>
              </a:rPr>
              <a:t>2</a:t>
            </a:r>
            <a:endParaRPr lang="en-US" sz="4050" dirty="0">
              <a:solidFill>
                <a:schemeClr val="accent1"/>
              </a:solidFill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1468809" y="1460001"/>
            <a:ext cx="47320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50" dirty="0">
                <a:solidFill>
                  <a:schemeClr val="accent1"/>
                </a:solidFill>
                <a:latin typeface="Socialico" charset="0"/>
                <a:ea typeface="Socialico" charset="0"/>
                <a:cs typeface="Socialico" charset="0"/>
              </a:rPr>
              <a:t>1</a:t>
            </a:r>
            <a:endParaRPr lang="en-US" sz="4050" dirty="0">
              <a:solidFill>
                <a:schemeClr val="accent1"/>
              </a:solidFill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1468809" y="2769701"/>
            <a:ext cx="47320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50" dirty="0">
                <a:solidFill>
                  <a:schemeClr val="accent1"/>
                </a:solidFill>
                <a:latin typeface="Socialico" charset="0"/>
              </a:rPr>
              <a:t>3</a:t>
            </a:r>
            <a:endParaRPr lang="en-US" sz="4050" dirty="0">
              <a:solidFill>
                <a:schemeClr val="accent1"/>
              </a:solidFill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1468809" y="3372497"/>
            <a:ext cx="47320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50" dirty="0">
                <a:solidFill>
                  <a:schemeClr val="accent1"/>
                </a:solidFill>
                <a:latin typeface="Socialico" charset="0"/>
              </a:rPr>
              <a:t>4</a:t>
            </a:r>
            <a:endParaRPr lang="en-US" sz="4050" dirty="0">
              <a:solidFill>
                <a:schemeClr val="accent1"/>
              </a:solidFill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2070743" y="1779388"/>
            <a:ext cx="2064813" cy="463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2070743" y="2428270"/>
            <a:ext cx="2064813" cy="463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2070743" y="3090764"/>
            <a:ext cx="206481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2070743" y="3724922"/>
            <a:ext cx="2064813" cy="463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4" name="Group 53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55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6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57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122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248032" y="0"/>
            <a:ext cx="6647938" cy="4746492"/>
            <a:chOff x="1678454" y="0"/>
            <a:chExt cx="8863917" cy="6328656"/>
          </a:xfrm>
        </p:grpSpPr>
        <p:sp>
          <p:nvSpPr>
            <p:cNvPr id="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39221" y="0"/>
              <a:ext cx="148759" cy="2300988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13" dirty="0">
                <a:solidFill>
                  <a:prstClr val="black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62749" y="1"/>
              <a:ext cx="135631" cy="2300987"/>
            </a:xfrm>
            <a:prstGeom prst="rect">
              <a:avLst/>
            </a:pr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9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Roboto condensed"/>
                <a:cs typeface="Roboto condensed"/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77524" y="1"/>
              <a:ext cx="145841" cy="2300987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13" dirty="0">
                <a:solidFill>
                  <a:prstClr val="black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340207" y="0"/>
              <a:ext cx="148757" cy="2300988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13" dirty="0">
                <a:solidFill>
                  <a:prstClr val="black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03346" y="1"/>
              <a:ext cx="148755" cy="2300987"/>
            </a:xfrm>
            <a:prstGeom prst="rect">
              <a:avLst/>
            </a:pr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9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Roboto condensed"/>
                <a:cs typeface="Roboto condensed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02360" y="1"/>
              <a:ext cx="153132" cy="2300987"/>
            </a:xfrm>
            <a:prstGeom prst="rect">
              <a:avLst/>
            </a:pr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9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Roboto condensed"/>
                <a:cs typeface="Roboto condensed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87583" y="1"/>
              <a:ext cx="135631" cy="2300988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13" dirty="0">
                <a:solidFill>
                  <a:prstClr val="black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959682" y="1"/>
              <a:ext cx="148755" cy="2300987"/>
            </a:xfrm>
            <a:prstGeom prst="rect">
              <a:avLst/>
            </a:pr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9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Roboto condensed"/>
                <a:cs typeface="Roboto condensed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96997" y="1"/>
              <a:ext cx="154795" cy="2300987"/>
            </a:xfrm>
            <a:prstGeom prst="rect">
              <a:avLst/>
            </a:pr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9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Roboto condensed"/>
                <a:cs typeface="Roboto condensed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322820" y="1"/>
              <a:ext cx="148755" cy="2300987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13" dirty="0">
                <a:solidFill>
                  <a:prstClr val="black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5421" y="2300988"/>
              <a:ext cx="1216293" cy="811601"/>
            </a:xfrm>
            <a:custGeom>
              <a:avLst/>
              <a:gdLst>
                <a:gd name="T0" fmla="*/ 0 w 117"/>
                <a:gd name="T1" fmla="*/ 113 h 113"/>
                <a:gd name="T2" fmla="*/ 0 w 117"/>
                <a:gd name="T3" fmla="*/ 113 h 113"/>
                <a:gd name="T4" fmla="*/ 66 w 117"/>
                <a:gd name="T5" fmla="*/ 113 h 113"/>
                <a:gd name="T6" fmla="*/ 117 w 117"/>
                <a:gd name="T7" fmla="*/ 0 h 113"/>
                <a:gd name="T8" fmla="*/ 102 w 117"/>
                <a:gd name="T9" fmla="*/ 0 h 113"/>
                <a:gd name="T10" fmla="*/ 0 w 117"/>
                <a:gd name="T11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7" h="113">
                  <a:moveTo>
                    <a:pt x="0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02" y="0"/>
                    <a:pt x="102" y="0"/>
                    <a:pt x="102" y="0"/>
                  </a:cubicBezTo>
                  <a:lnTo>
                    <a:pt x="0" y="113"/>
                  </a:lnTo>
                  <a:close/>
                </a:path>
              </a:pathLst>
            </a:cu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9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Roboto condensed"/>
                <a:cs typeface="Roboto condensed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85390" y="2300988"/>
              <a:ext cx="1750060" cy="811601"/>
            </a:xfrm>
            <a:custGeom>
              <a:avLst/>
              <a:gdLst>
                <a:gd name="T0" fmla="*/ 1 w 169"/>
                <a:gd name="T1" fmla="*/ 112 h 113"/>
                <a:gd name="T2" fmla="*/ 0 w 169"/>
                <a:gd name="T3" fmla="*/ 113 h 113"/>
                <a:gd name="T4" fmla="*/ 67 w 169"/>
                <a:gd name="T5" fmla="*/ 113 h 113"/>
                <a:gd name="T6" fmla="*/ 67 w 169"/>
                <a:gd name="T7" fmla="*/ 113 h 113"/>
                <a:gd name="T8" fmla="*/ 169 w 169"/>
                <a:gd name="T9" fmla="*/ 0 h 113"/>
                <a:gd name="T10" fmla="*/ 154 w 169"/>
                <a:gd name="T11" fmla="*/ 0 h 113"/>
                <a:gd name="T12" fmla="*/ 1 w 169"/>
                <a:gd name="T13" fmla="*/ 11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13">
                  <a:moveTo>
                    <a:pt x="1" y="112"/>
                  </a:moveTo>
                  <a:cubicBezTo>
                    <a:pt x="1" y="112"/>
                    <a:pt x="1" y="113"/>
                    <a:pt x="0" y="113"/>
                  </a:cubicBezTo>
                  <a:cubicBezTo>
                    <a:pt x="67" y="113"/>
                    <a:pt x="67" y="113"/>
                    <a:pt x="67" y="113"/>
                  </a:cubicBezTo>
                  <a:cubicBezTo>
                    <a:pt x="67" y="113"/>
                    <a:pt x="67" y="113"/>
                    <a:pt x="67" y="113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54" y="0"/>
                    <a:pt x="154" y="0"/>
                    <a:pt x="154" y="0"/>
                  </a:cubicBezTo>
                  <a:lnTo>
                    <a:pt x="1" y="112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13" dirty="0">
                <a:solidFill>
                  <a:prstClr val="black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78454" y="2300988"/>
              <a:ext cx="2813224" cy="811601"/>
            </a:xfrm>
            <a:custGeom>
              <a:avLst/>
              <a:gdLst>
                <a:gd name="T0" fmla="*/ 0 w 271"/>
                <a:gd name="T1" fmla="*/ 113 h 113"/>
                <a:gd name="T2" fmla="*/ 66 w 271"/>
                <a:gd name="T3" fmla="*/ 113 h 113"/>
                <a:gd name="T4" fmla="*/ 67 w 271"/>
                <a:gd name="T5" fmla="*/ 113 h 113"/>
                <a:gd name="T6" fmla="*/ 271 w 271"/>
                <a:gd name="T7" fmla="*/ 0 h 113"/>
                <a:gd name="T8" fmla="*/ 256 w 271"/>
                <a:gd name="T9" fmla="*/ 0 h 113"/>
                <a:gd name="T10" fmla="*/ 0 w 271"/>
                <a:gd name="T11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1" h="113">
                  <a:moveTo>
                    <a:pt x="0" y="113"/>
                  </a:moveTo>
                  <a:cubicBezTo>
                    <a:pt x="66" y="113"/>
                    <a:pt x="66" y="113"/>
                    <a:pt x="66" y="113"/>
                  </a:cubicBezTo>
                  <a:cubicBezTo>
                    <a:pt x="66" y="113"/>
                    <a:pt x="66" y="113"/>
                    <a:pt x="67" y="113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256" y="0"/>
                    <a:pt x="256" y="0"/>
                    <a:pt x="256" y="0"/>
                  </a:cubicBezTo>
                  <a:lnTo>
                    <a:pt x="0" y="113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13" dirty="0">
                <a:solidFill>
                  <a:prstClr val="black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84108" y="2300988"/>
              <a:ext cx="2279454" cy="811601"/>
            </a:xfrm>
            <a:custGeom>
              <a:avLst/>
              <a:gdLst>
                <a:gd name="T0" fmla="*/ 1 w 220"/>
                <a:gd name="T1" fmla="*/ 113 h 113"/>
                <a:gd name="T2" fmla="*/ 0 w 220"/>
                <a:gd name="T3" fmla="*/ 113 h 113"/>
                <a:gd name="T4" fmla="*/ 66 w 220"/>
                <a:gd name="T5" fmla="*/ 113 h 113"/>
                <a:gd name="T6" fmla="*/ 67 w 220"/>
                <a:gd name="T7" fmla="*/ 112 h 113"/>
                <a:gd name="T8" fmla="*/ 220 w 220"/>
                <a:gd name="T9" fmla="*/ 0 h 113"/>
                <a:gd name="T10" fmla="*/ 205 w 220"/>
                <a:gd name="T11" fmla="*/ 0 h 113"/>
                <a:gd name="T12" fmla="*/ 1 w 220"/>
                <a:gd name="T13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0" h="113">
                  <a:moveTo>
                    <a:pt x="1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3"/>
                    <a:pt x="67" y="112"/>
                    <a:pt x="67" y="112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05" y="0"/>
                    <a:pt x="205" y="0"/>
                    <a:pt x="205" y="0"/>
                  </a:cubicBezTo>
                  <a:lnTo>
                    <a:pt x="1" y="113"/>
                  </a:lnTo>
                  <a:close/>
                </a:path>
              </a:pathLst>
            </a:cu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9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Roboto condensed"/>
                <a:cs typeface="Roboto condensed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02359" y="2300988"/>
              <a:ext cx="682523" cy="811601"/>
            </a:xfrm>
            <a:custGeom>
              <a:avLst/>
              <a:gdLst>
                <a:gd name="T0" fmla="*/ 0 w 156"/>
                <a:gd name="T1" fmla="*/ 269 h 269"/>
                <a:gd name="T2" fmla="*/ 156 w 156"/>
                <a:gd name="T3" fmla="*/ 269 h 269"/>
                <a:gd name="T4" fmla="*/ 35 w 156"/>
                <a:gd name="T5" fmla="*/ 0 h 269"/>
                <a:gd name="T6" fmla="*/ 0 w 156"/>
                <a:gd name="T7" fmla="*/ 0 h 269"/>
                <a:gd name="T8" fmla="*/ 0 w 156"/>
                <a:gd name="T9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269">
                  <a:moveTo>
                    <a:pt x="0" y="269"/>
                  </a:moveTo>
                  <a:lnTo>
                    <a:pt x="156" y="269"/>
                  </a:lnTo>
                  <a:lnTo>
                    <a:pt x="35" y="0"/>
                  </a:lnTo>
                  <a:lnTo>
                    <a:pt x="0" y="0"/>
                  </a:lnTo>
                  <a:lnTo>
                    <a:pt x="0" y="269"/>
                  </a:lnTo>
                  <a:close/>
                </a:path>
              </a:pathLst>
            </a:cu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9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Roboto condensed"/>
                <a:cs typeface="Roboto condensed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74246" y="2300988"/>
              <a:ext cx="1216293" cy="811601"/>
            </a:xfrm>
            <a:custGeom>
              <a:avLst/>
              <a:gdLst>
                <a:gd name="T0" fmla="*/ 51 w 117"/>
                <a:gd name="T1" fmla="*/ 113 h 113"/>
                <a:gd name="T2" fmla="*/ 117 w 117"/>
                <a:gd name="T3" fmla="*/ 113 h 113"/>
                <a:gd name="T4" fmla="*/ 117 w 117"/>
                <a:gd name="T5" fmla="*/ 113 h 113"/>
                <a:gd name="T6" fmla="*/ 15 w 117"/>
                <a:gd name="T7" fmla="*/ 0 h 113"/>
                <a:gd name="T8" fmla="*/ 0 w 117"/>
                <a:gd name="T9" fmla="*/ 0 h 113"/>
                <a:gd name="T10" fmla="*/ 51 w 117"/>
                <a:gd name="T11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7" h="113">
                  <a:moveTo>
                    <a:pt x="51" y="113"/>
                  </a:moveTo>
                  <a:cubicBezTo>
                    <a:pt x="117" y="113"/>
                    <a:pt x="117" y="113"/>
                    <a:pt x="117" y="113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1" y="113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13" dirty="0">
                <a:solidFill>
                  <a:prstClr val="black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50509" y="2300988"/>
              <a:ext cx="1750060" cy="811601"/>
            </a:xfrm>
            <a:custGeom>
              <a:avLst/>
              <a:gdLst>
                <a:gd name="T0" fmla="*/ 102 w 169"/>
                <a:gd name="T1" fmla="*/ 113 h 113"/>
                <a:gd name="T2" fmla="*/ 102 w 169"/>
                <a:gd name="T3" fmla="*/ 113 h 113"/>
                <a:gd name="T4" fmla="*/ 169 w 169"/>
                <a:gd name="T5" fmla="*/ 113 h 113"/>
                <a:gd name="T6" fmla="*/ 168 w 169"/>
                <a:gd name="T7" fmla="*/ 112 h 113"/>
                <a:gd name="T8" fmla="*/ 15 w 169"/>
                <a:gd name="T9" fmla="*/ 0 h 113"/>
                <a:gd name="T10" fmla="*/ 0 w 169"/>
                <a:gd name="T11" fmla="*/ 0 h 113"/>
                <a:gd name="T12" fmla="*/ 102 w 169"/>
                <a:gd name="T13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13">
                  <a:moveTo>
                    <a:pt x="102" y="113"/>
                  </a:moveTo>
                  <a:cubicBezTo>
                    <a:pt x="102" y="113"/>
                    <a:pt x="102" y="113"/>
                    <a:pt x="102" y="113"/>
                  </a:cubicBezTo>
                  <a:cubicBezTo>
                    <a:pt x="169" y="113"/>
                    <a:pt x="169" y="113"/>
                    <a:pt x="169" y="113"/>
                  </a:cubicBezTo>
                  <a:cubicBezTo>
                    <a:pt x="168" y="113"/>
                    <a:pt x="168" y="112"/>
                    <a:pt x="168" y="112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02" y="113"/>
                  </a:lnTo>
                  <a:close/>
                </a:path>
              </a:pathLst>
            </a:cu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9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Roboto condensed"/>
                <a:cs typeface="Roboto condensed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94285" y="2300988"/>
              <a:ext cx="2813224" cy="811601"/>
            </a:xfrm>
            <a:custGeom>
              <a:avLst/>
              <a:gdLst>
                <a:gd name="T0" fmla="*/ 15 w 271"/>
                <a:gd name="T1" fmla="*/ 0 h 113"/>
                <a:gd name="T2" fmla="*/ 0 w 271"/>
                <a:gd name="T3" fmla="*/ 0 h 113"/>
                <a:gd name="T4" fmla="*/ 204 w 271"/>
                <a:gd name="T5" fmla="*/ 113 h 113"/>
                <a:gd name="T6" fmla="*/ 205 w 271"/>
                <a:gd name="T7" fmla="*/ 113 h 113"/>
                <a:gd name="T8" fmla="*/ 271 w 271"/>
                <a:gd name="T9" fmla="*/ 113 h 113"/>
                <a:gd name="T10" fmla="*/ 15 w 271"/>
                <a:gd name="T11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1" h="113">
                  <a:moveTo>
                    <a:pt x="1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04" y="113"/>
                    <a:pt x="204" y="113"/>
                    <a:pt x="204" y="113"/>
                  </a:cubicBezTo>
                  <a:cubicBezTo>
                    <a:pt x="205" y="113"/>
                    <a:pt x="205" y="113"/>
                    <a:pt x="205" y="113"/>
                  </a:cubicBezTo>
                  <a:cubicBezTo>
                    <a:pt x="271" y="113"/>
                    <a:pt x="271" y="113"/>
                    <a:pt x="271" y="113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9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Roboto condensed"/>
                <a:cs typeface="Roboto condensed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22399" y="2300988"/>
              <a:ext cx="2279454" cy="811601"/>
            </a:xfrm>
            <a:custGeom>
              <a:avLst/>
              <a:gdLst>
                <a:gd name="T0" fmla="*/ 153 w 220"/>
                <a:gd name="T1" fmla="*/ 112 h 113"/>
                <a:gd name="T2" fmla="*/ 154 w 220"/>
                <a:gd name="T3" fmla="*/ 113 h 113"/>
                <a:gd name="T4" fmla="*/ 220 w 220"/>
                <a:gd name="T5" fmla="*/ 113 h 113"/>
                <a:gd name="T6" fmla="*/ 219 w 220"/>
                <a:gd name="T7" fmla="*/ 113 h 113"/>
                <a:gd name="T8" fmla="*/ 15 w 220"/>
                <a:gd name="T9" fmla="*/ 0 h 113"/>
                <a:gd name="T10" fmla="*/ 0 w 220"/>
                <a:gd name="T11" fmla="*/ 0 h 113"/>
                <a:gd name="T12" fmla="*/ 153 w 220"/>
                <a:gd name="T13" fmla="*/ 11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0" h="113">
                  <a:moveTo>
                    <a:pt x="153" y="112"/>
                  </a:moveTo>
                  <a:cubicBezTo>
                    <a:pt x="153" y="112"/>
                    <a:pt x="153" y="113"/>
                    <a:pt x="154" y="113"/>
                  </a:cubicBezTo>
                  <a:cubicBezTo>
                    <a:pt x="220" y="113"/>
                    <a:pt x="220" y="113"/>
                    <a:pt x="220" y="113"/>
                  </a:cubicBezTo>
                  <a:cubicBezTo>
                    <a:pt x="220" y="113"/>
                    <a:pt x="220" y="113"/>
                    <a:pt x="219" y="113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3" y="112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13" dirty="0">
                <a:solidFill>
                  <a:prstClr val="black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01079" y="2300988"/>
              <a:ext cx="682523" cy="811601"/>
            </a:xfrm>
            <a:custGeom>
              <a:avLst/>
              <a:gdLst>
                <a:gd name="T0" fmla="*/ 0 w 156"/>
                <a:gd name="T1" fmla="*/ 269 h 269"/>
                <a:gd name="T2" fmla="*/ 156 w 156"/>
                <a:gd name="T3" fmla="*/ 269 h 269"/>
                <a:gd name="T4" fmla="*/ 156 w 156"/>
                <a:gd name="T5" fmla="*/ 0 h 269"/>
                <a:gd name="T6" fmla="*/ 121 w 156"/>
                <a:gd name="T7" fmla="*/ 0 h 269"/>
                <a:gd name="T8" fmla="*/ 0 w 156"/>
                <a:gd name="T9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269">
                  <a:moveTo>
                    <a:pt x="0" y="269"/>
                  </a:moveTo>
                  <a:lnTo>
                    <a:pt x="156" y="269"/>
                  </a:lnTo>
                  <a:lnTo>
                    <a:pt x="156" y="0"/>
                  </a:lnTo>
                  <a:lnTo>
                    <a:pt x="121" y="0"/>
                  </a:lnTo>
                  <a:lnTo>
                    <a:pt x="0" y="269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013" dirty="0">
                <a:solidFill>
                  <a:prstClr val="black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>
            <a:xfrm rot="10800000" flipH="1">
              <a:off x="1683059" y="3112588"/>
              <a:ext cx="717525" cy="719968"/>
            </a:xfrm>
            <a:prstGeom prst="round1Rect">
              <a:avLst>
                <a:gd name="adj" fmla="val 20000"/>
              </a:avLst>
            </a:pr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5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>
            <a:xfrm rot="10800000" flipH="1">
              <a:off x="2603290" y="3110259"/>
              <a:ext cx="669820" cy="1508803"/>
            </a:xfrm>
            <a:prstGeom prst="round1Rect">
              <a:avLst>
                <a:gd name="adj" fmla="val 20000"/>
              </a:avLst>
            </a:pr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>
            <a:xfrm rot="10800000" flipH="1">
              <a:off x="3489996" y="3112587"/>
              <a:ext cx="698406" cy="826399"/>
            </a:xfrm>
            <a:prstGeom prst="round1Rect">
              <a:avLst>
                <a:gd name="adj" fmla="val 20000"/>
              </a:avLst>
            </a:pr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5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>
            <a:xfrm rot="10800000" flipH="1">
              <a:off x="4403077" y="3110259"/>
              <a:ext cx="685722" cy="1151949"/>
            </a:xfrm>
            <a:prstGeom prst="round1Rect">
              <a:avLst>
                <a:gd name="adj" fmla="val 20000"/>
              </a:avLst>
            </a:pr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>
            <a:xfrm rot="10800000" flipH="1">
              <a:off x="5295820" y="3111298"/>
              <a:ext cx="685721" cy="936615"/>
            </a:xfrm>
            <a:prstGeom prst="round1Rect">
              <a:avLst>
                <a:gd name="adj" fmla="val 20000"/>
              </a:avLst>
            </a:pr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5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>
            <a:xfrm rot="10800000" flipH="1">
              <a:off x="6205948" y="3112588"/>
              <a:ext cx="681205" cy="1364810"/>
            </a:xfrm>
            <a:prstGeom prst="round1Rect">
              <a:avLst>
                <a:gd name="adj" fmla="val 20000"/>
              </a:avLst>
            </a:pr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>
            <a:xfrm rot="10800000" flipH="1">
              <a:off x="7104419" y="3110259"/>
              <a:ext cx="685722" cy="788835"/>
            </a:xfrm>
            <a:prstGeom prst="round1Rect">
              <a:avLst>
                <a:gd name="adj" fmla="val 20000"/>
              </a:avLst>
            </a:pr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5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>
            <a:xfrm rot="10800000" flipH="1">
              <a:off x="7995696" y="3112588"/>
              <a:ext cx="704561" cy="356854"/>
            </a:xfrm>
            <a:prstGeom prst="round1Rect">
              <a:avLst>
                <a:gd name="adj" fmla="val 20000"/>
              </a:avLst>
            </a:pr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>
            <a:xfrm rot="10800000" flipH="1">
              <a:off x="8911019" y="3108802"/>
              <a:ext cx="717525" cy="939089"/>
            </a:xfrm>
            <a:prstGeom prst="round1Rect">
              <a:avLst>
                <a:gd name="adj" fmla="val 20000"/>
              </a:avLst>
            </a:prstGeom>
            <a:solidFill>
              <a:schemeClr val="accent1"/>
            </a:solidFill>
            <a:ln w="3175"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5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>
            <a:xfrm rot="10800000" flipH="1">
              <a:off x="9806448" y="3108802"/>
              <a:ext cx="717525" cy="1796440"/>
            </a:xfrm>
            <a:prstGeom prst="round1Rect">
              <a:avLst>
                <a:gd name="adj" fmla="val 20000"/>
              </a:avLst>
            </a:prstGeom>
            <a:solidFill>
              <a:schemeClr val="accent2"/>
            </a:solidFill>
            <a:ln w="6350" cap="rnd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225"/>
                </a:spcAft>
              </a:pPr>
              <a:endParaRPr lang="ko-KR" alt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1696853" y="3227679"/>
              <a:ext cx="679672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68580" rIns="0" bIns="68580" rtlCol="0" anchor="ctr">
              <a:spAutoFit/>
            </a:bodyPr>
            <a:lstStyle/>
            <a:p>
              <a:pPr algn="ctr"/>
              <a:r>
                <a:rPr lang="en-US" sz="18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11%</a:t>
              </a:r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>
              <a:off x="2595730" y="4045721"/>
              <a:ext cx="679672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68580" rIns="0" bIns="68580" rtlCol="0" anchor="ctr">
              <a:spAutoFit/>
            </a:bodyPr>
            <a:lstStyle/>
            <a:p>
              <a:pPr algn="ctr"/>
              <a:r>
                <a:rPr lang="en-US" sz="18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42%</a:t>
              </a:r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3508921" y="3317545"/>
              <a:ext cx="679672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68580" rIns="0" bIns="68580" rtlCol="0" anchor="ctr">
              <a:spAutoFit/>
            </a:bodyPr>
            <a:lstStyle/>
            <a:p>
              <a:pPr algn="ctr"/>
              <a:r>
                <a:rPr lang="en-US" sz="18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26%</a:t>
              </a: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4423557" y="3720091"/>
              <a:ext cx="679672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68580" rIns="0" bIns="68580" rtlCol="0" anchor="ctr">
              <a:spAutoFit/>
            </a:bodyPr>
            <a:lstStyle/>
            <a:p>
              <a:pPr algn="ctr"/>
              <a:r>
                <a:rPr lang="en-US" sz="18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37%</a:t>
              </a: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>
              <a:off x="5291034" y="3473869"/>
              <a:ext cx="679672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68580" rIns="0" bIns="68580" rtlCol="0" anchor="ctr">
              <a:spAutoFit/>
            </a:bodyPr>
            <a:lstStyle/>
            <a:p>
              <a:pPr algn="ctr"/>
              <a:r>
                <a:rPr lang="en-US" sz="18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33%</a:t>
              </a:r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>
              <a:off x="6199624" y="3908211"/>
              <a:ext cx="679672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68580" rIns="0" bIns="68580" rtlCol="0" anchor="ctr">
              <a:spAutoFit/>
            </a:bodyPr>
            <a:lstStyle/>
            <a:p>
              <a:pPr algn="ctr"/>
              <a:r>
                <a:rPr lang="en-US" sz="18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39%</a:t>
              </a:r>
            </a:p>
          </p:txBody>
        </p:sp>
        <p:sp>
          <p:nvSpPr>
            <p:cNvPr id="40" name="出自【趣你的PPT】(微信:qunideppt)：最优质的PPT资源库"/>
            <p:cNvSpPr/>
            <p:nvPr/>
          </p:nvSpPr>
          <p:spPr>
            <a:xfrm>
              <a:off x="7105574" y="3368757"/>
              <a:ext cx="679672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68580" rIns="0" bIns="68580" rtlCol="0" anchor="ctr">
              <a:spAutoFit/>
            </a:bodyPr>
            <a:lstStyle/>
            <a:p>
              <a:pPr algn="ctr"/>
              <a:r>
                <a:rPr lang="en-US" sz="18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25%</a:t>
              </a: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>
              <a:off x="7994572" y="3044795"/>
              <a:ext cx="679672" cy="492443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68580" rIns="0" bIns="68580" rtlCol="0" anchor="ctr">
              <a:spAutoFit/>
            </a:bodyPr>
            <a:lstStyle/>
            <a:p>
              <a:pPr algn="ctr"/>
              <a:r>
                <a:rPr lang="en-US" sz="1500" dirty="0">
                  <a:solidFill>
                    <a:srgbClr val="FFFFFF"/>
                  </a:solidFill>
                </a:rPr>
                <a:t>5%</a:t>
              </a:r>
            </a:p>
          </p:txBody>
        </p:sp>
        <p:sp>
          <p:nvSpPr>
            <p:cNvPr id="42" name="出自【趣你的PPT】(微信:qunideppt)：最优质的PPT资源库"/>
            <p:cNvSpPr/>
            <p:nvPr/>
          </p:nvSpPr>
          <p:spPr>
            <a:xfrm>
              <a:off x="8922180" y="3547571"/>
              <a:ext cx="679672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68580" rIns="0" bIns="68580" rtlCol="0" anchor="ctr">
              <a:spAutoFit/>
            </a:bodyPr>
            <a:lstStyle/>
            <a:p>
              <a:pPr algn="ctr"/>
              <a:r>
                <a:rPr lang="en-US" sz="18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34%</a:t>
              </a:r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>
            <a:xfrm>
              <a:off x="9831164" y="4358152"/>
              <a:ext cx="679672" cy="553997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68580" rIns="0" bIns="68580" rtlCol="0" anchor="ctr">
              <a:spAutoFit/>
            </a:bodyPr>
            <a:lstStyle/>
            <a:p>
              <a:pPr algn="ctr"/>
              <a:r>
                <a:rPr lang="en-US" sz="18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63%</a:t>
              </a:r>
            </a:p>
          </p:txBody>
        </p:sp>
        <p:sp>
          <p:nvSpPr>
            <p:cNvPr id="44" name="出自【趣你的PPT】(微信:qunideppt)：最优质的PPT资源库"/>
            <p:cNvSpPr/>
            <p:nvPr/>
          </p:nvSpPr>
          <p:spPr>
            <a:xfrm>
              <a:off x="1696853" y="5429948"/>
              <a:ext cx="8845518" cy="898708"/>
            </a:xfrm>
            <a:prstGeom prst="rect">
              <a:avLst/>
            </a:prstGeom>
          </p:spPr>
          <p:txBody>
            <a:bodyPr wrap="square" lIns="91440" rIns="91440" bIns="45720">
              <a:spAutoFit/>
            </a:bodyPr>
            <a:lstStyle/>
            <a:p>
              <a:pPr algn="ctr"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。我们制作的</a:t>
              </a:r>
              <a:r>
                <a:rPr lang="en-US" altLang="zh-CN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万次。该原创</a:t>
              </a:r>
              <a:r>
                <a:rPr lang="en-US" altLang="zh-CN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algn="ctr">
                <a:lnSpc>
                  <a:spcPct val="120000"/>
                </a:lnSpc>
              </a:pPr>
              <a:endParaRPr lang="en-US" sz="10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1678454" y="5128327"/>
              <a:ext cx="8845518" cy="317009"/>
            </a:xfrm>
            <a:prstGeom prst="rect">
              <a:avLst/>
            </a:prstGeom>
          </p:spPr>
          <p:txBody>
            <a:bodyPr wrap="square" lIns="91440" rIns="91440" bIns="4572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b="1" dirty="0"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</p:grpSp>
      <p:grpSp>
        <p:nvGrpSpPr>
          <p:cNvPr id="46" name="Group 45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47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8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49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466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273661" y="1257982"/>
            <a:ext cx="8596679" cy="3402971"/>
            <a:chOff x="331906" y="1677309"/>
            <a:chExt cx="11462238" cy="4537294"/>
          </a:xfrm>
        </p:grpSpPr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81695" y="1677309"/>
              <a:ext cx="1860605" cy="4521367"/>
            </a:xfrm>
            <a:custGeom>
              <a:avLst/>
              <a:gdLst>
                <a:gd name="T0" fmla="*/ 1133 w 1878"/>
                <a:gd name="T1" fmla="*/ 0 h 4564"/>
                <a:gd name="T2" fmla="*/ 57 w 1878"/>
                <a:gd name="T3" fmla="*/ 2063 h 4564"/>
                <a:gd name="T4" fmla="*/ 70 w 1878"/>
                <a:gd name="T5" fmla="*/ 4564 h 4564"/>
                <a:gd name="T6" fmla="*/ 180 w 1878"/>
                <a:gd name="T7" fmla="*/ 2095 h 4564"/>
                <a:gd name="T8" fmla="*/ 1133 w 1878"/>
                <a:gd name="T9" fmla="*/ 1488 h 4564"/>
                <a:gd name="T10" fmla="*/ 1878 w 1878"/>
                <a:gd name="T11" fmla="*/ 744 h 4564"/>
                <a:gd name="T12" fmla="*/ 1133 w 1878"/>
                <a:gd name="T13" fmla="*/ 0 h 4564"/>
                <a:gd name="T14" fmla="*/ 1133 w 1878"/>
                <a:gd name="T15" fmla="*/ 1356 h 4564"/>
                <a:gd name="T16" fmla="*/ 544 w 1878"/>
                <a:gd name="T17" fmla="*/ 1457 h 4564"/>
                <a:gd name="T18" fmla="*/ 307 w 1878"/>
                <a:gd name="T19" fmla="*/ 1236 h 4564"/>
                <a:gd name="T20" fmla="*/ 631 w 1878"/>
                <a:gd name="T21" fmla="*/ 394 h 4564"/>
                <a:gd name="T22" fmla="*/ 631 w 1878"/>
                <a:gd name="T23" fmla="*/ 394 h 4564"/>
                <a:gd name="T24" fmla="*/ 1133 w 1878"/>
                <a:gd name="T25" fmla="*/ 131 h 4564"/>
                <a:gd name="T26" fmla="*/ 1746 w 1878"/>
                <a:gd name="T27" fmla="*/ 744 h 4564"/>
                <a:gd name="T28" fmla="*/ 1133 w 1878"/>
                <a:gd name="T29" fmla="*/ 1356 h 4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8" h="4564">
                  <a:moveTo>
                    <a:pt x="1133" y="0"/>
                  </a:moveTo>
                  <a:cubicBezTo>
                    <a:pt x="284" y="0"/>
                    <a:pt x="91" y="1190"/>
                    <a:pt x="57" y="2063"/>
                  </a:cubicBezTo>
                  <a:cubicBezTo>
                    <a:pt x="50" y="2249"/>
                    <a:pt x="0" y="4564"/>
                    <a:pt x="70" y="4564"/>
                  </a:cubicBezTo>
                  <a:cubicBezTo>
                    <a:pt x="141" y="4564"/>
                    <a:pt x="62" y="2554"/>
                    <a:pt x="180" y="2095"/>
                  </a:cubicBezTo>
                  <a:cubicBezTo>
                    <a:pt x="271" y="1743"/>
                    <a:pt x="585" y="1488"/>
                    <a:pt x="1133" y="1488"/>
                  </a:cubicBezTo>
                  <a:cubicBezTo>
                    <a:pt x="1544" y="1488"/>
                    <a:pt x="1878" y="1155"/>
                    <a:pt x="1878" y="744"/>
                  </a:cubicBezTo>
                  <a:cubicBezTo>
                    <a:pt x="1878" y="333"/>
                    <a:pt x="1544" y="0"/>
                    <a:pt x="1133" y="0"/>
                  </a:cubicBezTo>
                  <a:close/>
                  <a:moveTo>
                    <a:pt x="1133" y="1356"/>
                  </a:moveTo>
                  <a:cubicBezTo>
                    <a:pt x="843" y="1356"/>
                    <a:pt x="682" y="1392"/>
                    <a:pt x="544" y="1457"/>
                  </a:cubicBezTo>
                  <a:cubicBezTo>
                    <a:pt x="337" y="1554"/>
                    <a:pt x="265" y="1452"/>
                    <a:pt x="307" y="1236"/>
                  </a:cubicBezTo>
                  <a:cubicBezTo>
                    <a:pt x="364" y="947"/>
                    <a:pt x="451" y="638"/>
                    <a:pt x="631" y="394"/>
                  </a:cubicBezTo>
                  <a:cubicBezTo>
                    <a:pt x="631" y="394"/>
                    <a:pt x="631" y="394"/>
                    <a:pt x="631" y="394"/>
                  </a:cubicBezTo>
                  <a:cubicBezTo>
                    <a:pt x="741" y="235"/>
                    <a:pt x="925" y="131"/>
                    <a:pt x="1133" y="131"/>
                  </a:cubicBezTo>
                  <a:cubicBezTo>
                    <a:pt x="1472" y="131"/>
                    <a:pt x="1746" y="406"/>
                    <a:pt x="1746" y="744"/>
                  </a:cubicBezTo>
                  <a:cubicBezTo>
                    <a:pt x="1746" y="1082"/>
                    <a:pt x="1472" y="1356"/>
                    <a:pt x="1133" y="13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71202" y="3101997"/>
              <a:ext cx="1710130" cy="3106736"/>
            </a:xfrm>
            <a:custGeom>
              <a:avLst/>
              <a:gdLst>
                <a:gd name="T0" fmla="*/ 1072 w 1726"/>
                <a:gd name="T1" fmla="*/ 73 h 3136"/>
                <a:gd name="T2" fmla="*/ 60 w 1726"/>
                <a:gd name="T3" fmla="*/ 1513 h 3136"/>
                <a:gd name="T4" fmla="*/ 57 w 1726"/>
                <a:gd name="T5" fmla="*/ 3119 h 3136"/>
                <a:gd name="T6" fmla="*/ 149 w 1726"/>
                <a:gd name="T7" fmla="*/ 1789 h 3136"/>
                <a:gd name="T8" fmla="*/ 1072 w 1726"/>
                <a:gd name="T9" fmla="*/ 1382 h 3136"/>
                <a:gd name="T10" fmla="*/ 1726 w 1726"/>
                <a:gd name="T11" fmla="*/ 728 h 3136"/>
                <a:gd name="T12" fmla="*/ 1072 w 1726"/>
                <a:gd name="T13" fmla="*/ 73 h 3136"/>
                <a:gd name="T14" fmla="*/ 1072 w 1726"/>
                <a:gd name="T15" fmla="*/ 1263 h 3136"/>
                <a:gd name="T16" fmla="*/ 399 w 1726"/>
                <a:gd name="T17" fmla="*/ 1365 h 3136"/>
                <a:gd name="T18" fmla="*/ 209 w 1726"/>
                <a:gd name="T19" fmla="*/ 1260 h 3136"/>
                <a:gd name="T20" fmla="*/ 867 w 1726"/>
                <a:gd name="T21" fmla="*/ 232 h 3136"/>
                <a:gd name="T22" fmla="*/ 867 w 1726"/>
                <a:gd name="T23" fmla="*/ 232 h 3136"/>
                <a:gd name="T24" fmla="*/ 1607 w 1726"/>
                <a:gd name="T25" fmla="*/ 727 h 3136"/>
                <a:gd name="T26" fmla="*/ 1072 w 1726"/>
                <a:gd name="T27" fmla="*/ 1263 h 3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6" h="3136">
                  <a:moveTo>
                    <a:pt x="1072" y="73"/>
                  </a:moveTo>
                  <a:cubicBezTo>
                    <a:pt x="1072" y="73"/>
                    <a:pt x="60" y="0"/>
                    <a:pt x="60" y="1513"/>
                  </a:cubicBezTo>
                  <a:cubicBezTo>
                    <a:pt x="60" y="1513"/>
                    <a:pt x="0" y="3102"/>
                    <a:pt x="57" y="3119"/>
                  </a:cubicBezTo>
                  <a:cubicBezTo>
                    <a:pt x="111" y="3136"/>
                    <a:pt x="75" y="2081"/>
                    <a:pt x="149" y="1789"/>
                  </a:cubicBezTo>
                  <a:cubicBezTo>
                    <a:pt x="255" y="1368"/>
                    <a:pt x="1072" y="1382"/>
                    <a:pt x="1072" y="1382"/>
                  </a:cubicBezTo>
                  <a:cubicBezTo>
                    <a:pt x="1433" y="1382"/>
                    <a:pt x="1726" y="1089"/>
                    <a:pt x="1726" y="728"/>
                  </a:cubicBezTo>
                  <a:cubicBezTo>
                    <a:pt x="1726" y="366"/>
                    <a:pt x="1433" y="73"/>
                    <a:pt x="1072" y="73"/>
                  </a:cubicBezTo>
                  <a:close/>
                  <a:moveTo>
                    <a:pt x="1072" y="1263"/>
                  </a:moveTo>
                  <a:cubicBezTo>
                    <a:pt x="750" y="1254"/>
                    <a:pt x="536" y="1306"/>
                    <a:pt x="399" y="1365"/>
                  </a:cubicBezTo>
                  <a:cubicBezTo>
                    <a:pt x="239" y="1434"/>
                    <a:pt x="196" y="1352"/>
                    <a:pt x="209" y="1260"/>
                  </a:cubicBezTo>
                  <a:cubicBezTo>
                    <a:pt x="265" y="872"/>
                    <a:pt x="424" y="379"/>
                    <a:pt x="867" y="232"/>
                  </a:cubicBezTo>
                  <a:cubicBezTo>
                    <a:pt x="867" y="232"/>
                    <a:pt x="867" y="232"/>
                    <a:pt x="867" y="232"/>
                  </a:cubicBezTo>
                  <a:cubicBezTo>
                    <a:pt x="1262" y="101"/>
                    <a:pt x="1607" y="431"/>
                    <a:pt x="1607" y="727"/>
                  </a:cubicBezTo>
                  <a:cubicBezTo>
                    <a:pt x="1607" y="1023"/>
                    <a:pt x="1367" y="1263"/>
                    <a:pt x="1072" y="12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52097" y="4544291"/>
              <a:ext cx="1430976" cy="1637617"/>
            </a:xfrm>
            <a:custGeom>
              <a:avLst/>
              <a:gdLst>
                <a:gd name="T0" fmla="*/ 790 w 1444"/>
                <a:gd name="T1" fmla="*/ 20 h 1653"/>
                <a:gd name="T2" fmla="*/ 172 w 1444"/>
                <a:gd name="T3" fmla="*/ 389 h 1653"/>
                <a:gd name="T4" fmla="*/ 58 w 1444"/>
                <a:gd name="T5" fmla="*/ 1653 h 1653"/>
                <a:gd name="T6" fmla="*/ 136 w 1444"/>
                <a:gd name="T7" fmla="*/ 1463 h 1653"/>
                <a:gd name="T8" fmla="*/ 783 w 1444"/>
                <a:gd name="T9" fmla="*/ 1329 h 1653"/>
                <a:gd name="T10" fmla="*/ 1444 w 1444"/>
                <a:gd name="T11" fmla="*/ 675 h 1653"/>
                <a:gd name="T12" fmla="*/ 790 w 1444"/>
                <a:gd name="T13" fmla="*/ 20 h 1653"/>
                <a:gd name="T14" fmla="*/ 792 w 1444"/>
                <a:gd name="T15" fmla="*/ 1206 h 1653"/>
                <a:gd name="T16" fmla="*/ 324 w 1444"/>
                <a:gd name="T17" fmla="*/ 1248 h 1653"/>
                <a:gd name="T18" fmla="*/ 170 w 1444"/>
                <a:gd name="T19" fmla="*/ 1129 h 1653"/>
                <a:gd name="T20" fmla="*/ 337 w 1444"/>
                <a:gd name="T21" fmla="*/ 389 h 1653"/>
                <a:gd name="T22" fmla="*/ 792 w 1444"/>
                <a:gd name="T23" fmla="*/ 135 h 1653"/>
                <a:gd name="T24" fmla="*/ 1328 w 1444"/>
                <a:gd name="T25" fmla="*/ 671 h 1653"/>
                <a:gd name="T26" fmla="*/ 792 w 1444"/>
                <a:gd name="T27" fmla="*/ 1206 h 1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4" h="1653">
                  <a:moveTo>
                    <a:pt x="790" y="20"/>
                  </a:moveTo>
                  <a:cubicBezTo>
                    <a:pt x="453" y="39"/>
                    <a:pt x="262" y="224"/>
                    <a:pt x="172" y="389"/>
                  </a:cubicBezTo>
                  <a:cubicBezTo>
                    <a:pt x="0" y="703"/>
                    <a:pt x="0" y="1653"/>
                    <a:pt x="58" y="1653"/>
                  </a:cubicBezTo>
                  <a:cubicBezTo>
                    <a:pt x="99" y="1653"/>
                    <a:pt x="57" y="1579"/>
                    <a:pt x="136" y="1463"/>
                  </a:cubicBezTo>
                  <a:cubicBezTo>
                    <a:pt x="221" y="1338"/>
                    <a:pt x="783" y="1329"/>
                    <a:pt x="783" y="1329"/>
                  </a:cubicBezTo>
                  <a:cubicBezTo>
                    <a:pt x="1151" y="1329"/>
                    <a:pt x="1444" y="1036"/>
                    <a:pt x="1444" y="675"/>
                  </a:cubicBezTo>
                  <a:cubicBezTo>
                    <a:pt x="1444" y="313"/>
                    <a:pt x="1151" y="0"/>
                    <a:pt x="790" y="20"/>
                  </a:cubicBezTo>
                  <a:close/>
                  <a:moveTo>
                    <a:pt x="792" y="1206"/>
                  </a:moveTo>
                  <a:cubicBezTo>
                    <a:pt x="582" y="1199"/>
                    <a:pt x="427" y="1223"/>
                    <a:pt x="324" y="1248"/>
                  </a:cubicBezTo>
                  <a:cubicBezTo>
                    <a:pt x="222" y="1273"/>
                    <a:pt x="170" y="1254"/>
                    <a:pt x="170" y="1129"/>
                  </a:cubicBezTo>
                  <a:cubicBezTo>
                    <a:pt x="170" y="923"/>
                    <a:pt x="204" y="603"/>
                    <a:pt x="337" y="389"/>
                  </a:cubicBezTo>
                  <a:cubicBezTo>
                    <a:pt x="432" y="237"/>
                    <a:pt x="600" y="135"/>
                    <a:pt x="792" y="135"/>
                  </a:cubicBezTo>
                  <a:cubicBezTo>
                    <a:pt x="1088" y="135"/>
                    <a:pt x="1328" y="375"/>
                    <a:pt x="1328" y="671"/>
                  </a:cubicBezTo>
                  <a:cubicBezTo>
                    <a:pt x="1328" y="966"/>
                    <a:pt x="1088" y="1206"/>
                    <a:pt x="792" y="12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71899" y="1677309"/>
              <a:ext cx="1861024" cy="4521367"/>
            </a:xfrm>
            <a:custGeom>
              <a:avLst/>
              <a:gdLst>
                <a:gd name="T0" fmla="*/ 0 w 1878"/>
                <a:gd name="T1" fmla="*/ 744 h 4564"/>
                <a:gd name="T2" fmla="*/ 744 w 1878"/>
                <a:gd name="T3" fmla="*/ 1488 h 4564"/>
                <a:gd name="T4" fmla="*/ 1697 w 1878"/>
                <a:gd name="T5" fmla="*/ 2095 h 4564"/>
                <a:gd name="T6" fmla="*/ 1808 w 1878"/>
                <a:gd name="T7" fmla="*/ 4564 h 4564"/>
                <a:gd name="T8" fmla="*/ 1820 w 1878"/>
                <a:gd name="T9" fmla="*/ 2063 h 4564"/>
                <a:gd name="T10" fmla="*/ 744 w 1878"/>
                <a:gd name="T11" fmla="*/ 0 h 4564"/>
                <a:gd name="T12" fmla="*/ 0 w 1878"/>
                <a:gd name="T13" fmla="*/ 744 h 4564"/>
                <a:gd name="T14" fmla="*/ 132 w 1878"/>
                <a:gd name="T15" fmla="*/ 744 h 4564"/>
                <a:gd name="T16" fmla="*/ 744 w 1878"/>
                <a:gd name="T17" fmla="*/ 131 h 4564"/>
                <a:gd name="T18" fmla="*/ 1247 w 1878"/>
                <a:gd name="T19" fmla="*/ 394 h 4564"/>
                <a:gd name="T20" fmla="*/ 1247 w 1878"/>
                <a:gd name="T21" fmla="*/ 394 h 4564"/>
                <a:gd name="T22" fmla="*/ 1571 w 1878"/>
                <a:gd name="T23" fmla="*/ 1236 h 4564"/>
                <a:gd name="T24" fmla="*/ 1334 w 1878"/>
                <a:gd name="T25" fmla="*/ 1457 h 4564"/>
                <a:gd name="T26" fmla="*/ 744 w 1878"/>
                <a:gd name="T27" fmla="*/ 1356 h 4564"/>
                <a:gd name="T28" fmla="*/ 132 w 1878"/>
                <a:gd name="T29" fmla="*/ 744 h 4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8" h="4564">
                  <a:moveTo>
                    <a:pt x="0" y="744"/>
                  </a:moveTo>
                  <a:cubicBezTo>
                    <a:pt x="0" y="1155"/>
                    <a:pt x="333" y="1488"/>
                    <a:pt x="744" y="1488"/>
                  </a:cubicBezTo>
                  <a:cubicBezTo>
                    <a:pt x="1292" y="1488"/>
                    <a:pt x="1607" y="1743"/>
                    <a:pt x="1697" y="2095"/>
                  </a:cubicBezTo>
                  <a:cubicBezTo>
                    <a:pt x="1816" y="2554"/>
                    <a:pt x="1737" y="4564"/>
                    <a:pt x="1808" y="4564"/>
                  </a:cubicBezTo>
                  <a:cubicBezTo>
                    <a:pt x="1878" y="4564"/>
                    <a:pt x="1827" y="2249"/>
                    <a:pt x="1820" y="2063"/>
                  </a:cubicBezTo>
                  <a:cubicBezTo>
                    <a:pt x="1786" y="1190"/>
                    <a:pt x="1594" y="0"/>
                    <a:pt x="744" y="0"/>
                  </a:cubicBezTo>
                  <a:cubicBezTo>
                    <a:pt x="333" y="0"/>
                    <a:pt x="0" y="333"/>
                    <a:pt x="0" y="744"/>
                  </a:cubicBezTo>
                  <a:close/>
                  <a:moveTo>
                    <a:pt x="132" y="744"/>
                  </a:moveTo>
                  <a:cubicBezTo>
                    <a:pt x="132" y="406"/>
                    <a:pt x="406" y="131"/>
                    <a:pt x="744" y="131"/>
                  </a:cubicBezTo>
                  <a:cubicBezTo>
                    <a:pt x="952" y="131"/>
                    <a:pt x="1136" y="235"/>
                    <a:pt x="1247" y="394"/>
                  </a:cubicBezTo>
                  <a:cubicBezTo>
                    <a:pt x="1247" y="394"/>
                    <a:pt x="1247" y="394"/>
                    <a:pt x="1247" y="394"/>
                  </a:cubicBezTo>
                  <a:cubicBezTo>
                    <a:pt x="1426" y="638"/>
                    <a:pt x="1514" y="947"/>
                    <a:pt x="1571" y="1236"/>
                  </a:cubicBezTo>
                  <a:cubicBezTo>
                    <a:pt x="1613" y="1452"/>
                    <a:pt x="1541" y="1554"/>
                    <a:pt x="1334" y="1457"/>
                  </a:cubicBezTo>
                  <a:cubicBezTo>
                    <a:pt x="1195" y="1392"/>
                    <a:pt x="1035" y="1356"/>
                    <a:pt x="744" y="1356"/>
                  </a:cubicBezTo>
                  <a:cubicBezTo>
                    <a:pt x="406" y="1356"/>
                    <a:pt x="132" y="1082"/>
                    <a:pt x="132" y="7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39382" y="3107867"/>
              <a:ext cx="1709291" cy="3106736"/>
            </a:xfrm>
            <a:custGeom>
              <a:avLst/>
              <a:gdLst>
                <a:gd name="T0" fmla="*/ 0 w 1725"/>
                <a:gd name="T1" fmla="*/ 728 h 3136"/>
                <a:gd name="T2" fmla="*/ 654 w 1725"/>
                <a:gd name="T3" fmla="*/ 1382 h 3136"/>
                <a:gd name="T4" fmla="*/ 1577 w 1725"/>
                <a:gd name="T5" fmla="*/ 1789 h 3136"/>
                <a:gd name="T6" fmla="*/ 1669 w 1725"/>
                <a:gd name="T7" fmla="*/ 3119 h 3136"/>
                <a:gd name="T8" fmla="*/ 1666 w 1725"/>
                <a:gd name="T9" fmla="*/ 1513 h 3136"/>
                <a:gd name="T10" fmla="*/ 654 w 1725"/>
                <a:gd name="T11" fmla="*/ 73 h 3136"/>
                <a:gd name="T12" fmla="*/ 0 w 1725"/>
                <a:gd name="T13" fmla="*/ 728 h 3136"/>
                <a:gd name="T14" fmla="*/ 119 w 1725"/>
                <a:gd name="T15" fmla="*/ 727 h 3136"/>
                <a:gd name="T16" fmla="*/ 858 w 1725"/>
                <a:gd name="T17" fmla="*/ 232 h 3136"/>
                <a:gd name="T18" fmla="*/ 858 w 1725"/>
                <a:gd name="T19" fmla="*/ 232 h 3136"/>
                <a:gd name="T20" fmla="*/ 1517 w 1725"/>
                <a:gd name="T21" fmla="*/ 1260 h 3136"/>
                <a:gd name="T22" fmla="*/ 1327 w 1725"/>
                <a:gd name="T23" fmla="*/ 1365 h 3136"/>
                <a:gd name="T24" fmla="*/ 654 w 1725"/>
                <a:gd name="T25" fmla="*/ 1263 h 3136"/>
                <a:gd name="T26" fmla="*/ 119 w 1725"/>
                <a:gd name="T27" fmla="*/ 727 h 3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5" h="3136">
                  <a:moveTo>
                    <a:pt x="0" y="728"/>
                  </a:moveTo>
                  <a:cubicBezTo>
                    <a:pt x="0" y="1089"/>
                    <a:pt x="293" y="1382"/>
                    <a:pt x="654" y="1382"/>
                  </a:cubicBezTo>
                  <a:cubicBezTo>
                    <a:pt x="654" y="1382"/>
                    <a:pt x="1471" y="1368"/>
                    <a:pt x="1577" y="1789"/>
                  </a:cubicBezTo>
                  <a:cubicBezTo>
                    <a:pt x="1650" y="2081"/>
                    <a:pt x="1614" y="3136"/>
                    <a:pt x="1669" y="3119"/>
                  </a:cubicBezTo>
                  <a:cubicBezTo>
                    <a:pt x="1725" y="3102"/>
                    <a:pt x="1666" y="1513"/>
                    <a:pt x="1666" y="1513"/>
                  </a:cubicBezTo>
                  <a:cubicBezTo>
                    <a:pt x="1666" y="0"/>
                    <a:pt x="654" y="73"/>
                    <a:pt x="654" y="73"/>
                  </a:cubicBezTo>
                  <a:cubicBezTo>
                    <a:pt x="293" y="73"/>
                    <a:pt x="0" y="366"/>
                    <a:pt x="0" y="728"/>
                  </a:cubicBezTo>
                  <a:close/>
                  <a:moveTo>
                    <a:pt x="119" y="727"/>
                  </a:moveTo>
                  <a:cubicBezTo>
                    <a:pt x="119" y="431"/>
                    <a:pt x="464" y="101"/>
                    <a:pt x="858" y="232"/>
                  </a:cubicBezTo>
                  <a:cubicBezTo>
                    <a:pt x="858" y="232"/>
                    <a:pt x="858" y="232"/>
                    <a:pt x="858" y="232"/>
                  </a:cubicBezTo>
                  <a:cubicBezTo>
                    <a:pt x="1302" y="379"/>
                    <a:pt x="1461" y="872"/>
                    <a:pt x="1517" y="1260"/>
                  </a:cubicBezTo>
                  <a:cubicBezTo>
                    <a:pt x="1530" y="1352"/>
                    <a:pt x="1487" y="1434"/>
                    <a:pt x="1327" y="1365"/>
                  </a:cubicBezTo>
                  <a:cubicBezTo>
                    <a:pt x="1190" y="1306"/>
                    <a:pt x="976" y="1254"/>
                    <a:pt x="654" y="1263"/>
                  </a:cubicBezTo>
                  <a:cubicBezTo>
                    <a:pt x="358" y="1263"/>
                    <a:pt x="119" y="1023"/>
                    <a:pt x="119" y="7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30514" y="4544291"/>
              <a:ext cx="1431815" cy="1637617"/>
            </a:xfrm>
            <a:custGeom>
              <a:avLst/>
              <a:gdLst>
                <a:gd name="T0" fmla="*/ 0 w 1445"/>
                <a:gd name="T1" fmla="*/ 675 h 1653"/>
                <a:gd name="T2" fmla="*/ 662 w 1445"/>
                <a:gd name="T3" fmla="*/ 1329 h 1653"/>
                <a:gd name="T4" fmla="*/ 1309 w 1445"/>
                <a:gd name="T5" fmla="*/ 1463 h 1653"/>
                <a:gd name="T6" fmla="*/ 1387 w 1445"/>
                <a:gd name="T7" fmla="*/ 1653 h 1653"/>
                <a:gd name="T8" fmla="*/ 1273 w 1445"/>
                <a:gd name="T9" fmla="*/ 389 h 1653"/>
                <a:gd name="T10" fmla="*/ 655 w 1445"/>
                <a:gd name="T11" fmla="*/ 20 h 1653"/>
                <a:gd name="T12" fmla="*/ 0 w 1445"/>
                <a:gd name="T13" fmla="*/ 675 h 1653"/>
                <a:gd name="T14" fmla="*/ 117 w 1445"/>
                <a:gd name="T15" fmla="*/ 671 h 1653"/>
                <a:gd name="T16" fmla="*/ 652 w 1445"/>
                <a:gd name="T17" fmla="*/ 135 h 1653"/>
                <a:gd name="T18" fmla="*/ 1108 w 1445"/>
                <a:gd name="T19" fmla="*/ 389 h 1653"/>
                <a:gd name="T20" fmla="*/ 1275 w 1445"/>
                <a:gd name="T21" fmla="*/ 1129 h 1653"/>
                <a:gd name="T22" fmla="*/ 1121 w 1445"/>
                <a:gd name="T23" fmla="*/ 1248 h 1653"/>
                <a:gd name="T24" fmla="*/ 652 w 1445"/>
                <a:gd name="T25" fmla="*/ 1206 h 1653"/>
                <a:gd name="T26" fmla="*/ 117 w 1445"/>
                <a:gd name="T27" fmla="*/ 671 h 1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5" h="1653">
                  <a:moveTo>
                    <a:pt x="0" y="675"/>
                  </a:moveTo>
                  <a:cubicBezTo>
                    <a:pt x="0" y="1036"/>
                    <a:pt x="294" y="1329"/>
                    <a:pt x="662" y="1329"/>
                  </a:cubicBezTo>
                  <a:cubicBezTo>
                    <a:pt x="662" y="1329"/>
                    <a:pt x="1224" y="1338"/>
                    <a:pt x="1309" y="1463"/>
                  </a:cubicBezTo>
                  <a:cubicBezTo>
                    <a:pt x="1388" y="1579"/>
                    <a:pt x="1346" y="1653"/>
                    <a:pt x="1387" y="1653"/>
                  </a:cubicBezTo>
                  <a:cubicBezTo>
                    <a:pt x="1445" y="1653"/>
                    <a:pt x="1445" y="703"/>
                    <a:pt x="1273" y="389"/>
                  </a:cubicBezTo>
                  <a:cubicBezTo>
                    <a:pt x="1183" y="224"/>
                    <a:pt x="992" y="39"/>
                    <a:pt x="655" y="20"/>
                  </a:cubicBezTo>
                  <a:cubicBezTo>
                    <a:pt x="294" y="0"/>
                    <a:pt x="0" y="313"/>
                    <a:pt x="0" y="675"/>
                  </a:cubicBezTo>
                  <a:close/>
                  <a:moveTo>
                    <a:pt x="117" y="671"/>
                  </a:moveTo>
                  <a:cubicBezTo>
                    <a:pt x="117" y="375"/>
                    <a:pt x="357" y="135"/>
                    <a:pt x="652" y="135"/>
                  </a:cubicBezTo>
                  <a:cubicBezTo>
                    <a:pt x="845" y="135"/>
                    <a:pt x="1013" y="237"/>
                    <a:pt x="1108" y="389"/>
                  </a:cubicBezTo>
                  <a:cubicBezTo>
                    <a:pt x="1241" y="603"/>
                    <a:pt x="1275" y="923"/>
                    <a:pt x="1275" y="1129"/>
                  </a:cubicBezTo>
                  <a:cubicBezTo>
                    <a:pt x="1275" y="1254"/>
                    <a:pt x="1223" y="1273"/>
                    <a:pt x="1121" y="1248"/>
                  </a:cubicBezTo>
                  <a:cubicBezTo>
                    <a:pt x="1018" y="1223"/>
                    <a:pt x="863" y="1199"/>
                    <a:pt x="652" y="1206"/>
                  </a:cubicBezTo>
                  <a:cubicBezTo>
                    <a:pt x="357" y="1206"/>
                    <a:pt x="117" y="966"/>
                    <a:pt x="117" y="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cxnSp>
          <p:nvCxnSpPr>
            <p:cNvPr id="12" name="出自【趣你的PPT】(微信:qunideppt)：最优质的PPT资源库"/>
            <p:cNvCxnSpPr/>
            <p:nvPr/>
          </p:nvCxnSpPr>
          <p:spPr>
            <a:xfrm flipH="1">
              <a:off x="3217570" y="2899335"/>
              <a:ext cx="1172356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出自【趣你的PPT】(微信:qunideppt)：最优质的PPT资源库"/>
            <p:cNvCxnSpPr/>
            <p:nvPr/>
          </p:nvCxnSpPr>
          <p:spPr>
            <a:xfrm flipH="1">
              <a:off x="3166365" y="4060698"/>
              <a:ext cx="107301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出自【趣你的PPT】(微信:qunideppt)：最优质的PPT资源库"/>
            <p:cNvCxnSpPr/>
            <p:nvPr/>
          </p:nvCxnSpPr>
          <p:spPr>
            <a:xfrm flipH="1">
              <a:off x="3217570" y="5108448"/>
              <a:ext cx="120279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出自【趣你的PPT】(微信:qunideppt)：最优质的PPT资源库"/>
            <p:cNvCxnSpPr/>
            <p:nvPr/>
          </p:nvCxnSpPr>
          <p:spPr>
            <a:xfrm>
              <a:off x="7677916" y="2899335"/>
              <a:ext cx="1201619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出自【趣你的PPT】(微信:qunideppt)：最优质的PPT资源库"/>
            <p:cNvCxnSpPr/>
            <p:nvPr/>
          </p:nvCxnSpPr>
          <p:spPr>
            <a:xfrm>
              <a:off x="7781332" y="4060698"/>
              <a:ext cx="109820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出自【趣你的PPT】(微信:qunideppt)：最优质的PPT资源库"/>
            <p:cNvCxnSpPr/>
            <p:nvPr/>
          </p:nvCxnSpPr>
          <p:spPr>
            <a:xfrm>
              <a:off x="7677916" y="5108448"/>
              <a:ext cx="1201619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4750446" y="2159260"/>
              <a:ext cx="53048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>
                  <a:solidFill>
                    <a:prstClr val="black"/>
                  </a:solidFill>
                  <a:latin typeface="linea-ecommerce-10" charset="0"/>
                </a:rPr>
                <a:t>1</a:t>
              </a:r>
              <a:endParaRPr lang="en-US" sz="3000" dirty="0">
                <a:solidFill>
                  <a:prstClr val="black"/>
                </a:solidFill>
              </a:endParaRPr>
            </a:p>
          </p:txBody>
        </p:sp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6809898" y="2159260"/>
              <a:ext cx="53048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>
                  <a:solidFill>
                    <a:prstClr val="black"/>
                  </a:solidFill>
                  <a:latin typeface="linea-ecommerce-10" charset="0"/>
                </a:rPr>
                <a:t>2</a:t>
              </a:r>
              <a:endParaRPr lang="en-US" sz="3000" dirty="0">
                <a:solidFill>
                  <a:prstClr val="black"/>
                </a:solidFill>
              </a:endParaRP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6829530" y="3564043"/>
              <a:ext cx="53048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" dirty="0">
                  <a:solidFill>
                    <a:prstClr val="black"/>
                  </a:solidFill>
                  <a:latin typeface="linea-ecommerce-10" charset="0"/>
                  <a:ea typeface="linea-ecommerce-10" charset="0"/>
                  <a:cs typeface="linea-ecommerce-10" charset="0"/>
                </a:rPr>
                <a:t>4</a:t>
              </a:r>
              <a:endParaRPr lang="en-US" sz="3000" dirty="0">
                <a:solidFill>
                  <a:prstClr val="black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 txBox="1"/>
            <p:nvPr/>
          </p:nvSpPr>
          <p:spPr>
            <a:xfrm>
              <a:off x="4715811" y="3564043"/>
              <a:ext cx="53048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" dirty="0">
                  <a:solidFill>
                    <a:prstClr val="black"/>
                  </a:solidFill>
                  <a:latin typeface="linea-ecommerce-10" charset="0"/>
                  <a:ea typeface="linea-ecommerce-10" charset="0"/>
                  <a:cs typeface="linea-ecommerce-10" charset="0"/>
                </a:rPr>
                <a:t>3</a:t>
              </a:r>
              <a:endParaRPr lang="en-US" sz="3000" dirty="0">
                <a:solidFill>
                  <a:prstClr val="black"/>
                </a:solidFill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4733472" y="4923921"/>
              <a:ext cx="53048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" dirty="0">
                  <a:solidFill>
                    <a:prstClr val="black"/>
                  </a:solidFill>
                  <a:latin typeface="linea-ecommerce-10" charset="0"/>
                  <a:ea typeface="linea-ecommerce-10" charset="0"/>
                  <a:cs typeface="linea-ecommerce-10" charset="0"/>
                </a:rPr>
                <a:t>5</a:t>
              </a:r>
              <a:endParaRPr lang="en-US" sz="3000" dirty="0">
                <a:solidFill>
                  <a:prstClr val="black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6750908" y="4923921"/>
              <a:ext cx="53048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" dirty="0">
                  <a:solidFill>
                    <a:prstClr val="black"/>
                  </a:solidFill>
                  <a:latin typeface="linea-ecommerce-10" charset="0"/>
                  <a:ea typeface="linea-ecommerce-10" charset="0"/>
                  <a:cs typeface="linea-ecommerce-10" charset="0"/>
                </a:rPr>
                <a:t>6</a:t>
              </a:r>
              <a:endParaRPr lang="en-US" sz="3000" dirty="0">
                <a:solidFill>
                  <a:prstClr val="black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 txBox="1"/>
            <p:nvPr/>
          </p:nvSpPr>
          <p:spPr>
            <a:xfrm>
              <a:off x="350231" y="2983390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4" name="出自【趣你的PPT】(微信:qunideppt)：最优质的PPT资源库"/>
            <p:cNvSpPr txBox="1"/>
            <p:nvPr/>
          </p:nvSpPr>
          <p:spPr>
            <a:xfrm>
              <a:off x="331906" y="2671144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id-ID" altLang="zh-CN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01.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出自【趣你的PPT】(微信:qunideppt)：最优质的PPT资源库"/>
            <p:cNvSpPr txBox="1"/>
            <p:nvPr/>
          </p:nvSpPr>
          <p:spPr>
            <a:xfrm>
              <a:off x="350231" y="4149746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7" name="出自【趣你的PPT】(微信:qunideppt)：最优质的PPT资源库"/>
            <p:cNvSpPr txBox="1"/>
            <p:nvPr/>
          </p:nvSpPr>
          <p:spPr>
            <a:xfrm>
              <a:off x="331906" y="3837499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id-ID" altLang="zh-CN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2</a:t>
              </a:r>
              <a:r>
                <a:rPr lang="id-ID" altLang="zh-CN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9" name="出自【趣你的PPT】(微信:qunideppt)：最优质的PPT资源库"/>
            <p:cNvSpPr txBox="1"/>
            <p:nvPr/>
          </p:nvSpPr>
          <p:spPr>
            <a:xfrm>
              <a:off x="350231" y="5221184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40" name="出自【趣你的PPT】(微信:qunideppt)：最优质的PPT资源库"/>
            <p:cNvSpPr txBox="1"/>
            <p:nvPr/>
          </p:nvSpPr>
          <p:spPr>
            <a:xfrm>
              <a:off x="331906" y="4908938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id-ID" altLang="zh-CN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3</a:t>
              </a:r>
              <a:r>
                <a:rPr lang="id-ID" altLang="zh-CN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2" name="出自【趣你的PPT】(微信:qunideppt)：最优质的PPT资源库"/>
            <p:cNvSpPr txBox="1"/>
            <p:nvPr/>
          </p:nvSpPr>
          <p:spPr>
            <a:xfrm>
              <a:off x="8879535" y="2996154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。快来加入我们。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43" name="出自【趣你的PPT】(微信:qunideppt)：最优质的PPT资源库"/>
            <p:cNvSpPr txBox="1"/>
            <p:nvPr/>
          </p:nvSpPr>
          <p:spPr>
            <a:xfrm>
              <a:off x="8879535" y="2683908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4</a:t>
              </a:r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  <p:sp>
          <p:nvSpPr>
            <p:cNvPr id="45" name="出自【趣你的PPT】(微信:qunideppt)：最优质的PPT资源库"/>
            <p:cNvSpPr txBox="1"/>
            <p:nvPr/>
          </p:nvSpPr>
          <p:spPr>
            <a:xfrm>
              <a:off x="8879535" y="4154565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>
              <a:defPPr>
                <a:defRPr lang="zh-CN"/>
              </a:defPPr>
              <a:lvl1pPr>
                <a:defRPr sz="105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>
                  <a:sym typeface="Arial" panose="020B0604020202020204" pitchFamily="34" charset="0"/>
                </a:rPr>
                <a:t>该原创</a:t>
              </a:r>
              <a:r>
                <a:rPr lang="en-US" altLang="zh-CN" dirty="0">
                  <a:sym typeface="Arial" panose="020B0604020202020204" pitchFamily="34" charset="0"/>
                </a:rPr>
                <a:t>PPT</a:t>
              </a:r>
              <a:r>
                <a:rPr lang="zh-CN" altLang="en-US" dirty="0"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dirty="0">
                  <a:sym typeface="Arial" panose="020B0604020202020204" pitchFamily="34" charset="0"/>
                </a:rPr>
                <a:t>PPT</a:t>
              </a:r>
              <a:r>
                <a:rPr lang="zh-CN" altLang="en-US" dirty="0">
                  <a:sym typeface="Arial" panose="020B0604020202020204" pitchFamily="34" charset="0"/>
                </a:rPr>
                <a:t>。快来加入我们。</a:t>
              </a:r>
              <a:endParaRPr lang="en-US" dirty="0"/>
            </a:p>
          </p:txBody>
        </p:sp>
        <p:sp>
          <p:nvSpPr>
            <p:cNvPr id="46" name="出自【趣你的PPT】(微信:qunideppt)：最优质的PPT资源库"/>
            <p:cNvSpPr txBox="1"/>
            <p:nvPr/>
          </p:nvSpPr>
          <p:spPr>
            <a:xfrm>
              <a:off x="8879535" y="3842319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5</a:t>
              </a:r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  <p:sp>
          <p:nvSpPr>
            <p:cNvPr id="48" name="出自【趣你的PPT】(微信:qunideppt)：最优质的PPT资源库"/>
            <p:cNvSpPr txBox="1"/>
            <p:nvPr/>
          </p:nvSpPr>
          <p:spPr>
            <a:xfrm>
              <a:off x="8879535" y="5221184"/>
              <a:ext cx="291460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>
              <a:defPPr>
                <a:defRPr lang="zh-CN"/>
              </a:defPPr>
              <a:lvl1pPr>
                <a:defRPr sz="105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>
                  <a:sym typeface="Arial" panose="020B0604020202020204" pitchFamily="34" charset="0"/>
                </a:rPr>
                <a:t>该原创</a:t>
              </a:r>
              <a:r>
                <a:rPr lang="en-US" altLang="zh-CN" dirty="0">
                  <a:sym typeface="Arial" panose="020B0604020202020204" pitchFamily="34" charset="0"/>
                </a:rPr>
                <a:t>PPT</a:t>
              </a:r>
              <a:r>
                <a:rPr lang="zh-CN" altLang="en-US" dirty="0"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dirty="0">
                  <a:sym typeface="Arial" panose="020B0604020202020204" pitchFamily="34" charset="0"/>
                </a:rPr>
                <a:t>PPT</a:t>
              </a:r>
              <a:r>
                <a:rPr lang="zh-CN" altLang="en-US" dirty="0">
                  <a:sym typeface="Arial" panose="020B0604020202020204" pitchFamily="34" charset="0"/>
                </a:rPr>
                <a:t>。快来加入我们。</a:t>
              </a:r>
              <a:endParaRPr lang="en-US" dirty="0"/>
            </a:p>
          </p:txBody>
        </p:sp>
        <p:sp>
          <p:nvSpPr>
            <p:cNvPr id="51" name="出自【趣你的PPT】(微信:qunideppt)：最优质的PPT资源库"/>
            <p:cNvSpPr txBox="1"/>
            <p:nvPr/>
          </p:nvSpPr>
          <p:spPr>
            <a:xfrm>
              <a:off x="8879535" y="4908938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6</a:t>
              </a:r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35" name="Group 34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38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44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137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出自【趣你的PPT】(微信:qunideppt)：最优质的PPT资源库"/>
          <p:cNvGrpSpPr/>
          <p:nvPr/>
        </p:nvGrpSpPr>
        <p:grpSpPr>
          <a:xfrm>
            <a:off x="4341699" y="1230900"/>
            <a:ext cx="3721053" cy="3912601"/>
            <a:chOff x="5290936" y="1138394"/>
            <a:chExt cx="6086930" cy="6400266"/>
          </a:xfrm>
        </p:grpSpPr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90936" y="3608321"/>
              <a:ext cx="2013400" cy="1874658"/>
            </a:xfrm>
            <a:custGeom>
              <a:avLst/>
              <a:gdLst>
                <a:gd name="T0" fmla="*/ 2147483647 w 18390"/>
                <a:gd name="T1" fmla="*/ 2147483647 h 19232"/>
                <a:gd name="T2" fmla="*/ 2147483647 w 18390"/>
                <a:gd name="T3" fmla="*/ 2147483647 h 19232"/>
                <a:gd name="T4" fmla="*/ 2147483647 w 18390"/>
                <a:gd name="T5" fmla="*/ 2147483647 h 19232"/>
                <a:gd name="T6" fmla="*/ 2147483647 w 18390"/>
                <a:gd name="T7" fmla="*/ 2147483647 h 19232"/>
                <a:gd name="T8" fmla="*/ 2147483647 w 18390"/>
                <a:gd name="T9" fmla="*/ 2147483647 h 19232"/>
                <a:gd name="T10" fmla="*/ 2147483647 w 18390"/>
                <a:gd name="T11" fmla="*/ 2147483647 h 19232"/>
                <a:gd name="T12" fmla="*/ 2147483647 w 18390"/>
                <a:gd name="T13" fmla="*/ 2147483647 h 19232"/>
                <a:gd name="T14" fmla="*/ 2147483647 w 18390"/>
                <a:gd name="T15" fmla="*/ 2147483647 h 1923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8390" h="19232">
                  <a:moveTo>
                    <a:pt x="14685" y="14521"/>
                  </a:moveTo>
                  <a:cubicBezTo>
                    <a:pt x="14685" y="14521"/>
                    <a:pt x="13426" y="15793"/>
                    <a:pt x="18303" y="19145"/>
                  </a:cubicBezTo>
                  <a:cubicBezTo>
                    <a:pt x="18303" y="19145"/>
                    <a:pt x="12931" y="19941"/>
                    <a:pt x="9852" y="16726"/>
                  </a:cubicBezTo>
                  <a:cubicBezTo>
                    <a:pt x="9852" y="16726"/>
                    <a:pt x="3716" y="18516"/>
                    <a:pt x="912" y="12526"/>
                  </a:cubicBezTo>
                  <a:cubicBezTo>
                    <a:pt x="-1892" y="6535"/>
                    <a:pt x="2365" y="2325"/>
                    <a:pt x="5667" y="1022"/>
                  </a:cubicBezTo>
                  <a:cubicBezTo>
                    <a:pt x="8968" y="-282"/>
                    <a:pt x="16407" y="-1659"/>
                    <a:pt x="18057" y="5945"/>
                  </a:cubicBezTo>
                  <a:cubicBezTo>
                    <a:pt x="19708" y="13550"/>
                    <a:pt x="14685" y="14521"/>
                    <a:pt x="14685" y="14521"/>
                  </a:cubicBezTo>
                  <a:close/>
                  <a:moveTo>
                    <a:pt x="14685" y="14521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411480" rIns="0" bIns="0" anchor="t"/>
            <a:lstStyle/>
            <a:p>
              <a:pPr algn="ctr"/>
              <a:endParaRPr lang="en-US" sz="3300" dirty="0">
                <a:solidFill>
                  <a:srgbClr val="FEFFFF"/>
                </a:solidFill>
                <a:latin typeface="Roboto Condensed Light" charset="0"/>
                <a:cs typeface="Roboto Condensed Light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6204" y="1138394"/>
              <a:ext cx="3016212" cy="3225121"/>
            </a:xfrm>
            <a:custGeom>
              <a:avLst/>
              <a:gdLst>
                <a:gd name="T0" fmla="*/ 2147483647 w 17248"/>
                <a:gd name="T1" fmla="*/ 2147483647 h 19694"/>
                <a:gd name="T2" fmla="*/ 2147483647 w 17248"/>
                <a:gd name="T3" fmla="*/ 2147483647 h 19694"/>
                <a:gd name="T4" fmla="*/ 2147483647 w 17248"/>
                <a:gd name="T5" fmla="*/ 2147483647 h 19694"/>
                <a:gd name="T6" fmla="*/ 2147483647 w 17248"/>
                <a:gd name="T7" fmla="*/ 2147483647 h 19694"/>
                <a:gd name="T8" fmla="*/ 2147483647 w 17248"/>
                <a:gd name="T9" fmla="*/ 2147483647 h 19694"/>
                <a:gd name="T10" fmla="*/ 2147483647 w 17248"/>
                <a:gd name="T11" fmla="*/ 2147483647 h 19694"/>
                <a:gd name="T12" fmla="*/ 2147483647 w 17248"/>
                <a:gd name="T13" fmla="*/ 2147483647 h 19694"/>
                <a:gd name="T14" fmla="*/ 2147483647 w 17248"/>
                <a:gd name="T15" fmla="*/ 2147483647 h 1969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7248" h="19694">
                  <a:moveTo>
                    <a:pt x="9295" y="16821"/>
                  </a:moveTo>
                  <a:cubicBezTo>
                    <a:pt x="9295" y="16821"/>
                    <a:pt x="10945" y="15948"/>
                    <a:pt x="11315" y="19694"/>
                  </a:cubicBezTo>
                  <a:cubicBezTo>
                    <a:pt x="11315" y="19694"/>
                    <a:pt x="13743" y="16402"/>
                    <a:pt x="13159" y="14664"/>
                  </a:cubicBezTo>
                  <a:cubicBezTo>
                    <a:pt x="13159" y="14664"/>
                    <a:pt x="18964" y="10436"/>
                    <a:pt x="16741" y="4551"/>
                  </a:cubicBezTo>
                  <a:cubicBezTo>
                    <a:pt x="14517" y="-1334"/>
                    <a:pt x="8984" y="-469"/>
                    <a:pt x="6006" y="1392"/>
                  </a:cubicBezTo>
                  <a:cubicBezTo>
                    <a:pt x="3029" y="3253"/>
                    <a:pt x="-2636" y="8390"/>
                    <a:pt x="1403" y="14328"/>
                  </a:cubicBezTo>
                  <a:cubicBezTo>
                    <a:pt x="5443" y="20266"/>
                    <a:pt x="9295" y="16821"/>
                    <a:pt x="9295" y="16821"/>
                  </a:cubicBezTo>
                  <a:close/>
                  <a:moveTo>
                    <a:pt x="9295" y="16821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685800" rIns="617220" bIns="0"/>
            <a:lstStyle/>
            <a:p>
              <a:pPr algn="ctr"/>
              <a:endParaRPr lang="en-US" sz="4500" dirty="0">
                <a:solidFill>
                  <a:srgbClr val="FEFFFF"/>
                </a:solidFill>
                <a:latin typeface="Roboto Condensed Light" charset="0"/>
                <a:cs typeface="Roboto Condensed Light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59796" y="1582626"/>
              <a:ext cx="2530909" cy="2653173"/>
            </a:xfrm>
            <a:custGeom>
              <a:avLst/>
              <a:gdLst>
                <a:gd name="T0" fmla="*/ 2147483647 w 19415"/>
                <a:gd name="T1" fmla="*/ 2147483647 h 20101"/>
                <a:gd name="T2" fmla="*/ 2147483647 w 19415"/>
                <a:gd name="T3" fmla="*/ 2147483647 h 20101"/>
                <a:gd name="T4" fmla="*/ 2147483647 w 19415"/>
                <a:gd name="T5" fmla="*/ 2147483647 h 20101"/>
                <a:gd name="T6" fmla="*/ 2147483647 w 19415"/>
                <a:gd name="T7" fmla="*/ 2147483647 h 20101"/>
                <a:gd name="T8" fmla="*/ 2147483647 w 19415"/>
                <a:gd name="T9" fmla="*/ 2147483647 h 20101"/>
                <a:gd name="T10" fmla="*/ 2147483647 w 19415"/>
                <a:gd name="T11" fmla="*/ 2147483647 h 20101"/>
                <a:gd name="T12" fmla="*/ 2147483647 w 19415"/>
                <a:gd name="T13" fmla="*/ 2147483647 h 2010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9415" h="20101">
                  <a:moveTo>
                    <a:pt x="437" y="10901"/>
                  </a:moveTo>
                  <a:cubicBezTo>
                    <a:pt x="437" y="10901"/>
                    <a:pt x="-1790" y="4368"/>
                    <a:pt x="3813" y="1434"/>
                  </a:cubicBezTo>
                  <a:cubicBezTo>
                    <a:pt x="9415" y="-1499"/>
                    <a:pt x="19000" y="-232"/>
                    <a:pt x="19405" y="8034"/>
                  </a:cubicBezTo>
                  <a:cubicBezTo>
                    <a:pt x="19810" y="16301"/>
                    <a:pt x="8268" y="20101"/>
                    <a:pt x="7255" y="20101"/>
                  </a:cubicBezTo>
                  <a:cubicBezTo>
                    <a:pt x="7255" y="20101"/>
                    <a:pt x="8537" y="18434"/>
                    <a:pt x="8807" y="17101"/>
                  </a:cubicBezTo>
                  <a:cubicBezTo>
                    <a:pt x="8807" y="17101"/>
                    <a:pt x="1585" y="17301"/>
                    <a:pt x="437" y="10901"/>
                  </a:cubicBezTo>
                  <a:close/>
                  <a:moveTo>
                    <a:pt x="437" y="10901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411480" rIns="0" bIns="0"/>
            <a:lstStyle/>
            <a:p>
              <a:pPr algn="ctr"/>
              <a:endParaRPr lang="en-US" sz="4050" dirty="0">
                <a:solidFill>
                  <a:srgbClr val="FEFFFF"/>
                </a:solidFill>
                <a:latin typeface="Roboto Condensed Light" charset="0"/>
                <a:cs typeface="Roboto Condensed Light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87891" y="2751685"/>
              <a:ext cx="2189975" cy="1896869"/>
            </a:xfrm>
            <a:custGeom>
              <a:avLst/>
              <a:gdLst>
                <a:gd name="T0" fmla="*/ 2147483647 w 18559"/>
                <a:gd name="T1" fmla="*/ 2147483647 h 19570"/>
                <a:gd name="T2" fmla="*/ 2147483647 w 18559"/>
                <a:gd name="T3" fmla="*/ 2147483647 h 19570"/>
                <a:gd name="T4" fmla="*/ 2147483647 w 18559"/>
                <a:gd name="T5" fmla="*/ 2147483647 h 19570"/>
                <a:gd name="T6" fmla="*/ 2147483647 w 18559"/>
                <a:gd name="T7" fmla="*/ 2147483647 h 19570"/>
                <a:gd name="T8" fmla="*/ 2147483647 w 18559"/>
                <a:gd name="T9" fmla="*/ 2147483647 h 19570"/>
                <a:gd name="T10" fmla="*/ 2147483647 w 18559"/>
                <a:gd name="T11" fmla="*/ 2147483647 h 19570"/>
                <a:gd name="T12" fmla="*/ 2147483647 w 18559"/>
                <a:gd name="T13" fmla="*/ 2147483647 h 1957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8559" h="19570">
                  <a:moveTo>
                    <a:pt x="12386" y="18458"/>
                  </a:moveTo>
                  <a:cubicBezTo>
                    <a:pt x="12386" y="18458"/>
                    <a:pt x="16654" y="17189"/>
                    <a:pt x="18101" y="12617"/>
                  </a:cubicBezTo>
                  <a:cubicBezTo>
                    <a:pt x="19548" y="8045"/>
                    <a:pt x="17894" y="566"/>
                    <a:pt x="8357" y="18"/>
                  </a:cubicBezTo>
                  <a:cubicBezTo>
                    <a:pt x="-1179" y="-530"/>
                    <a:pt x="-2052" y="11715"/>
                    <a:pt x="3201" y="16146"/>
                  </a:cubicBezTo>
                  <a:cubicBezTo>
                    <a:pt x="3201" y="16146"/>
                    <a:pt x="2335" y="18065"/>
                    <a:pt x="1014" y="18264"/>
                  </a:cubicBezTo>
                  <a:cubicBezTo>
                    <a:pt x="1014" y="18265"/>
                    <a:pt x="6453" y="21070"/>
                    <a:pt x="12386" y="18458"/>
                  </a:cubicBezTo>
                  <a:close/>
                  <a:moveTo>
                    <a:pt x="12386" y="18458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411480" rIns="0" bIns="0"/>
            <a:lstStyle/>
            <a:p>
              <a:pPr algn="ctr"/>
              <a:endParaRPr lang="en-US" sz="3300" dirty="0">
                <a:solidFill>
                  <a:srgbClr val="FEFFFF"/>
                </a:solidFill>
                <a:latin typeface="Roboto Condensed Light" charset="0"/>
                <a:cs typeface="Roboto Condensed Light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12199" y="4381285"/>
              <a:ext cx="2262160" cy="3157375"/>
            </a:xfrm>
            <a:custGeom>
              <a:avLst/>
              <a:gdLst>
                <a:gd name="T0" fmla="*/ 2147483647 w 21100"/>
                <a:gd name="T1" fmla="*/ 2147483647 h 21585"/>
                <a:gd name="T2" fmla="*/ 2147483647 w 21100"/>
                <a:gd name="T3" fmla="*/ 2147483647 h 21585"/>
                <a:gd name="T4" fmla="*/ 2147483647 w 21100"/>
                <a:gd name="T5" fmla="*/ 2147483647 h 21585"/>
                <a:gd name="T6" fmla="*/ 2147483647 w 21100"/>
                <a:gd name="T7" fmla="*/ 2147483647 h 21585"/>
                <a:gd name="T8" fmla="*/ 2147483647 w 21100"/>
                <a:gd name="T9" fmla="*/ 2147483647 h 21585"/>
                <a:gd name="T10" fmla="*/ 2147483647 w 21100"/>
                <a:gd name="T11" fmla="*/ 2147483647 h 21585"/>
                <a:gd name="T12" fmla="*/ 2147483647 w 21100"/>
                <a:gd name="T13" fmla="*/ 2147483647 h 21585"/>
                <a:gd name="T14" fmla="*/ 2147483647 w 21100"/>
                <a:gd name="T15" fmla="*/ 2147483647 h 21585"/>
                <a:gd name="T16" fmla="*/ 2147483647 w 21100"/>
                <a:gd name="T17" fmla="*/ 2147483647 h 21585"/>
                <a:gd name="T18" fmla="*/ 2147483647 w 21100"/>
                <a:gd name="T19" fmla="*/ 2147483647 h 21585"/>
                <a:gd name="T20" fmla="*/ 2147483647 w 21100"/>
                <a:gd name="T21" fmla="*/ 2147483647 h 21585"/>
                <a:gd name="T22" fmla="*/ 2147483647 w 21100"/>
                <a:gd name="T23" fmla="*/ 0 h 21585"/>
                <a:gd name="T24" fmla="*/ 2147483647 w 21100"/>
                <a:gd name="T25" fmla="*/ 2147483647 h 21585"/>
                <a:gd name="T26" fmla="*/ 2147483647 w 21100"/>
                <a:gd name="T27" fmla="*/ 2147483647 h 21585"/>
                <a:gd name="T28" fmla="*/ 2147483647 w 21100"/>
                <a:gd name="T29" fmla="*/ 2147483647 h 21585"/>
                <a:gd name="T30" fmla="*/ 2147483647 w 21100"/>
                <a:gd name="T31" fmla="*/ 2147483647 h 21585"/>
                <a:gd name="T32" fmla="*/ 2147483647 w 21100"/>
                <a:gd name="T33" fmla="*/ 2147483647 h 21585"/>
                <a:gd name="T34" fmla="*/ 2147483647 w 21100"/>
                <a:gd name="T35" fmla="*/ 2147483647 h 21585"/>
                <a:gd name="T36" fmla="*/ 2147483647 w 21100"/>
                <a:gd name="T37" fmla="*/ 2147483647 h 21585"/>
                <a:gd name="T38" fmla="*/ 2147483647 w 21100"/>
                <a:gd name="T39" fmla="*/ 2147483647 h 21585"/>
                <a:gd name="T40" fmla="*/ 2147483647 w 21100"/>
                <a:gd name="T41" fmla="*/ 2147483647 h 21585"/>
                <a:gd name="T42" fmla="*/ 2147483647 w 21100"/>
                <a:gd name="T43" fmla="*/ 2147483647 h 21585"/>
                <a:gd name="T44" fmla="*/ 2147483647 w 21100"/>
                <a:gd name="T45" fmla="*/ 2147483647 h 21585"/>
                <a:gd name="T46" fmla="*/ 2147483647 w 21100"/>
                <a:gd name="T47" fmla="*/ 2147483647 h 21585"/>
                <a:gd name="T48" fmla="*/ 2147483647 w 21100"/>
                <a:gd name="T49" fmla="*/ 2147483647 h 21585"/>
                <a:gd name="T50" fmla="*/ 2147483647 w 21100"/>
                <a:gd name="T51" fmla="*/ 2147483647 h 21585"/>
                <a:gd name="T52" fmla="*/ 2147483647 w 21100"/>
                <a:gd name="T53" fmla="*/ 2147483647 h 21585"/>
                <a:gd name="T54" fmla="*/ 2147483647 w 21100"/>
                <a:gd name="T55" fmla="*/ 2147483647 h 21585"/>
                <a:gd name="T56" fmla="*/ 2147483647 w 21100"/>
                <a:gd name="T57" fmla="*/ 2147483647 h 2158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21100" h="21585">
                  <a:moveTo>
                    <a:pt x="15779" y="14939"/>
                  </a:moveTo>
                  <a:cubicBezTo>
                    <a:pt x="17449" y="12449"/>
                    <a:pt x="17163" y="10816"/>
                    <a:pt x="17518" y="9433"/>
                  </a:cubicBezTo>
                  <a:cubicBezTo>
                    <a:pt x="17872" y="8049"/>
                    <a:pt x="18914" y="6820"/>
                    <a:pt x="19457" y="6253"/>
                  </a:cubicBezTo>
                  <a:cubicBezTo>
                    <a:pt x="20109" y="5571"/>
                    <a:pt x="21310" y="4087"/>
                    <a:pt x="21069" y="3665"/>
                  </a:cubicBezTo>
                  <a:cubicBezTo>
                    <a:pt x="20586" y="2820"/>
                    <a:pt x="19082" y="4762"/>
                    <a:pt x="18047" y="5800"/>
                  </a:cubicBezTo>
                  <a:cubicBezTo>
                    <a:pt x="17013" y="6839"/>
                    <a:pt x="16013" y="7392"/>
                    <a:pt x="15676" y="7336"/>
                  </a:cubicBezTo>
                  <a:cubicBezTo>
                    <a:pt x="15339" y="7279"/>
                    <a:pt x="16042" y="5788"/>
                    <a:pt x="16586" y="4429"/>
                  </a:cubicBezTo>
                  <a:cubicBezTo>
                    <a:pt x="17486" y="2184"/>
                    <a:pt x="17991" y="1201"/>
                    <a:pt x="17018" y="1037"/>
                  </a:cubicBezTo>
                  <a:cubicBezTo>
                    <a:pt x="15815" y="835"/>
                    <a:pt x="15305" y="3299"/>
                    <a:pt x="14636" y="4620"/>
                  </a:cubicBezTo>
                  <a:cubicBezTo>
                    <a:pt x="14016" y="5844"/>
                    <a:pt x="13613" y="6486"/>
                    <a:pt x="12961" y="6446"/>
                  </a:cubicBezTo>
                  <a:cubicBezTo>
                    <a:pt x="12691" y="6429"/>
                    <a:pt x="12517" y="5483"/>
                    <a:pt x="12465" y="3504"/>
                  </a:cubicBezTo>
                  <a:cubicBezTo>
                    <a:pt x="12388" y="605"/>
                    <a:pt x="12306" y="-15"/>
                    <a:pt x="11710" y="0"/>
                  </a:cubicBezTo>
                  <a:cubicBezTo>
                    <a:pt x="10303" y="36"/>
                    <a:pt x="10565" y="1771"/>
                    <a:pt x="10493" y="3260"/>
                  </a:cubicBezTo>
                  <a:cubicBezTo>
                    <a:pt x="10421" y="4748"/>
                    <a:pt x="10648" y="6288"/>
                    <a:pt x="10472" y="6345"/>
                  </a:cubicBezTo>
                  <a:cubicBezTo>
                    <a:pt x="9700" y="6597"/>
                    <a:pt x="9172" y="4712"/>
                    <a:pt x="8418" y="3344"/>
                  </a:cubicBezTo>
                  <a:cubicBezTo>
                    <a:pt x="7665" y="1976"/>
                    <a:pt x="7130" y="38"/>
                    <a:pt x="5980" y="942"/>
                  </a:cubicBezTo>
                  <a:cubicBezTo>
                    <a:pt x="5158" y="1588"/>
                    <a:pt x="6308" y="4172"/>
                    <a:pt x="7188" y="5764"/>
                  </a:cubicBezTo>
                  <a:cubicBezTo>
                    <a:pt x="8069" y="7355"/>
                    <a:pt x="8456" y="8633"/>
                    <a:pt x="7542" y="9287"/>
                  </a:cubicBezTo>
                  <a:cubicBezTo>
                    <a:pt x="6289" y="10185"/>
                    <a:pt x="5462" y="9515"/>
                    <a:pt x="3982" y="8833"/>
                  </a:cubicBezTo>
                  <a:cubicBezTo>
                    <a:pt x="2502" y="8151"/>
                    <a:pt x="1095" y="8116"/>
                    <a:pt x="402" y="8693"/>
                  </a:cubicBezTo>
                  <a:cubicBezTo>
                    <a:pt x="-290" y="9269"/>
                    <a:pt x="42" y="9844"/>
                    <a:pt x="430" y="9736"/>
                  </a:cubicBezTo>
                  <a:cubicBezTo>
                    <a:pt x="818" y="9628"/>
                    <a:pt x="1371" y="9751"/>
                    <a:pt x="2569" y="10327"/>
                  </a:cubicBezTo>
                  <a:cubicBezTo>
                    <a:pt x="3767" y="10904"/>
                    <a:pt x="4379" y="11844"/>
                    <a:pt x="6187" y="12610"/>
                  </a:cubicBezTo>
                  <a:cubicBezTo>
                    <a:pt x="7995" y="13376"/>
                    <a:pt x="8519" y="13839"/>
                    <a:pt x="9019" y="14760"/>
                  </a:cubicBezTo>
                  <a:cubicBezTo>
                    <a:pt x="9518" y="15682"/>
                    <a:pt x="9456" y="18549"/>
                    <a:pt x="9456" y="18549"/>
                  </a:cubicBezTo>
                  <a:cubicBezTo>
                    <a:pt x="9469" y="19552"/>
                    <a:pt x="9461" y="20567"/>
                    <a:pt x="9436" y="21585"/>
                  </a:cubicBezTo>
                  <a:lnTo>
                    <a:pt x="15294" y="21585"/>
                  </a:lnTo>
                  <a:cubicBezTo>
                    <a:pt x="15522" y="17543"/>
                    <a:pt x="15779" y="14939"/>
                    <a:pt x="15779" y="14939"/>
                  </a:cubicBezTo>
                  <a:close/>
                  <a:moveTo>
                    <a:pt x="15779" y="14939"/>
                  </a:moveTo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  <a:cs typeface="Roboto Condensed Light" charset="0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32105" y="3910399"/>
              <a:ext cx="1348189" cy="1250512"/>
            </a:xfrm>
            <a:custGeom>
              <a:avLst/>
              <a:gdLst>
                <a:gd name="T0" fmla="*/ 2147483647 w 18178"/>
                <a:gd name="T1" fmla="*/ 2147483647 h 17410"/>
                <a:gd name="T2" fmla="*/ 2147483647 w 18178"/>
                <a:gd name="T3" fmla="*/ 2147483647 h 17410"/>
                <a:gd name="T4" fmla="*/ 2147483647 w 18178"/>
                <a:gd name="T5" fmla="*/ 2147483647 h 17410"/>
                <a:gd name="T6" fmla="*/ 2147483647 w 18178"/>
                <a:gd name="T7" fmla="*/ 2147483647 h 17410"/>
                <a:gd name="T8" fmla="*/ 0 w 18178"/>
                <a:gd name="T9" fmla="*/ 2147483647 h 17410"/>
                <a:gd name="T10" fmla="*/ 2147483647 w 18178"/>
                <a:gd name="T11" fmla="*/ 2147483647 h 17410"/>
                <a:gd name="T12" fmla="*/ 2147483647 w 18178"/>
                <a:gd name="T13" fmla="*/ 2147483647 h 174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8178" h="17410">
                  <a:moveTo>
                    <a:pt x="2654" y="12934"/>
                  </a:moveTo>
                  <a:cubicBezTo>
                    <a:pt x="2654" y="12934"/>
                    <a:pt x="-552" y="9844"/>
                    <a:pt x="1225" y="4932"/>
                  </a:cubicBezTo>
                  <a:cubicBezTo>
                    <a:pt x="3003" y="21"/>
                    <a:pt x="7865" y="-1104"/>
                    <a:pt x="12856" y="1029"/>
                  </a:cubicBezTo>
                  <a:cubicBezTo>
                    <a:pt x="17846" y="3162"/>
                    <a:pt x="21048" y="7098"/>
                    <a:pt x="14457" y="15320"/>
                  </a:cubicBezTo>
                  <a:cubicBezTo>
                    <a:pt x="8192" y="20496"/>
                    <a:pt x="0" y="14427"/>
                    <a:pt x="0" y="14427"/>
                  </a:cubicBezTo>
                  <a:cubicBezTo>
                    <a:pt x="0" y="14427"/>
                    <a:pt x="2302" y="14370"/>
                    <a:pt x="2654" y="12934"/>
                  </a:cubicBezTo>
                  <a:close/>
                  <a:moveTo>
                    <a:pt x="2654" y="12934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411480" rIns="0" bIns="0"/>
            <a:lstStyle/>
            <a:p>
              <a:pPr algn="ctr"/>
              <a:endParaRPr lang="en-US" sz="2400" dirty="0">
                <a:solidFill>
                  <a:srgbClr val="FEFFFF"/>
                </a:solidFill>
                <a:latin typeface="Roboto Condensed Light" charset="0"/>
                <a:cs typeface="Roboto Condensed Light" charset="0"/>
              </a:endParaRPr>
            </a:p>
          </p:txBody>
        </p:sp>
        <p:sp>
          <p:nvSpPr>
            <p:cNvPr id="3" name="出自【趣你的PPT】(微信:qunideppt)：最优质的PPT资源库"/>
            <p:cNvSpPr txBox="1"/>
            <p:nvPr/>
          </p:nvSpPr>
          <p:spPr>
            <a:xfrm>
              <a:off x="5771623" y="4131888"/>
              <a:ext cx="1459766" cy="604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r>
                <a:rPr lang="en-US" altLang="zh-CN" sz="1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6449061" y="2377488"/>
              <a:ext cx="1459766" cy="604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r>
                <a:rPr lang="en-US" altLang="zh-CN" sz="1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8341684" y="2439266"/>
              <a:ext cx="1623298" cy="604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r>
                <a:rPr lang="en-US" altLang="zh-CN" sz="1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1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出自【趣你的PPT】(微信:qunideppt)：最优质的PPT资源库"/>
            <p:cNvSpPr txBox="1"/>
            <p:nvPr/>
          </p:nvSpPr>
          <p:spPr>
            <a:xfrm>
              <a:off x="9757684" y="3286358"/>
              <a:ext cx="1459766" cy="604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r>
                <a:rPr lang="en-US" altLang="zh-CN" sz="1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1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9772035" y="4215620"/>
              <a:ext cx="1459766" cy="604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r>
                <a:rPr lang="en-US" altLang="zh-CN" sz="1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1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9" name="出自【趣你的PPT】(微信:qunideppt)：最优质的PPT资源库"/>
          <p:cNvSpPr txBox="1"/>
          <p:nvPr/>
        </p:nvSpPr>
        <p:spPr>
          <a:xfrm>
            <a:off x="1429569" y="1498541"/>
            <a:ext cx="2336405" cy="664771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en-US" sz="900" dirty="0">
              <a:solidFill>
                <a:prstClr val="black"/>
              </a:solidFill>
              <a:latin typeface="Roboto Condensed Light" charset="0"/>
              <a:ea typeface="Roboto Condensed Light" charset="0"/>
              <a:cs typeface="Roboto Condensed Light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1429569" y="1247377"/>
            <a:ext cx="2119106" cy="3231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id-ID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1</a:t>
            </a:r>
            <a:r>
              <a:rPr lang="id-ID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1429569" y="2156150"/>
            <a:ext cx="2336405" cy="526272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1429569" y="1891954"/>
            <a:ext cx="2119106" cy="3231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id-ID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2</a:t>
            </a:r>
            <a:r>
              <a:rPr lang="id-ID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1429568" y="2816596"/>
            <a:ext cx="2336406" cy="526272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1429569" y="2562106"/>
            <a:ext cx="2119106" cy="3231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id-ID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3</a:t>
            </a:r>
            <a:r>
              <a:rPr lang="id-ID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1429568" y="3477041"/>
            <a:ext cx="2336405" cy="526272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1429569" y="3222552"/>
            <a:ext cx="2119106" cy="3231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id-ID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4</a:t>
            </a:r>
            <a:r>
              <a:rPr lang="id-ID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1429569" y="4155761"/>
            <a:ext cx="2336404" cy="526272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1429569" y="3882997"/>
            <a:ext cx="2119106" cy="323139"/>
          </a:xfrm>
          <a:prstGeom prst="rect">
            <a:avLst/>
          </a:prstGeom>
          <a:noFill/>
        </p:spPr>
        <p:txBody>
          <a:bodyPr wrap="square" lIns="137132" tIns="68567" rIns="137132" bIns="68567" rtlCol="0">
            <a:spAutoFit/>
          </a:bodyPr>
          <a:lstStyle/>
          <a:p>
            <a:r>
              <a:rPr lang="id-ID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0</a:t>
            </a:r>
            <a:r>
              <a: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5</a:t>
            </a:r>
            <a:r>
              <a:rPr lang="id-ID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rPr>
              <a:t>.</a:t>
            </a: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标题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30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3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3010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2037774" y="2301675"/>
            <a:ext cx="4937212" cy="549730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05740" tIns="0" rIns="68580" rtlCol="0" anchor="ctr"/>
          <a:lstStyle/>
          <a:p>
            <a:endParaRPr lang="en-US" sz="1200" dirty="0">
              <a:solidFill>
                <a:srgbClr val="FFFFFF"/>
              </a:solidFill>
              <a:latin typeface="Roboto Condensed Light" charset="0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2037773" y="2826898"/>
            <a:ext cx="5486400" cy="549730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05740" tIns="0" rIns="68580" rtlCol="0" anchor="ctr"/>
          <a:lstStyle/>
          <a:p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2037773" y="3370114"/>
            <a:ext cx="3962400" cy="549730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05740" tIns="0" rIns="68580" rtlCol="0" anchor="ctr"/>
          <a:lstStyle/>
          <a:p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flipH="1">
            <a:off x="976897" y="889318"/>
            <a:ext cx="1065120" cy="1955159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18 w 10000"/>
              <a:gd name="connsiteY0" fmla="*/ 4474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8 w 10000"/>
              <a:gd name="connsiteY4" fmla="*/ 4474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18" y="4474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18" y="44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  <a:latin typeface="Roboto Condensed Light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flipH="1">
            <a:off x="976897" y="1876477"/>
            <a:ext cx="1065120" cy="977525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18 w 10000"/>
              <a:gd name="connsiteY0" fmla="*/ 4474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8 w 10000"/>
              <a:gd name="connsiteY4" fmla="*/ 4474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18" y="4474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18" y="447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  <a:latin typeface="Roboto Condensed Light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flipH="1" flipV="1">
            <a:off x="976897" y="2835770"/>
            <a:ext cx="1065120" cy="1955159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18 w 10000"/>
              <a:gd name="connsiteY0" fmla="*/ 4474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8 w 10000"/>
              <a:gd name="connsiteY4" fmla="*/ 4474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18" y="4474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18" y="447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  <a:latin typeface="Roboto Condensed Light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flipH="1" flipV="1">
            <a:off x="984726" y="2819832"/>
            <a:ext cx="1065120" cy="977525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18 w 10000"/>
              <a:gd name="connsiteY0" fmla="*/ 4474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8 w 10000"/>
              <a:gd name="connsiteY4" fmla="*/ 4474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18" y="4474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18" y="44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  <a:latin typeface="Roboto Condensed Light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-3844" y="1858459"/>
            <a:ext cx="988570" cy="992135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Roboto Condensed Light" charset="0"/>
              </a:rPr>
              <a:t>02</a:t>
            </a: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-3844" y="2817592"/>
            <a:ext cx="988570" cy="9921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Roboto Condensed Light" charset="0"/>
              </a:rPr>
              <a:t>03</a:t>
            </a: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-3844" y="3803932"/>
            <a:ext cx="988570" cy="992135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Roboto Condensed Light" charset="0"/>
              </a:rPr>
              <a:t>04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-3844" y="889318"/>
            <a:ext cx="988570" cy="9921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Roboto Condensed Light" charset="0"/>
              </a:rPr>
              <a:t>01</a:t>
            </a: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5772874" y="2311730"/>
            <a:ext cx="1144061" cy="52322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Ins="274320" rtlCol="0" anchor="ctr">
            <a:spAutoFit/>
          </a:bodyPr>
          <a:lstStyle/>
          <a:p>
            <a:pPr algn="r"/>
            <a:r>
              <a:rPr lang="en-US" sz="2800" dirty="0">
                <a:solidFill>
                  <a:srgbClr val="FFFFFF"/>
                </a:solidFill>
                <a:latin typeface="Roboto Condensed Light" charset="0"/>
              </a:rPr>
              <a:t>42%</a:t>
            </a: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6180881" y="2835937"/>
            <a:ext cx="1193253" cy="52322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Ins="274320" rtlCol="0" anchor="ctr">
            <a:spAutoFit/>
          </a:bodyPr>
          <a:lstStyle/>
          <a:p>
            <a:pPr algn="r"/>
            <a:r>
              <a:rPr lang="en-US" sz="2800" dirty="0">
                <a:solidFill>
                  <a:srgbClr val="FFFFFF"/>
                </a:solidFill>
                <a:latin typeface="Roboto Condensed Light" charset="0"/>
              </a:rPr>
              <a:t>48%</a:t>
            </a: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4382926" y="3383369"/>
            <a:ext cx="1495604" cy="52322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274320" rtlCol="0" anchor="ctr">
            <a:spAutoFit/>
          </a:bodyPr>
          <a:lstStyle/>
          <a:p>
            <a:pPr algn="r"/>
            <a:r>
              <a:rPr lang="en-US" sz="2800" dirty="0">
                <a:solidFill>
                  <a:srgbClr val="FFFFFF"/>
                </a:solidFill>
                <a:latin typeface="Roboto Condensed Light" charset="0"/>
              </a:rPr>
              <a:t>27%</a:t>
            </a: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2787250" y="1816637"/>
            <a:ext cx="2061624" cy="48474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800" dirty="0">
                <a:solidFill>
                  <a:srgbClr val="FFFFFF"/>
                </a:solidFill>
                <a:latin typeface="Roboto Condensed Light" charset="0"/>
              </a:rPr>
              <a:t>Creative</a:t>
            </a:r>
          </a:p>
          <a:p>
            <a:pPr>
              <a:lnSpc>
                <a:spcPct val="85000"/>
              </a:lnSpc>
            </a:pPr>
            <a:r>
              <a:rPr lang="en-US" sz="1200" dirty="0">
                <a:solidFill>
                  <a:srgbClr val="FFFFFF"/>
                </a:solidFill>
                <a:latin typeface="Roboto Condensed Light" charset="0"/>
              </a:rPr>
              <a:t>Lorem ipsum dolor sit amet</a:t>
            </a: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2037773" y="1762570"/>
            <a:ext cx="4743314" cy="545371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5514034" y="1766648"/>
            <a:ext cx="1233941" cy="52322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Ins="274320" rtlCol="0" anchor="ctr">
            <a:spAutoFit/>
          </a:bodyPr>
          <a:lstStyle/>
          <a:p>
            <a:pPr algn="r"/>
            <a:r>
              <a:rPr lang="en-US" sz="2800" dirty="0">
                <a:solidFill>
                  <a:srgbClr val="FFFFFF"/>
                </a:solidFill>
                <a:latin typeface="Roboto Condensed Light" charset="0"/>
              </a:rPr>
              <a:t>40%</a:t>
            </a: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3399871" y="1946530"/>
            <a:ext cx="2141696" cy="37138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 txBox="1"/>
          <p:nvPr/>
        </p:nvSpPr>
        <p:spPr>
          <a:xfrm>
            <a:off x="2238538" y="1908298"/>
            <a:ext cx="14931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单击编辑内容</a:t>
            </a: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3399871" y="2487814"/>
            <a:ext cx="2141696" cy="37138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2238538" y="2449582"/>
            <a:ext cx="14931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单击编辑内容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3399871" y="3013037"/>
            <a:ext cx="2141696" cy="37138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05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2238538" y="2974805"/>
            <a:ext cx="14931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单击编辑内容</a:t>
            </a: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238538" y="3518021"/>
            <a:ext cx="14931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单击编辑内容</a:t>
            </a:r>
          </a:p>
        </p:txBody>
      </p:sp>
      <p:sp>
        <p:nvSpPr>
          <p:cNvPr id="43" name="出自【趣你的PPT】(微信:qunideppt)：最优质的PPT资源库"/>
          <p:cNvSpPr txBox="1">
            <a:spLocks/>
          </p:cNvSpPr>
          <p:nvPr/>
        </p:nvSpPr>
        <p:spPr>
          <a:xfrm>
            <a:off x="3325636" y="3544741"/>
            <a:ext cx="1646474" cy="22404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单击此处编辑</a:t>
            </a:r>
            <a:endParaRPr lang="en-US" altLang="zh-CN" sz="105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29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6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237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16752" y="942853"/>
            <a:ext cx="3659565" cy="58642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480060" tIns="34290" rIns="68580" bIns="34290" numCol="1" anchor="ctr" anchorCtr="0" compatLnSpc="1">
            <a:prstTxWarp prst="textNoShape">
              <a:avLst/>
            </a:prstTxWarp>
          </a:bodyPr>
          <a:lstStyle/>
          <a:p>
            <a:endParaRPr lang="en-US" altLang="zh-CN" sz="1050" dirty="0">
              <a:solidFill>
                <a:prstClr val="black"/>
              </a:solidFill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8376316" y="942853"/>
            <a:ext cx="767684" cy="884969"/>
          </a:xfrm>
          <a:custGeom>
            <a:avLst/>
            <a:gdLst>
              <a:gd name="T0" fmla="*/ 0 w 152"/>
              <a:gd name="T1" fmla="*/ 116 h 175"/>
              <a:gd name="T2" fmla="*/ 152 w 152"/>
              <a:gd name="T3" fmla="*/ 175 h 175"/>
              <a:gd name="T4" fmla="*/ 152 w 152"/>
              <a:gd name="T5" fmla="*/ 90 h 175"/>
              <a:gd name="T6" fmla="*/ 0 w 152"/>
              <a:gd name="T7" fmla="*/ 0 h 175"/>
              <a:gd name="T8" fmla="*/ 0 w 152"/>
              <a:gd name="T9" fmla="*/ 116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75">
                <a:moveTo>
                  <a:pt x="0" y="116"/>
                </a:moveTo>
                <a:cubicBezTo>
                  <a:pt x="51" y="136"/>
                  <a:pt x="101" y="155"/>
                  <a:pt x="152" y="175"/>
                </a:cubicBezTo>
                <a:cubicBezTo>
                  <a:pt x="152" y="147"/>
                  <a:pt x="152" y="118"/>
                  <a:pt x="152" y="90"/>
                </a:cubicBezTo>
                <a:cubicBezTo>
                  <a:pt x="101" y="60"/>
                  <a:pt x="51" y="30"/>
                  <a:pt x="0" y="0"/>
                </a:cubicBezTo>
                <a:cubicBezTo>
                  <a:pt x="0" y="39"/>
                  <a:pt x="0" y="77"/>
                  <a:pt x="0" y="1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6" name="Group 32出自【趣你的PPT】(微信:qunideppt)：最优质的PPT资源库出自【趣你的PPT】(微信:qunideppt)：最优质的PPT资源库"/>
          <p:cNvGrpSpPr/>
          <p:nvPr/>
        </p:nvGrpSpPr>
        <p:grpSpPr>
          <a:xfrm>
            <a:off x="4373427" y="898071"/>
            <a:ext cx="682385" cy="682386"/>
            <a:chOff x="5831235" y="1197428"/>
            <a:chExt cx="909847" cy="909848"/>
          </a:xfrm>
        </p:grpSpPr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73884" y="1237234"/>
              <a:ext cx="827393" cy="8302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1</a:t>
              </a:r>
              <a:endPara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31235" y="1197428"/>
              <a:ext cx="909847" cy="909848"/>
            </a:xfrm>
            <a:custGeom>
              <a:avLst/>
              <a:gdLst>
                <a:gd name="T0" fmla="*/ 68 w 135"/>
                <a:gd name="T1" fmla="*/ 135 h 135"/>
                <a:gd name="T2" fmla="*/ 0 w 135"/>
                <a:gd name="T3" fmla="*/ 67 h 135"/>
                <a:gd name="T4" fmla="*/ 68 w 135"/>
                <a:gd name="T5" fmla="*/ 0 h 135"/>
                <a:gd name="T6" fmla="*/ 135 w 135"/>
                <a:gd name="T7" fmla="*/ 67 h 135"/>
                <a:gd name="T8" fmla="*/ 68 w 135"/>
                <a:gd name="T9" fmla="*/ 135 h 135"/>
                <a:gd name="T10" fmla="*/ 68 w 135"/>
                <a:gd name="T11" fmla="*/ 12 h 135"/>
                <a:gd name="T12" fmla="*/ 12 w 135"/>
                <a:gd name="T13" fmla="*/ 67 h 135"/>
                <a:gd name="T14" fmla="*/ 68 w 135"/>
                <a:gd name="T15" fmla="*/ 123 h 135"/>
                <a:gd name="T16" fmla="*/ 123 w 135"/>
                <a:gd name="T17" fmla="*/ 67 h 135"/>
                <a:gd name="T18" fmla="*/ 68 w 135"/>
                <a:gd name="T19" fmla="*/ 1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5">
                  <a:moveTo>
                    <a:pt x="68" y="135"/>
                  </a:moveTo>
                  <a:cubicBezTo>
                    <a:pt x="31" y="135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5"/>
                    <a:pt x="68" y="135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3"/>
                    <a:pt x="68" y="123"/>
                  </a:cubicBezTo>
                  <a:cubicBezTo>
                    <a:pt x="98" y="123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016829" y="1661490"/>
            <a:ext cx="4359488" cy="58642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480060" tIns="34290" rIns="68580" bIns="34290" numCol="1" anchor="ctr" anchorCtr="0" compatLnSpc="1">
            <a:prstTxWarp prst="textNoShape">
              <a:avLst/>
            </a:prstTxWarp>
          </a:bodyPr>
          <a:lstStyle/>
          <a:p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8376316" y="1661491"/>
            <a:ext cx="767684" cy="697313"/>
          </a:xfrm>
          <a:custGeom>
            <a:avLst/>
            <a:gdLst>
              <a:gd name="T0" fmla="*/ 0 w 152"/>
              <a:gd name="T1" fmla="*/ 116 h 138"/>
              <a:gd name="T2" fmla="*/ 152 w 152"/>
              <a:gd name="T3" fmla="*/ 138 h 138"/>
              <a:gd name="T4" fmla="*/ 152 w 152"/>
              <a:gd name="T5" fmla="*/ 52 h 138"/>
              <a:gd name="T6" fmla="*/ 0 w 152"/>
              <a:gd name="T7" fmla="*/ 0 h 138"/>
              <a:gd name="T8" fmla="*/ 0 w 152"/>
              <a:gd name="T9" fmla="*/ 116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38">
                <a:moveTo>
                  <a:pt x="0" y="116"/>
                </a:moveTo>
                <a:cubicBezTo>
                  <a:pt x="51" y="123"/>
                  <a:pt x="101" y="131"/>
                  <a:pt x="152" y="138"/>
                </a:cubicBezTo>
                <a:cubicBezTo>
                  <a:pt x="152" y="109"/>
                  <a:pt x="152" y="81"/>
                  <a:pt x="152" y="52"/>
                </a:cubicBezTo>
                <a:cubicBezTo>
                  <a:pt x="101" y="35"/>
                  <a:pt x="51" y="18"/>
                  <a:pt x="0" y="0"/>
                </a:cubicBezTo>
                <a:cubicBezTo>
                  <a:pt x="0" y="39"/>
                  <a:pt x="0" y="77"/>
                  <a:pt x="0" y="11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11" name="Group 33出自【趣你的PPT】(微信:qunideppt)：最优质的PPT资源库出自【趣你的PPT】(微信:qunideppt)：最优质的PPT资源库"/>
          <p:cNvGrpSpPr/>
          <p:nvPr/>
        </p:nvGrpSpPr>
        <p:grpSpPr>
          <a:xfrm>
            <a:off x="3566293" y="1616708"/>
            <a:ext cx="682385" cy="682386"/>
            <a:chOff x="4755056" y="2155611"/>
            <a:chExt cx="909847" cy="909848"/>
          </a:xfrm>
        </p:grpSpPr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97705" y="2195417"/>
              <a:ext cx="827393" cy="8302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2</a:t>
              </a: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55056" y="2155611"/>
              <a:ext cx="909847" cy="909848"/>
            </a:xfrm>
            <a:custGeom>
              <a:avLst/>
              <a:gdLst>
                <a:gd name="T0" fmla="*/ 68 w 135"/>
                <a:gd name="T1" fmla="*/ 135 h 135"/>
                <a:gd name="T2" fmla="*/ 0 w 135"/>
                <a:gd name="T3" fmla="*/ 67 h 135"/>
                <a:gd name="T4" fmla="*/ 68 w 135"/>
                <a:gd name="T5" fmla="*/ 0 h 135"/>
                <a:gd name="T6" fmla="*/ 135 w 135"/>
                <a:gd name="T7" fmla="*/ 67 h 135"/>
                <a:gd name="T8" fmla="*/ 68 w 135"/>
                <a:gd name="T9" fmla="*/ 135 h 135"/>
                <a:gd name="T10" fmla="*/ 68 w 135"/>
                <a:gd name="T11" fmla="*/ 12 h 135"/>
                <a:gd name="T12" fmla="*/ 12 w 135"/>
                <a:gd name="T13" fmla="*/ 67 h 135"/>
                <a:gd name="T14" fmla="*/ 68 w 135"/>
                <a:gd name="T15" fmla="*/ 123 h 135"/>
                <a:gd name="T16" fmla="*/ 123 w 135"/>
                <a:gd name="T17" fmla="*/ 67 h 135"/>
                <a:gd name="T18" fmla="*/ 68 w 135"/>
                <a:gd name="T19" fmla="*/ 1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5">
                  <a:moveTo>
                    <a:pt x="68" y="135"/>
                  </a:moveTo>
                  <a:cubicBezTo>
                    <a:pt x="31" y="135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5"/>
                    <a:pt x="68" y="135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3"/>
                    <a:pt x="68" y="123"/>
                  </a:cubicBezTo>
                  <a:cubicBezTo>
                    <a:pt x="98" y="123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16752" y="2380127"/>
            <a:ext cx="3659565" cy="58642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480060" tIns="34290" rIns="68580" bIns="34290" numCol="1" anchor="ctr" anchorCtr="0" compatLnSpc="1">
            <a:prstTxWarp prst="textNoShape">
              <a:avLst/>
            </a:prstTxWarp>
          </a:bodyPr>
          <a:lstStyle/>
          <a:p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8376316" y="2380127"/>
            <a:ext cx="767684" cy="586425"/>
          </a:xfrm>
          <a:custGeom>
            <a:avLst/>
            <a:gdLst>
              <a:gd name="T0" fmla="*/ 0 w 152"/>
              <a:gd name="T1" fmla="*/ 116 h 116"/>
              <a:gd name="T2" fmla="*/ 152 w 152"/>
              <a:gd name="T3" fmla="*/ 101 h 116"/>
              <a:gd name="T4" fmla="*/ 152 w 152"/>
              <a:gd name="T5" fmla="*/ 15 h 116"/>
              <a:gd name="T6" fmla="*/ 0 w 152"/>
              <a:gd name="T7" fmla="*/ 0 h 116"/>
              <a:gd name="T8" fmla="*/ 0 w 152"/>
              <a:gd name="T9" fmla="*/ 116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16">
                <a:moveTo>
                  <a:pt x="0" y="116"/>
                </a:moveTo>
                <a:cubicBezTo>
                  <a:pt x="51" y="111"/>
                  <a:pt x="101" y="106"/>
                  <a:pt x="152" y="101"/>
                </a:cubicBezTo>
                <a:cubicBezTo>
                  <a:pt x="152" y="72"/>
                  <a:pt x="152" y="44"/>
                  <a:pt x="152" y="15"/>
                </a:cubicBezTo>
                <a:cubicBezTo>
                  <a:pt x="101" y="10"/>
                  <a:pt x="51" y="5"/>
                  <a:pt x="0" y="0"/>
                </a:cubicBezTo>
                <a:cubicBezTo>
                  <a:pt x="0" y="39"/>
                  <a:pt x="0" y="77"/>
                  <a:pt x="0" y="1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16" name="Group 34出自【趣你的PPT】(微信:qunideppt)：最优质的PPT资源库出自【趣你的PPT】(微信:qunideppt)：最优质的PPT资源库"/>
          <p:cNvGrpSpPr/>
          <p:nvPr/>
        </p:nvGrpSpPr>
        <p:grpSpPr>
          <a:xfrm>
            <a:off x="4373427" y="2335346"/>
            <a:ext cx="682385" cy="682386"/>
            <a:chOff x="5831235" y="3113795"/>
            <a:chExt cx="909847" cy="909848"/>
          </a:xfrm>
        </p:grpSpPr>
        <p:sp>
          <p:nvSpPr>
            <p:cNvPr id="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73884" y="3153600"/>
              <a:ext cx="827393" cy="8302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3</a:t>
              </a:r>
            </a:p>
          </p:txBody>
        </p:sp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31235" y="3113795"/>
              <a:ext cx="909847" cy="909848"/>
            </a:xfrm>
            <a:custGeom>
              <a:avLst/>
              <a:gdLst>
                <a:gd name="T0" fmla="*/ 68 w 135"/>
                <a:gd name="T1" fmla="*/ 135 h 135"/>
                <a:gd name="T2" fmla="*/ 0 w 135"/>
                <a:gd name="T3" fmla="*/ 67 h 135"/>
                <a:gd name="T4" fmla="*/ 68 w 135"/>
                <a:gd name="T5" fmla="*/ 0 h 135"/>
                <a:gd name="T6" fmla="*/ 135 w 135"/>
                <a:gd name="T7" fmla="*/ 67 h 135"/>
                <a:gd name="T8" fmla="*/ 68 w 135"/>
                <a:gd name="T9" fmla="*/ 135 h 135"/>
                <a:gd name="T10" fmla="*/ 68 w 135"/>
                <a:gd name="T11" fmla="*/ 12 h 135"/>
                <a:gd name="T12" fmla="*/ 12 w 135"/>
                <a:gd name="T13" fmla="*/ 67 h 135"/>
                <a:gd name="T14" fmla="*/ 68 w 135"/>
                <a:gd name="T15" fmla="*/ 123 h 135"/>
                <a:gd name="T16" fmla="*/ 123 w 135"/>
                <a:gd name="T17" fmla="*/ 67 h 135"/>
                <a:gd name="T18" fmla="*/ 68 w 135"/>
                <a:gd name="T19" fmla="*/ 1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5">
                  <a:moveTo>
                    <a:pt x="68" y="135"/>
                  </a:moveTo>
                  <a:cubicBezTo>
                    <a:pt x="31" y="135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5"/>
                    <a:pt x="68" y="135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3"/>
                    <a:pt x="68" y="123"/>
                  </a:cubicBezTo>
                  <a:cubicBezTo>
                    <a:pt x="98" y="123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016829" y="3098765"/>
            <a:ext cx="4359488" cy="58642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480060" tIns="34290" rIns="68580" bIns="34290" numCol="1" anchor="ctr" anchorCtr="0" compatLnSpc="1">
            <a:prstTxWarp prst="textNoShape">
              <a:avLst/>
            </a:prstTxWarp>
          </a:bodyPr>
          <a:lstStyle/>
          <a:p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8376316" y="2987878"/>
            <a:ext cx="767684" cy="697313"/>
          </a:xfrm>
          <a:custGeom>
            <a:avLst/>
            <a:gdLst>
              <a:gd name="T0" fmla="*/ 0 w 152"/>
              <a:gd name="T1" fmla="*/ 138 h 138"/>
              <a:gd name="T2" fmla="*/ 152 w 152"/>
              <a:gd name="T3" fmla="*/ 86 h 138"/>
              <a:gd name="T4" fmla="*/ 152 w 152"/>
              <a:gd name="T5" fmla="*/ 0 h 138"/>
              <a:gd name="T6" fmla="*/ 0 w 152"/>
              <a:gd name="T7" fmla="*/ 22 h 138"/>
              <a:gd name="T8" fmla="*/ 0 w 152"/>
              <a:gd name="T9" fmla="*/ 13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38">
                <a:moveTo>
                  <a:pt x="0" y="138"/>
                </a:moveTo>
                <a:cubicBezTo>
                  <a:pt x="51" y="121"/>
                  <a:pt x="101" y="103"/>
                  <a:pt x="152" y="86"/>
                </a:cubicBezTo>
                <a:cubicBezTo>
                  <a:pt x="152" y="57"/>
                  <a:pt x="152" y="29"/>
                  <a:pt x="152" y="0"/>
                </a:cubicBezTo>
                <a:cubicBezTo>
                  <a:pt x="101" y="8"/>
                  <a:pt x="51" y="15"/>
                  <a:pt x="0" y="22"/>
                </a:cubicBezTo>
                <a:cubicBezTo>
                  <a:pt x="0" y="61"/>
                  <a:pt x="0" y="99"/>
                  <a:pt x="0" y="1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21" name="Group 35出自【趣你的PPT】(微信:qunideppt)：最优质的PPT资源库出自【趣你的PPT】(微信:qunideppt)：最优质的PPT资源库"/>
          <p:cNvGrpSpPr/>
          <p:nvPr/>
        </p:nvGrpSpPr>
        <p:grpSpPr>
          <a:xfrm>
            <a:off x="3566293" y="3051852"/>
            <a:ext cx="682385" cy="678121"/>
            <a:chOff x="4755056" y="4069135"/>
            <a:chExt cx="909847" cy="904161"/>
          </a:xfrm>
        </p:grpSpPr>
        <p:sp>
          <p:nvSpPr>
            <p:cNvPr id="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97705" y="4111784"/>
              <a:ext cx="827393" cy="82170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4</a:t>
              </a:r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55056" y="4069135"/>
              <a:ext cx="909847" cy="904161"/>
            </a:xfrm>
            <a:custGeom>
              <a:avLst/>
              <a:gdLst>
                <a:gd name="T0" fmla="*/ 68 w 135"/>
                <a:gd name="T1" fmla="*/ 134 h 134"/>
                <a:gd name="T2" fmla="*/ 0 w 135"/>
                <a:gd name="T3" fmla="*/ 67 h 134"/>
                <a:gd name="T4" fmla="*/ 68 w 135"/>
                <a:gd name="T5" fmla="*/ 0 h 134"/>
                <a:gd name="T6" fmla="*/ 135 w 135"/>
                <a:gd name="T7" fmla="*/ 67 h 134"/>
                <a:gd name="T8" fmla="*/ 68 w 135"/>
                <a:gd name="T9" fmla="*/ 134 h 134"/>
                <a:gd name="T10" fmla="*/ 68 w 135"/>
                <a:gd name="T11" fmla="*/ 12 h 134"/>
                <a:gd name="T12" fmla="*/ 12 w 135"/>
                <a:gd name="T13" fmla="*/ 67 h 134"/>
                <a:gd name="T14" fmla="*/ 68 w 135"/>
                <a:gd name="T15" fmla="*/ 122 h 134"/>
                <a:gd name="T16" fmla="*/ 123 w 135"/>
                <a:gd name="T17" fmla="*/ 67 h 134"/>
                <a:gd name="T18" fmla="*/ 68 w 135"/>
                <a:gd name="T19" fmla="*/ 1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4"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4"/>
                    <a:pt x="68" y="134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2"/>
                    <a:pt x="68" y="122"/>
                  </a:cubicBezTo>
                  <a:cubicBezTo>
                    <a:pt x="98" y="122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16752" y="3817403"/>
            <a:ext cx="3659565" cy="58642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480060" tIns="34290" rIns="68580" bIns="34290" numCol="1" anchor="ctr" anchorCtr="0" compatLnSpc="1">
            <a:prstTxWarp prst="textNoShape">
              <a:avLst/>
            </a:prstTxWarp>
          </a:bodyPr>
          <a:lstStyle/>
          <a:p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8376316" y="3518860"/>
            <a:ext cx="767684" cy="884969"/>
          </a:xfrm>
          <a:custGeom>
            <a:avLst/>
            <a:gdLst>
              <a:gd name="T0" fmla="*/ 0 w 152"/>
              <a:gd name="T1" fmla="*/ 175 h 175"/>
              <a:gd name="T2" fmla="*/ 152 w 152"/>
              <a:gd name="T3" fmla="*/ 86 h 175"/>
              <a:gd name="T4" fmla="*/ 152 w 152"/>
              <a:gd name="T5" fmla="*/ 0 h 175"/>
              <a:gd name="T6" fmla="*/ 0 w 152"/>
              <a:gd name="T7" fmla="*/ 59 h 175"/>
              <a:gd name="T8" fmla="*/ 0 w 152"/>
              <a:gd name="T9" fmla="*/ 175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75">
                <a:moveTo>
                  <a:pt x="0" y="175"/>
                </a:moveTo>
                <a:cubicBezTo>
                  <a:pt x="51" y="145"/>
                  <a:pt x="101" y="116"/>
                  <a:pt x="152" y="86"/>
                </a:cubicBezTo>
                <a:cubicBezTo>
                  <a:pt x="152" y="57"/>
                  <a:pt x="152" y="29"/>
                  <a:pt x="152" y="0"/>
                </a:cubicBezTo>
                <a:cubicBezTo>
                  <a:pt x="101" y="20"/>
                  <a:pt x="51" y="40"/>
                  <a:pt x="0" y="59"/>
                </a:cubicBezTo>
                <a:cubicBezTo>
                  <a:pt x="0" y="98"/>
                  <a:pt x="0" y="136"/>
                  <a:pt x="0" y="1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26" name="Group 36出自【趣你的PPT】(微信:qunideppt)：最优质的PPT资源库出自【趣你的PPT】(微信:qunideppt)：最优质的PPT资源库"/>
          <p:cNvGrpSpPr/>
          <p:nvPr/>
        </p:nvGrpSpPr>
        <p:grpSpPr>
          <a:xfrm>
            <a:off x="4373427" y="3770489"/>
            <a:ext cx="682385" cy="678121"/>
            <a:chOff x="5831235" y="5027318"/>
            <a:chExt cx="909847" cy="904161"/>
          </a:xfrm>
        </p:grpSpPr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73884" y="5067124"/>
              <a:ext cx="827393" cy="82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5</a:t>
              </a: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31235" y="5027318"/>
              <a:ext cx="909847" cy="904161"/>
            </a:xfrm>
            <a:custGeom>
              <a:avLst/>
              <a:gdLst>
                <a:gd name="T0" fmla="*/ 68 w 135"/>
                <a:gd name="T1" fmla="*/ 134 h 134"/>
                <a:gd name="T2" fmla="*/ 0 w 135"/>
                <a:gd name="T3" fmla="*/ 67 h 134"/>
                <a:gd name="T4" fmla="*/ 68 w 135"/>
                <a:gd name="T5" fmla="*/ 0 h 134"/>
                <a:gd name="T6" fmla="*/ 135 w 135"/>
                <a:gd name="T7" fmla="*/ 67 h 134"/>
                <a:gd name="T8" fmla="*/ 68 w 135"/>
                <a:gd name="T9" fmla="*/ 134 h 134"/>
                <a:gd name="T10" fmla="*/ 68 w 135"/>
                <a:gd name="T11" fmla="*/ 12 h 134"/>
                <a:gd name="T12" fmla="*/ 12 w 135"/>
                <a:gd name="T13" fmla="*/ 67 h 134"/>
                <a:gd name="T14" fmla="*/ 68 w 135"/>
                <a:gd name="T15" fmla="*/ 122 h 134"/>
                <a:gd name="T16" fmla="*/ 123 w 135"/>
                <a:gd name="T17" fmla="*/ 67 h 134"/>
                <a:gd name="T18" fmla="*/ 68 w 135"/>
                <a:gd name="T19" fmla="*/ 1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4"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4"/>
                    <a:pt x="68" y="134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2"/>
                    <a:pt x="68" y="122"/>
                  </a:cubicBezTo>
                  <a:cubicBezTo>
                    <a:pt x="98" y="122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2" name="出自【趣你的PPT】(微信:qunideppt)：最优质的PPT资源库"/>
          <p:cNvSpPr txBox="1"/>
          <p:nvPr/>
        </p:nvSpPr>
        <p:spPr>
          <a:xfrm>
            <a:off x="5680052" y="1130174"/>
            <a:ext cx="17188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5680052" y="1848812"/>
            <a:ext cx="17188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5680052" y="2567449"/>
            <a:ext cx="17188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5680052" y="3286087"/>
            <a:ext cx="17188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5680052" y="4004724"/>
            <a:ext cx="17188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149785" y="238538"/>
            <a:ext cx="413245" cy="317722"/>
            <a:chOff x="195505" y="139478"/>
            <a:chExt cx="1014978" cy="780362"/>
          </a:xfrm>
        </p:grpSpPr>
        <p:sp>
          <p:nvSpPr>
            <p:cNvPr id="34" name="出自【趣你的PPT】(微信:qunideppt)：最优质的PPT资源库"/>
            <p:cNvSpPr/>
            <p:nvPr/>
          </p:nvSpPr>
          <p:spPr>
            <a:xfrm rot="19877152">
              <a:off x="195505" y="139478"/>
              <a:ext cx="780362" cy="7803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 rot="19779927">
              <a:off x="776184" y="410972"/>
              <a:ext cx="434299" cy="4342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6" name="出自【趣你的PPT】(微信:qunideppt)：最优质的PPT资源库"/>
          <p:cNvSpPr txBox="1"/>
          <p:nvPr/>
        </p:nvSpPr>
        <p:spPr>
          <a:xfrm>
            <a:off x="595579" y="243716"/>
            <a:ext cx="244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450"/>
              </a:spcBef>
            </a:pPr>
            <a:r>
              <a: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pic>
        <p:nvPicPr>
          <p:cNvPr id="41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79"/>
          <a:stretch/>
        </p:blipFill>
        <p:spPr>
          <a:xfrm>
            <a:off x="456103" y="1278169"/>
            <a:ext cx="2793043" cy="2934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401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7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2E75B5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1859</Words>
  <Application>Microsoft Office PowerPoint</Application>
  <PresentationFormat>全屏显示(16:9)</PresentationFormat>
  <Paragraphs>317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7" baseType="lpstr">
      <vt:lpstr>Calibri</vt:lpstr>
      <vt:lpstr>Kozuka Mincho Pro H</vt:lpstr>
      <vt:lpstr>linea-ecommerce-10</vt:lpstr>
      <vt:lpstr>Impact</vt:lpstr>
      <vt:lpstr>Roboto condensed</vt:lpstr>
      <vt:lpstr>Arial</vt:lpstr>
      <vt:lpstr>Adobe Naskh Medium</vt:lpstr>
      <vt:lpstr>SF UI Display Thin</vt:lpstr>
      <vt:lpstr>宋体</vt:lpstr>
      <vt:lpstr>linea-basic-10</vt:lpstr>
      <vt:lpstr>Roboto Condensed Light</vt:lpstr>
      <vt:lpstr>Microsoft YaHei UI</vt:lpstr>
      <vt:lpstr>Socialico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林巧媚</dc:creator>
  <cp:lastModifiedBy>chentianping</cp:lastModifiedBy>
  <cp:revision>9</cp:revision>
  <dcterms:created xsi:type="dcterms:W3CDTF">2017-02-06T15:04:28Z</dcterms:created>
  <dcterms:modified xsi:type="dcterms:W3CDTF">2017-03-13T02:55:34Z</dcterms:modified>
</cp:coreProperties>
</file>

<file path=docProps/thumbnail.jpeg>
</file>